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61" r:id="rId2"/>
    <p:sldId id="257" r:id="rId3"/>
    <p:sldId id="264" r:id="rId4"/>
    <p:sldId id="265" r:id="rId5"/>
    <p:sldId id="259" r:id="rId6"/>
    <p:sldId id="266" r:id="rId7"/>
    <p:sldId id="263" r:id="rId8"/>
    <p:sldId id="258" r:id="rId9"/>
    <p:sldId id="256" r:id="rId10"/>
    <p:sldId id="262" r:id="rId11"/>
    <p:sldId id="260"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F8205"/>
    <a:srgbClr val="006600"/>
    <a:srgbClr val="004C00"/>
    <a:srgbClr val="FFCCCC"/>
    <a:srgbClr val="333300"/>
    <a:srgbClr val="EFAE4F"/>
    <a:srgbClr val="DE8F00"/>
    <a:srgbClr val="FF7D11"/>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365"/>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271" y="1960930"/>
            <a:ext cx="7779529"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271" y="3793390"/>
            <a:ext cx="7789240" cy="691892"/>
          </a:xfrm>
        </p:spPr>
        <p:txBody>
          <a:bodyPr>
            <a:normAutofit/>
          </a:bodyPr>
          <a:lstStyle>
            <a:lvl1pPr marL="0" indent="0" algn="r">
              <a:buNone/>
              <a:defRPr sz="2800" b="0" i="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6201"/>
            <a:ext cx="8229600" cy="892651"/>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502815"/>
            <a:ext cx="8229600" cy="326444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70" y="317700"/>
            <a:ext cx="609600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076896"/>
            <a:ext cx="6096000" cy="3694697"/>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0222" y="281175"/>
            <a:ext cx="8083552" cy="891995"/>
          </a:xfrm>
        </p:spPr>
        <p:txBody>
          <a:bodyPr>
            <a:normAutofit/>
          </a:bodyPr>
          <a:lstStyle>
            <a:lvl1pPr algn="r">
              <a:defRPr sz="3600" u="none"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7" y="1392286"/>
            <a:ext cx="4040188" cy="568644"/>
          </a:xfrm>
        </p:spPr>
        <p:txBody>
          <a:bodyPr anchor="b"/>
          <a:lstStyle>
            <a:lvl1pPr marL="0" indent="0" algn="ctr">
              <a:buNone/>
              <a:defRPr sz="24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0222" y="1995719"/>
            <a:ext cx="4041775" cy="277154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392286"/>
            <a:ext cx="4041775" cy="568644"/>
          </a:xfrm>
        </p:spPr>
        <p:txBody>
          <a:bodyPr anchor="b"/>
          <a:lstStyle>
            <a:lvl1pPr marL="0" indent="0" algn="ctr">
              <a:buNone/>
              <a:defRPr sz="24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95719"/>
            <a:ext cx="4041775" cy="277154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49"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2523AA-4741-AFEF-AA27-3414ABC12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940"/>
            <a:ext cx="9144000" cy="1679755"/>
          </a:xfrm>
          <a:prstGeom prst="rect">
            <a:avLst/>
          </a:prstGeom>
        </p:spPr>
      </p:pic>
      <p:sp>
        <p:nvSpPr>
          <p:cNvPr id="5" name="TextBox 4">
            <a:extLst>
              <a:ext uri="{FF2B5EF4-FFF2-40B4-BE49-F238E27FC236}">
                <a16:creationId xmlns:a16="http://schemas.microsoft.com/office/drawing/2014/main" id="{56CFC35F-8F9D-61B6-BB0F-4AFFAB95A84B}"/>
              </a:ext>
            </a:extLst>
          </p:cNvPr>
          <p:cNvSpPr txBox="1"/>
          <p:nvPr/>
        </p:nvSpPr>
        <p:spPr>
          <a:xfrm>
            <a:off x="2128720" y="1465664"/>
            <a:ext cx="5424146" cy="646331"/>
          </a:xfrm>
          <a:prstGeom prst="rect">
            <a:avLst/>
          </a:prstGeom>
          <a:noFill/>
        </p:spPr>
        <p:txBody>
          <a:bodyPr wrap="square">
            <a:spAutoFit/>
          </a:bodyPr>
          <a:lstStyle/>
          <a:p>
            <a:pPr algn="ctr"/>
            <a:r>
              <a:rPr lang="en-US" sz="1800" b="1" dirty="0">
                <a:solidFill>
                  <a:schemeClr val="accent1"/>
                </a:solidFill>
                <a:latin typeface="Times New Roman" panose="02020603050405020304" pitchFamily="18" charset="0"/>
                <a:cs typeface="Times New Roman" panose="02020603050405020304" pitchFamily="18" charset="0"/>
              </a:rPr>
              <a:t> </a:t>
            </a:r>
            <a:r>
              <a:rPr lang="en-US" b="1" dirty="0">
                <a:solidFill>
                  <a:schemeClr val="accent1"/>
                </a:solidFill>
                <a:latin typeface="Times New Roman" panose="02020603050405020304" pitchFamily="18" charset="0"/>
                <a:cs typeface="Times New Roman" panose="02020603050405020304" pitchFamily="18" charset="0"/>
              </a:rPr>
              <a:t>Group Activity:</a:t>
            </a:r>
          </a:p>
          <a:p>
            <a:pPr algn="ctr"/>
            <a:r>
              <a:rPr lang="en-IN" sz="1800" b="1" dirty="0">
                <a:solidFill>
                  <a:srgbClr val="003300"/>
                </a:solidFill>
                <a:effectLst/>
                <a:latin typeface="Times New Roman" panose="02020603050405020304" pitchFamily="18" charset="0"/>
                <a:ea typeface="Calibri" panose="020F0502020204030204" pitchFamily="34" charset="0"/>
              </a:rPr>
              <a:t>Apache Storm</a:t>
            </a:r>
            <a:endParaRPr lang="en-US" b="1" dirty="0">
              <a:solidFill>
                <a:srgbClr val="0033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997EC3F-500F-DE12-49ED-F46152D64B67}"/>
              </a:ext>
            </a:extLst>
          </p:cNvPr>
          <p:cNvSpPr txBox="1"/>
          <p:nvPr/>
        </p:nvSpPr>
        <p:spPr>
          <a:xfrm>
            <a:off x="169918" y="2262023"/>
            <a:ext cx="4888675" cy="2585323"/>
          </a:xfrm>
          <a:prstGeom prst="rect">
            <a:avLst/>
          </a:prstGeom>
          <a:noFill/>
        </p:spPr>
        <p:txBody>
          <a:bodyPr wrap="square">
            <a:spAutoFit/>
          </a:bodyPr>
          <a:lstStyle/>
          <a:p>
            <a:r>
              <a:rPr lang="en-US" b="1" dirty="0">
                <a:solidFill>
                  <a:schemeClr val="accent1"/>
                </a:solidFill>
                <a:latin typeface="Times New Roman" panose="02020603050405020304" pitchFamily="18" charset="0"/>
                <a:cs typeface="Times New Roman" panose="02020603050405020304" pitchFamily="18" charset="0"/>
              </a:rPr>
              <a:t>Group Members </a:t>
            </a:r>
            <a:r>
              <a:rPr lang="en-US"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Hajaratali s Mogalalli(1DA22CS409)</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Arun G Koravanavar(1DA21CS027)</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Arya N D</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1DA21CS028</a:t>
            </a:r>
            <a:r>
              <a:rPr lang="en-IN" b="1" dirty="0">
                <a:solidFill>
                  <a:srgbClr val="000000"/>
                </a:solidFill>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Bharatkumar N Medegar(1DA21CS033)</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Arjun Pundir</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1DA21CS026</a:t>
            </a:r>
            <a:r>
              <a:rPr lang="en-IN" b="1" dirty="0">
                <a:solidFill>
                  <a:srgbClr val="000000"/>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Ayushman Sharan(1DA21CS029)</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Abhay Singh</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1DA21CS004</a:t>
            </a:r>
            <a:r>
              <a:rPr lang="en-IN" b="1" dirty="0">
                <a:solidFill>
                  <a:srgbClr val="000000"/>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Akhil Kumar Tiwari(1DA21CS014)</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F6B4470-1AD2-F3EC-7DC9-2E9ADB4B2D0B}"/>
              </a:ext>
            </a:extLst>
          </p:cNvPr>
          <p:cNvSpPr txBox="1"/>
          <p:nvPr/>
        </p:nvSpPr>
        <p:spPr>
          <a:xfrm>
            <a:off x="5597457" y="3640686"/>
            <a:ext cx="3346685" cy="1200329"/>
          </a:xfrm>
          <a:prstGeom prst="rect">
            <a:avLst/>
          </a:prstGeom>
          <a:noFill/>
        </p:spPr>
        <p:txBody>
          <a:bodyPr wrap="square">
            <a:spAutoFit/>
          </a:bodyPr>
          <a:lstStyle/>
          <a:p>
            <a:r>
              <a:rPr lang="en-US" b="1" dirty="0">
                <a:solidFill>
                  <a:schemeClr val="accent1"/>
                </a:solidFill>
                <a:latin typeface="Times New Roman" panose="02020603050405020304" pitchFamily="18" charset="0"/>
                <a:cs typeface="Times New Roman" panose="02020603050405020304" pitchFamily="18" charset="0"/>
              </a:rPr>
              <a:t>Under the guidance of</a:t>
            </a:r>
          </a:p>
          <a:p>
            <a:r>
              <a:rPr lang="en-US" b="1" dirty="0">
                <a:latin typeface="Times New Roman" panose="02020603050405020304" pitchFamily="18" charset="0"/>
                <a:cs typeface="Times New Roman" panose="02020603050405020304" pitchFamily="18" charset="0"/>
              </a:rPr>
              <a:t>prof .</a:t>
            </a:r>
            <a:r>
              <a:rPr lang="en-IN" b="1" dirty="0">
                <a:latin typeface="Times New Roman" panose="02020603050405020304" pitchFamily="18" charset="0"/>
                <a:cs typeface="Times New Roman" panose="02020603050405020304" pitchFamily="18" charset="0"/>
              </a:rPr>
              <a:t> Lavanya Santhosh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Assistant Professor </a:t>
            </a:r>
          </a:p>
          <a:p>
            <a:r>
              <a:rPr lang="en-US" b="1" dirty="0">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.AIT</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3C96FF0-FB67-E651-F43D-0C677E8079FE}"/>
              </a:ext>
            </a:extLst>
          </p:cNvPr>
          <p:cNvSpPr txBox="1"/>
          <p:nvPr/>
        </p:nvSpPr>
        <p:spPr>
          <a:xfrm>
            <a:off x="5488230" y="2461937"/>
            <a:ext cx="3329980" cy="954107"/>
          </a:xfrm>
          <a:prstGeom prst="rect">
            <a:avLst/>
          </a:prstGeom>
          <a:noFill/>
        </p:spPr>
        <p:txBody>
          <a:bodyPr wrap="square" rtlCol="0">
            <a:spAutoFit/>
          </a:bodyPr>
          <a:lstStyle/>
          <a:p>
            <a:r>
              <a:rPr lang="en-US" sz="2000" b="1" dirty="0">
                <a:solidFill>
                  <a:schemeClr val="tx2">
                    <a:lumMod val="60000"/>
                    <a:lumOff val="40000"/>
                  </a:schemeClr>
                </a:solidFill>
                <a:latin typeface="Times New Roman" panose="02020603050405020304" pitchFamily="18" charset="0"/>
                <a:cs typeface="Times New Roman" panose="02020603050405020304" pitchFamily="18" charset="0"/>
              </a:rPr>
              <a:t>Subject:</a:t>
            </a:r>
          </a:p>
          <a:p>
            <a:r>
              <a:rPr lang="en-IN" b="1" dirty="0">
                <a:latin typeface="Times New Roman" panose="02020603050405020304" pitchFamily="18" charset="0"/>
                <a:cs typeface="Times New Roman" panose="02020603050405020304" pitchFamily="18" charset="0"/>
              </a:rPr>
              <a:t>INTERNET OF THINGS (IOT) (21CST702)</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74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4C80-43F1-584C-958D-8F9E564EBB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29116D-E741-DB6E-440C-C194253AE94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5247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websites\free-power-point-templates\2012\logos.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7315" y="128470"/>
            <a:ext cx="3656685" cy="1068935"/>
          </a:xfrm>
        </p:spPr>
        <p:txBody>
          <a:bodyPr>
            <a:noAutofit/>
          </a:bodyPr>
          <a:lstStyle/>
          <a:p>
            <a:br>
              <a:rPr lang="en-IN" sz="3600" b="1" dirty="0">
                <a:solidFill>
                  <a:schemeClr val="accent3">
                    <a:lumMod val="60000"/>
                    <a:lumOff val="40000"/>
                  </a:schemeClr>
                </a:solidFill>
                <a:effectLst/>
                <a:latin typeface="Times New Roman" panose="02020603050405020304" pitchFamily="18" charset="0"/>
                <a:ea typeface="Calibri" panose="020F0502020204030204" pitchFamily="34" charset="0"/>
              </a:rPr>
            </a:br>
            <a:r>
              <a:rPr lang="en-IN" sz="3600" b="1" dirty="0">
                <a:solidFill>
                  <a:schemeClr val="accent3">
                    <a:lumMod val="60000"/>
                    <a:lumOff val="40000"/>
                  </a:schemeClr>
                </a:solidFill>
                <a:effectLst/>
                <a:latin typeface="Times New Roman" panose="02020603050405020304" pitchFamily="18" charset="0"/>
                <a:ea typeface="Calibri" panose="020F0502020204030204" pitchFamily="34" charset="0"/>
              </a:rPr>
              <a:t>Apache Storm</a:t>
            </a:r>
            <a:br>
              <a:rPr lang="en-US" b="1" dirty="0">
                <a:solidFill>
                  <a:schemeClr val="accent3">
                    <a:lumMod val="60000"/>
                    <a:lumOff val="40000"/>
                  </a:schemeClr>
                </a:solidFill>
                <a:latin typeface="Times New Roman" panose="02020603050405020304" pitchFamily="18" charset="0"/>
                <a:cs typeface="Times New Roman" panose="02020603050405020304" pitchFamily="18" charset="0"/>
              </a:rPr>
            </a:br>
            <a:endParaRPr lang="en-US" dirty="0">
              <a:solidFill>
                <a:schemeClr val="accent3">
                  <a:lumMod val="60000"/>
                  <a:lumOff val="40000"/>
                </a:schemeClr>
              </a:solidFill>
            </a:endParaRPr>
          </a:p>
        </p:txBody>
      </p:sp>
      <p:sp>
        <p:nvSpPr>
          <p:cNvPr id="3" name="Content Placeholder 2"/>
          <p:cNvSpPr>
            <a:spLocks noGrp="1"/>
          </p:cNvSpPr>
          <p:nvPr>
            <p:ph idx="1"/>
          </p:nvPr>
        </p:nvSpPr>
        <p:spPr>
          <a:xfrm>
            <a:off x="457200" y="2004570"/>
            <a:ext cx="5947260" cy="2937477"/>
          </a:xfrm>
        </p:spPr>
        <p:txBody>
          <a:bodyPr>
            <a:noAutofit/>
          </a:bodyPr>
          <a:lstStyle/>
          <a:p>
            <a:r>
              <a:rPr lang="en-US" sz="2000" dirty="0">
                <a:latin typeface="Times New Roman" panose="02020603050405020304" pitchFamily="18" charset="0"/>
                <a:cs typeface="Times New Roman" panose="02020603050405020304" pitchFamily="18" charset="0"/>
              </a:rPr>
              <a:t>Apache Storm – Home Apache Storm</a:t>
            </a:r>
          </a:p>
          <a:p>
            <a:r>
              <a:rPr lang="en-US" sz="2000" dirty="0">
                <a:latin typeface="Times New Roman" panose="02020603050405020304" pitchFamily="18" charset="0"/>
                <a:cs typeface="Times New Roman" panose="02020603050405020304" pitchFamily="18" charset="0"/>
              </a:rPr>
              <a:t>Introduction Apache Storm </a:t>
            </a:r>
          </a:p>
          <a:p>
            <a:r>
              <a:rPr lang="en-US" sz="2000" dirty="0">
                <a:latin typeface="Times New Roman" panose="02020603050405020304" pitchFamily="18" charset="0"/>
                <a:cs typeface="Times New Roman" panose="02020603050405020304" pitchFamily="18" charset="0"/>
              </a:rPr>
              <a:t>Core Concepts Apache Storm – Cluster Architecture</a:t>
            </a:r>
          </a:p>
          <a:p>
            <a:r>
              <a:rPr lang="en-US" sz="2000" dirty="0">
                <a:latin typeface="Times New Roman" panose="02020603050405020304" pitchFamily="18" charset="0"/>
                <a:cs typeface="Times New Roman" panose="02020603050405020304" pitchFamily="18" charset="0"/>
              </a:rPr>
              <a:t>Apache Storm – Workflow</a:t>
            </a:r>
          </a:p>
          <a:p>
            <a:r>
              <a:rPr lang="en-US" sz="2000" dirty="0">
                <a:latin typeface="Times New Roman" panose="02020603050405020304" pitchFamily="18" charset="0"/>
                <a:cs typeface="Times New Roman" panose="02020603050405020304" pitchFamily="18" charset="0"/>
              </a:rPr>
              <a:t>Storm - Distributed </a:t>
            </a:r>
            <a:r>
              <a:rPr lang="en-US" sz="2000" dirty="0" err="1">
                <a:latin typeface="Times New Roman" panose="02020603050405020304" pitchFamily="18" charset="0"/>
                <a:cs typeface="Times New Roman" panose="02020603050405020304" pitchFamily="18" charset="0"/>
              </a:rPr>
              <a:t>Msging</a:t>
            </a:r>
            <a:r>
              <a:rPr lang="en-US" sz="2000" dirty="0">
                <a:latin typeface="Times New Roman" panose="02020603050405020304" pitchFamily="18" charset="0"/>
                <a:cs typeface="Times New Roman" panose="02020603050405020304" pitchFamily="18" charset="0"/>
              </a:rPr>
              <a:t> System</a:t>
            </a:r>
          </a:p>
          <a:p>
            <a:r>
              <a:rPr lang="en-US" sz="2000" dirty="0">
                <a:latin typeface="Times New Roman" panose="02020603050405020304" pitchFamily="18" charset="0"/>
                <a:cs typeface="Times New Roman" panose="02020603050405020304" pitchFamily="18" charset="0"/>
              </a:rPr>
              <a:t>Apache Storm - Working Example</a:t>
            </a:r>
          </a:p>
          <a:p>
            <a:r>
              <a:rPr lang="en-US" sz="2000" dirty="0">
                <a:latin typeface="Times New Roman" panose="02020603050405020304" pitchFamily="18" charset="0"/>
                <a:cs typeface="Times New Roman" panose="02020603050405020304" pitchFamily="18" charset="0"/>
              </a:rPr>
              <a:t>Apache Storm – Trident</a:t>
            </a:r>
          </a:p>
          <a:p>
            <a:r>
              <a:rPr lang="en-US" sz="2000" dirty="0">
                <a:latin typeface="Times New Roman" panose="02020603050405020304" pitchFamily="18" charset="0"/>
                <a:cs typeface="Times New Roman" panose="02020603050405020304" pitchFamily="18" charset="0"/>
              </a:rPr>
              <a:t>Apache Storm in Twitter</a:t>
            </a:r>
          </a:p>
        </p:txBody>
      </p:sp>
      <p:sp>
        <p:nvSpPr>
          <p:cNvPr id="4" name="Title 3">
            <a:extLst>
              <a:ext uri="{FF2B5EF4-FFF2-40B4-BE49-F238E27FC236}">
                <a16:creationId xmlns:a16="http://schemas.microsoft.com/office/drawing/2014/main" id="{A175DDFE-074C-2C0F-0956-582770FD1A0B}"/>
              </a:ext>
            </a:extLst>
          </p:cNvPr>
          <p:cNvSpPr txBox="1">
            <a:spLocks/>
          </p:cNvSpPr>
          <p:nvPr/>
        </p:nvSpPr>
        <p:spPr>
          <a:xfrm>
            <a:off x="3808475" y="1350110"/>
            <a:ext cx="1056735" cy="763525"/>
          </a:xfrm>
          <a:prstGeom prst="rect">
            <a:avLst/>
          </a:prstGeom>
        </p:spPr>
        <p:txBody>
          <a:bodyPr vert="horz" lIns="91440" tIns="45720" rIns="91440" bIns="45720" rtlCol="0" anchor="ctr">
            <a:normAutofit/>
          </a:bodyPr>
          <a:lstStyle>
            <a:lvl1pPr algn="r" defTabSz="914377"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sz="2800" u="sng" dirty="0">
                <a:solidFill>
                  <a:schemeClr val="bg2">
                    <a:lumMod val="10000"/>
                  </a:schemeClr>
                </a:solidFill>
                <a:latin typeface="Times New Roman" panose="02020603050405020304" pitchFamily="18" charset="0"/>
                <a:cs typeface="Times New Roman" panose="02020603050405020304" pitchFamily="18" charset="0"/>
              </a:rPr>
              <a:t>Index</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219ADD-E11F-90D3-D8D8-FD69BCE1EC85}"/>
              </a:ext>
            </a:extLst>
          </p:cNvPr>
          <p:cNvSpPr>
            <a:spLocks noGrp="1"/>
          </p:cNvSpPr>
          <p:nvPr>
            <p:ph type="title"/>
          </p:nvPr>
        </p:nvSpPr>
        <p:spPr>
          <a:xfrm>
            <a:off x="-9150" y="0"/>
            <a:ext cx="5039265" cy="586585"/>
          </a:xfrm>
        </p:spPr>
        <p:txBody>
          <a:bodyPr>
            <a:normAutofit/>
          </a:bodyPr>
          <a:lstStyle/>
          <a:p>
            <a:pPr lvl="0" algn="ctr">
              <a:lnSpc>
                <a:spcPct val="107000"/>
              </a:lnSpc>
              <a:spcAft>
                <a:spcPts val="800"/>
              </a:spcAft>
              <a:buSzPts val="1000"/>
              <a:tabLst>
                <a:tab pos="457200" algn="l"/>
              </a:tabLst>
            </a:pPr>
            <a:r>
              <a:rPr lang="en-IN"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4395856-F3ED-A6EB-17CA-88DE8855AD54}"/>
              </a:ext>
            </a:extLst>
          </p:cNvPr>
          <p:cNvSpPr txBox="1"/>
          <p:nvPr/>
        </p:nvSpPr>
        <p:spPr>
          <a:xfrm>
            <a:off x="143555" y="586585"/>
            <a:ext cx="8792036" cy="2120068"/>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reads raw stream of real-time data from one end and passes it through a sequence of small processing units and output the processed / useful information at the other end.</a:t>
            </a:r>
          </a:p>
          <a:p>
            <a:pPr marL="342900" lvl="0" indent="-342900" algn="just">
              <a:lnSpc>
                <a:spcPct val="150000"/>
              </a:lnSpc>
              <a:buSzPts val="1000"/>
              <a:buFont typeface="Symbol" panose="05050102010706020507" pitchFamily="18" charset="2"/>
              <a:buChar char=""/>
              <a:tabLst>
                <a:tab pos="457200" algn="l"/>
              </a:tabLs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following diagram depicts the core concept of Apache Storm.</a:t>
            </a: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Let us now have a closer look at the components of Apache Storm.</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2593895E-8070-B2FE-D87A-FC7F5FA950F1}"/>
              </a:ext>
            </a:extLst>
          </p:cNvPr>
          <p:cNvGraphicFramePr>
            <a:graphicFrameLocks noGrp="1"/>
          </p:cNvGraphicFramePr>
          <p:nvPr>
            <p:extLst>
              <p:ext uri="{D42A27DB-BD31-4B8C-83A1-F6EECF244321}">
                <p14:modId xmlns:p14="http://schemas.microsoft.com/office/powerpoint/2010/main" val="3062485632"/>
              </p:ext>
            </p:extLst>
          </p:nvPr>
        </p:nvGraphicFramePr>
        <p:xfrm>
          <a:off x="143555" y="3085173"/>
          <a:ext cx="9000445" cy="1766698"/>
        </p:xfrm>
        <a:graphic>
          <a:graphicData uri="http://schemas.openxmlformats.org/drawingml/2006/table">
            <a:tbl>
              <a:tblPr firstRow="1" bandRow="1">
                <a:tableStyleId>{5C22544A-7EE6-4342-B048-85BDC9FD1C3A}</a:tableStyleId>
              </a:tblPr>
              <a:tblGrid>
                <a:gridCol w="1413702">
                  <a:extLst>
                    <a:ext uri="{9D8B030D-6E8A-4147-A177-3AD203B41FA5}">
                      <a16:colId xmlns:a16="http://schemas.microsoft.com/office/drawing/2014/main" val="4068483960"/>
                    </a:ext>
                  </a:extLst>
                </a:gridCol>
                <a:gridCol w="7586743">
                  <a:extLst>
                    <a:ext uri="{9D8B030D-6E8A-4147-A177-3AD203B41FA5}">
                      <a16:colId xmlns:a16="http://schemas.microsoft.com/office/drawing/2014/main" val="1423568235"/>
                    </a:ext>
                  </a:extLst>
                </a:gridCol>
              </a:tblGrid>
              <a:tr h="218136">
                <a:tc>
                  <a:txBody>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Components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800" b="1" kern="1200" dirty="0">
                          <a:solidFill>
                            <a:schemeClr val="lt1"/>
                          </a:solidFill>
                          <a:effectLst/>
                          <a:latin typeface="Times New Roman" panose="02020603050405020304" pitchFamily="18" charset="0"/>
                          <a:ea typeface="+mn-ea"/>
                          <a:cs typeface="Times New Roman" panose="02020603050405020304" pitchFamily="18" charset="0"/>
                        </a:rPr>
                        <a:t>Description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8435162"/>
                  </a:ext>
                </a:extLst>
              </a:tr>
              <a:tr h="370840">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Tuple</a:t>
                      </a:r>
                    </a:p>
                  </a:txBody>
                  <a:tcPr marL="76200" marR="76200" marT="76200" marB="76200" anchor="ct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Tuple is the main data structure in Storm. It is a list of ordered elements. By default, a Tuple supports all data types. Generally, it is modelled as a set of comma separated values and passed to a Storm cluster.</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5518505"/>
                  </a:ext>
                </a:extLst>
              </a:tr>
              <a:tr h="370840">
                <a:tc>
                  <a:txBody>
                    <a:bodyPr/>
                    <a:lstStyle/>
                    <a:p>
                      <a:pPr>
                        <a:lnSpc>
                          <a:spcPct val="107000"/>
                        </a:lnSpc>
                        <a:spcAft>
                          <a:spcPts val="800"/>
                        </a:spcAft>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Stream</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Stream is an unordered sequence of tuples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3054020"/>
                  </a:ext>
                </a:extLst>
              </a:tr>
            </a:tbl>
          </a:graphicData>
        </a:graphic>
      </p:graphicFrame>
    </p:spTree>
    <p:extLst>
      <p:ext uri="{BB962C8B-B14F-4D97-AF65-F5344CB8AC3E}">
        <p14:creationId xmlns:p14="http://schemas.microsoft.com/office/powerpoint/2010/main" val="356935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6A31B-0F00-08E7-0A31-AE4E8F853A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A54D5B-D288-6DA2-BE15-F395FF079F47}"/>
              </a:ext>
            </a:extLst>
          </p:cNvPr>
          <p:cNvSpPr>
            <a:spLocks noGrp="1"/>
          </p:cNvSpPr>
          <p:nvPr>
            <p:ph type="title"/>
          </p:nvPr>
        </p:nvSpPr>
        <p:spPr>
          <a:xfrm>
            <a:off x="-9150" y="0"/>
            <a:ext cx="5039265" cy="586585"/>
          </a:xfrm>
        </p:spPr>
        <p:txBody>
          <a:bodyPr>
            <a:normAutofit/>
          </a:bodyPr>
          <a:lstStyle/>
          <a:p>
            <a:pPr lvl="0" algn="ctr">
              <a:lnSpc>
                <a:spcPct val="107000"/>
              </a:lnSpc>
              <a:spcAft>
                <a:spcPts val="800"/>
              </a:spcAft>
              <a:buSzPts val="1000"/>
              <a:tabLst>
                <a:tab pos="457200" algn="l"/>
              </a:tabLst>
            </a:pPr>
            <a:r>
              <a:rPr lang="en-IN"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AB71B77C-4A22-65F0-7CF1-EFA04504DA42}"/>
              </a:ext>
            </a:extLst>
          </p:cNvPr>
          <p:cNvGraphicFramePr>
            <a:graphicFrameLocks noGrp="1"/>
          </p:cNvGraphicFramePr>
          <p:nvPr>
            <p:extLst>
              <p:ext uri="{D42A27DB-BD31-4B8C-83A1-F6EECF244321}">
                <p14:modId xmlns:p14="http://schemas.microsoft.com/office/powerpoint/2010/main" val="3951557222"/>
              </p:ext>
            </p:extLst>
          </p:nvPr>
        </p:nvGraphicFramePr>
        <p:xfrm>
          <a:off x="143554" y="586584"/>
          <a:ext cx="9000445" cy="2621280"/>
        </p:xfrm>
        <a:graphic>
          <a:graphicData uri="http://schemas.openxmlformats.org/drawingml/2006/table">
            <a:tbl>
              <a:tblPr firstRow="1" bandRow="1">
                <a:tableStyleId>{5C22544A-7EE6-4342-B048-85BDC9FD1C3A}</a:tableStyleId>
              </a:tblPr>
              <a:tblGrid>
                <a:gridCol w="1285778">
                  <a:extLst>
                    <a:ext uri="{9D8B030D-6E8A-4147-A177-3AD203B41FA5}">
                      <a16:colId xmlns:a16="http://schemas.microsoft.com/office/drawing/2014/main" val="3390348407"/>
                    </a:ext>
                  </a:extLst>
                </a:gridCol>
                <a:gridCol w="7714667">
                  <a:extLst>
                    <a:ext uri="{9D8B030D-6E8A-4147-A177-3AD203B41FA5}">
                      <a16:colId xmlns:a16="http://schemas.microsoft.com/office/drawing/2014/main" val="1985648035"/>
                    </a:ext>
                  </a:extLst>
                </a:gridCol>
              </a:tblGrid>
              <a:tr h="1093190">
                <a:tc>
                  <a:txBody>
                    <a:bodyPr/>
                    <a:lstStyle/>
                    <a:p>
                      <a:r>
                        <a:rPr lang="en-IN" sz="1600" b="1" kern="1200" dirty="0">
                          <a:solidFill>
                            <a:schemeClr val="lt1"/>
                          </a:solidFill>
                          <a:effectLst/>
                          <a:latin typeface="Times New Roman" panose="02020603050405020304" pitchFamily="18" charset="0"/>
                          <a:ea typeface="+mn-ea"/>
                          <a:cs typeface="Times New Roman" panose="02020603050405020304" pitchFamily="18" charset="0"/>
                        </a:rPr>
                        <a:t>Spouts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1" kern="1200" dirty="0">
                          <a:solidFill>
                            <a:schemeClr val="lt1"/>
                          </a:solidFill>
                          <a:effectLst/>
                          <a:latin typeface="Times New Roman" panose="02020603050405020304" pitchFamily="18" charset="0"/>
                          <a:ea typeface="+mn-ea"/>
                          <a:cs typeface="Times New Roman" panose="02020603050405020304" pitchFamily="18" charset="0"/>
                        </a:rPr>
                        <a:t>Source of stream. Generally, Storm accepts input data from raw data sources like Twitter Streaming API, Apache Kafka queue, Kestrel queue, etc. Otherwise you can write spouts to read data from data sources. “</a:t>
                      </a:r>
                      <a:r>
                        <a:rPr lang="en-IN" sz="1600" b="1" kern="1200" dirty="0" err="1">
                          <a:solidFill>
                            <a:schemeClr val="lt1"/>
                          </a:solidFill>
                          <a:effectLst/>
                          <a:latin typeface="Times New Roman" panose="02020603050405020304" pitchFamily="18" charset="0"/>
                          <a:ea typeface="+mn-ea"/>
                          <a:cs typeface="Times New Roman" panose="02020603050405020304" pitchFamily="18" charset="0"/>
                        </a:rPr>
                        <a:t>ISpout</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is the core interface for implementing spouts. Some of the specific interfaces are IRichSpout, BaseRichSpout, </a:t>
                      </a:r>
                      <a:r>
                        <a:rPr lang="en-IN" sz="1600" b="1" kern="1200" dirty="0" err="1">
                          <a:solidFill>
                            <a:schemeClr val="lt1"/>
                          </a:solidFill>
                          <a:effectLst/>
                          <a:latin typeface="Times New Roman" panose="02020603050405020304" pitchFamily="18" charset="0"/>
                          <a:ea typeface="+mn-ea"/>
                          <a:cs typeface="Times New Roman" panose="02020603050405020304" pitchFamily="18" charset="0"/>
                        </a:rPr>
                        <a:t>KafkaSpout</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etc.</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041437"/>
                  </a:ext>
                </a:extLst>
              </a:tr>
              <a:tr h="1298163">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Bolts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Bolts are logical processing units. Spouts pass data to bolts and bolts process and produce a new output stream. Bolts can perform the operations of filtering, aggregation, joining, interacting with data sources and databases. Bolt receives data and emits to one or more bolts. “I Bolt” is the core interface for implementing bolts. Some of the common interfaces are IRichBolt, IBasicBolt, etc.</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3631955"/>
                  </a:ext>
                </a:extLst>
              </a:tr>
            </a:tbl>
          </a:graphicData>
        </a:graphic>
      </p:graphicFrame>
      <p:sp>
        <p:nvSpPr>
          <p:cNvPr id="3" name="TextBox 2">
            <a:extLst>
              <a:ext uri="{FF2B5EF4-FFF2-40B4-BE49-F238E27FC236}">
                <a16:creationId xmlns:a16="http://schemas.microsoft.com/office/drawing/2014/main" id="{BA4DFB30-0FCC-8178-A84E-C3371C921214}"/>
              </a:ext>
            </a:extLst>
          </p:cNvPr>
          <p:cNvSpPr txBox="1"/>
          <p:nvPr/>
        </p:nvSpPr>
        <p:spPr>
          <a:xfrm>
            <a:off x="300835" y="3487980"/>
            <a:ext cx="8542329" cy="923330"/>
          </a:xfrm>
          <a:prstGeom prst="rect">
            <a:avLst/>
          </a:prstGeom>
          <a:noFill/>
        </p:spPr>
        <p:txBody>
          <a:bodyPr wrap="square" rtlCol="0">
            <a:spAutoFit/>
          </a:bodyPr>
          <a:lstStyle/>
          <a:p>
            <a:r>
              <a:rPr lang="en-IN" sz="1800" dirty="0">
                <a:solidFill>
                  <a:schemeClr val="bg1"/>
                </a:solidFill>
                <a:effectLst/>
                <a:latin typeface="Times New Roman" panose="02020603050405020304" pitchFamily="18" charset="0"/>
                <a:ea typeface="Times New Roman" panose="02020603050405020304" pitchFamily="18" charset="0"/>
              </a:rPr>
              <a:t>Let’s take a real-time example of “Twitter Analysis” and see how it can be modelled in Apache Storm. The following diagram depicts the structure.</a:t>
            </a:r>
          </a:p>
          <a:p>
            <a:endParaRPr lang="en-IN" dirty="0"/>
          </a:p>
        </p:txBody>
      </p:sp>
    </p:spTree>
    <p:extLst>
      <p:ext uri="{BB962C8B-B14F-4D97-AF65-F5344CB8AC3E}">
        <p14:creationId xmlns:p14="http://schemas.microsoft.com/office/powerpoint/2010/main" val="266102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288"/>
            <a:ext cx="5488230" cy="763525"/>
          </a:xfrm>
        </p:spPr>
        <p:txBody>
          <a:bodyPr>
            <a:normAutofit/>
          </a:bodyPr>
          <a:lstStyle/>
          <a:p>
            <a:pPr lvl="0" algn="ctr">
              <a:lnSpc>
                <a:spcPct val="107000"/>
              </a:lnSpc>
              <a:spcAft>
                <a:spcPts val="800"/>
              </a:spcAft>
              <a:buSzPts val="1000"/>
              <a:tabLst>
                <a:tab pos="457200" algn="l"/>
              </a:tabLst>
            </a:pPr>
            <a:r>
              <a:rPr lang="en-IN" sz="2800" b="1" kern="180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p:cNvSpPr>
            <a:spLocks noGrp="1"/>
          </p:cNvSpPr>
          <p:nvPr>
            <p:ph idx="1"/>
          </p:nvPr>
        </p:nvSpPr>
        <p:spPr>
          <a:xfrm>
            <a:off x="-467265" y="5015030"/>
            <a:ext cx="6096000" cy="3694697"/>
          </a:xfrm>
        </p:spPr>
        <p:txBody>
          <a:bodyPr/>
          <a:lstStyle/>
          <a:p>
            <a:r>
              <a:rPr lang="en-US" dirty="0"/>
              <a:t>Make Effective Presentations</a:t>
            </a:r>
          </a:p>
          <a:p>
            <a:r>
              <a:rPr lang="en-US" dirty="0"/>
              <a:t>Using Awesome Backgrounds</a:t>
            </a:r>
          </a:p>
          <a:p>
            <a:r>
              <a:rPr lang="en-US" dirty="0"/>
              <a:t>Engage your Audience</a:t>
            </a:r>
          </a:p>
          <a:p>
            <a:r>
              <a:rPr lang="en-US" dirty="0"/>
              <a:t>Capture Audience Attention</a:t>
            </a:r>
          </a:p>
        </p:txBody>
      </p:sp>
      <p:pic>
        <p:nvPicPr>
          <p:cNvPr id="2" name="Picture 1" descr="Core Concept">
            <a:extLst>
              <a:ext uri="{FF2B5EF4-FFF2-40B4-BE49-F238E27FC236}">
                <a16:creationId xmlns:a16="http://schemas.microsoft.com/office/drawing/2014/main" id="{64FD45A8-EE24-B195-6B23-82F10E50EB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095" y="904713"/>
            <a:ext cx="8208939" cy="3334074"/>
          </a:xfrm>
          <a:prstGeom prst="rect">
            <a:avLst/>
          </a:prstGeom>
          <a:noFill/>
          <a:ln>
            <a:noFill/>
          </a:ln>
        </p:spPr>
      </p:pic>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C552-C6CE-55C5-7BAE-4DC2A1377D6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80E49-DC7D-829D-F8A8-B5997ED93B71}"/>
              </a:ext>
            </a:extLst>
          </p:cNvPr>
          <p:cNvSpPr>
            <a:spLocks noGrp="1"/>
          </p:cNvSpPr>
          <p:nvPr>
            <p:ph type="title"/>
          </p:nvPr>
        </p:nvSpPr>
        <p:spPr>
          <a:xfrm>
            <a:off x="-9150" y="0"/>
            <a:ext cx="5039265" cy="586585"/>
          </a:xfrm>
        </p:spPr>
        <p:txBody>
          <a:bodyPr>
            <a:normAutofit/>
          </a:bodyPr>
          <a:lstStyle/>
          <a:p>
            <a:pPr lvl="0" algn="ctr">
              <a:lnSpc>
                <a:spcPct val="107000"/>
              </a:lnSpc>
              <a:spcAft>
                <a:spcPts val="800"/>
              </a:spcAft>
              <a:buSzPts val="1000"/>
              <a:tabLst>
                <a:tab pos="457200" algn="l"/>
              </a:tabLst>
            </a:pPr>
            <a:r>
              <a:rPr lang="en-IN"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DDC3610-308C-8866-AC28-3C3C82FD6F9E}"/>
              </a:ext>
            </a:extLst>
          </p:cNvPr>
          <p:cNvSpPr txBox="1"/>
          <p:nvPr/>
        </p:nvSpPr>
        <p:spPr>
          <a:xfrm>
            <a:off x="143555" y="586585"/>
            <a:ext cx="9009595" cy="646331"/>
          </a:xfrm>
          <a:prstGeom prst="rect">
            <a:avLst/>
          </a:prstGeom>
          <a:noFill/>
        </p:spPr>
        <p:txBody>
          <a:bodyPr wrap="square" rtlCol="0">
            <a:spAutoFit/>
          </a:bodyPr>
          <a:lstStyle/>
          <a:p>
            <a:r>
              <a:rPr lang="en-IN" sz="1800" dirty="0">
                <a:solidFill>
                  <a:schemeClr val="bg1"/>
                </a:solidFill>
                <a:effectLst/>
                <a:latin typeface="Times New Roman" panose="02020603050405020304" pitchFamily="18" charset="0"/>
                <a:ea typeface="Times New Roman" panose="02020603050405020304" pitchFamily="18" charset="0"/>
              </a:rPr>
              <a:t>Let’s take a real-time example of “Twitter Analysis” and see how it can be modelled in Apache Storm. The following diagram depicts the </a:t>
            </a:r>
            <a:r>
              <a:rPr lang="en-IN" sz="1800">
                <a:solidFill>
                  <a:schemeClr val="bg1"/>
                </a:solidFill>
                <a:effectLst/>
                <a:latin typeface="Times New Roman" panose="02020603050405020304" pitchFamily="18" charset="0"/>
                <a:ea typeface="Times New Roman" panose="02020603050405020304" pitchFamily="18" charset="0"/>
              </a:rPr>
              <a:t>structure.</a:t>
            </a:r>
            <a:endParaRPr lang="en-IN" sz="18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5946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58D88-3C1F-82FB-FF27-E6A9318CA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0B29B7-BBE4-3433-3FC8-D7B55A1DABA0}"/>
              </a:ext>
            </a:extLst>
          </p:cNvPr>
          <p:cNvSpPr>
            <a:spLocks noGrp="1"/>
          </p:cNvSpPr>
          <p:nvPr>
            <p:ph type="title"/>
          </p:nvPr>
        </p:nvSpPr>
        <p:spPr>
          <a:xfrm>
            <a:off x="5487315" y="128470"/>
            <a:ext cx="3656685" cy="1068935"/>
          </a:xfrm>
        </p:spPr>
        <p:txBody>
          <a:bodyPr>
            <a:noAutofit/>
          </a:bodyPr>
          <a:lstStyle/>
          <a:p>
            <a:br>
              <a:rPr lang="en-IN" sz="3600" b="1" dirty="0">
                <a:solidFill>
                  <a:schemeClr val="accent3">
                    <a:lumMod val="60000"/>
                    <a:lumOff val="40000"/>
                  </a:schemeClr>
                </a:solidFill>
                <a:effectLst/>
                <a:latin typeface="Times New Roman" panose="02020603050405020304" pitchFamily="18" charset="0"/>
                <a:ea typeface="Calibri" panose="020F0502020204030204" pitchFamily="34" charset="0"/>
              </a:rPr>
            </a:br>
            <a:r>
              <a:rPr lang="en-IN" sz="3600" b="1" dirty="0">
                <a:solidFill>
                  <a:schemeClr val="accent3">
                    <a:lumMod val="60000"/>
                    <a:lumOff val="40000"/>
                  </a:schemeClr>
                </a:solidFill>
                <a:effectLst/>
                <a:latin typeface="Times New Roman" panose="02020603050405020304" pitchFamily="18" charset="0"/>
                <a:ea typeface="Calibri" panose="020F0502020204030204" pitchFamily="34" charset="0"/>
              </a:rPr>
              <a:t>Apache Storm</a:t>
            </a:r>
            <a:br>
              <a:rPr lang="en-US" b="1" dirty="0">
                <a:solidFill>
                  <a:schemeClr val="accent3">
                    <a:lumMod val="60000"/>
                    <a:lumOff val="40000"/>
                  </a:schemeClr>
                </a:solidFill>
                <a:latin typeface="Times New Roman" panose="02020603050405020304" pitchFamily="18" charset="0"/>
                <a:cs typeface="Times New Roman" panose="02020603050405020304" pitchFamily="18" charset="0"/>
              </a:rPr>
            </a:br>
            <a:endParaRPr lang="en-US" dirty="0">
              <a:solidFill>
                <a:schemeClr val="accent3">
                  <a:lumMod val="60000"/>
                  <a:lumOff val="40000"/>
                </a:schemeClr>
              </a:solidFill>
            </a:endParaRPr>
          </a:p>
        </p:txBody>
      </p:sp>
      <p:sp>
        <p:nvSpPr>
          <p:cNvPr id="4" name="Title 3">
            <a:extLst>
              <a:ext uri="{FF2B5EF4-FFF2-40B4-BE49-F238E27FC236}">
                <a16:creationId xmlns:a16="http://schemas.microsoft.com/office/drawing/2014/main" id="{DB6B0FF5-9411-1FE9-0453-0DA5A4503FE0}"/>
              </a:ext>
            </a:extLst>
          </p:cNvPr>
          <p:cNvSpPr txBox="1">
            <a:spLocks/>
          </p:cNvSpPr>
          <p:nvPr/>
        </p:nvSpPr>
        <p:spPr>
          <a:xfrm>
            <a:off x="3808475" y="1350110"/>
            <a:ext cx="1056735" cy="763525"/>
          </a:xfrm>
          <a:prstGeom prst="rect">
            <a:avLst/>
          </a:prstGeom>
        </p:spPr>
        <p:txBody>
          <a:bodyPr vert="horz" lIns="91440" tIns="45720" rIns="91440" bIns="45720" rtlCol="0" anchor="ctr">
            <a:normAutofit/>
          </a:bodyPr>
          <a:lstStyle>
            <a:lvl1pPr algn="r" defTabSz="914377"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sz="2800" u="sng" dirty="0">
                <a:solidFill>
                  <a:schemeClr val="bg2">
                    <a:lumMod val="10000"/>
                  </a:schemeClr>
                </a:solidFill>
                <a:latin typeface="Times New Roman" panose="02020603050405020304" pitchFamily="18" charset="0"/>
                <a:cs typeface="Times New Roman" panose="02020603050405020304" pitchFamily="18" charset="0"/>
              </a:rPr>
              <a:t>Index</a:t>
            </a:r>
          </a:p>
        </p:txBody>
      </p:sp>
    </p:spTree>
    <p:extLst>
      <p:ext uri="{BB962C8B-B14F-4D97-AF65-F5344CB8AC3E}">
        <p14:creationId xmlns:p14="http://schemas.microsoft.com/office/powerpoint/2010/main" val="251031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Slide Title</a:t>
            </a:r>
            <a:endParaRPr lang="en-US" dirty="0"/>
          </a:p>
        </p:txBody>
      </p:sp>
      <p:sp>
        <p:nvSpPr>
          <p:cNvPr id="5" name="Text Placeholder 4"/>
          <p:cNvSpPr>
            <a:spLocks noGrp="1"/>
          </p:cNvSpPr>
          <p:nvPr>
            <p:ph type="body" idx="1"/>
          </p:nvPr>
        </p:nvSpPr>
        <p:spPr/>
        <p:txBody>
          <a:bodyPr/>
          <a:lstStyle/>
          <a:p>
            <a:r>
              <a:rPr lang="en-US"/>
              <a:t>Product A</a:t>
            </a:r>
            <a:endParaRPr lang="en-US" dirty="0"/>
          </a:p>
        </p:txBody>
      </p:sp>
      <p:sp>
        <p:nvSpPr>
          <p:cNvPr id="6" name="Content Placeholder 5"/>
          <p:cNvSpPr>
            <a:spLocks noGrp="1"/>
          </p:cNvSpPr>
          <p:nvPr>
            <p:ph sz="half" idx="2"/>
          </p:nvPr>
        </p:nvSpPr>
        <p:spPr/>
        <p:txBody>
          <a:bodyPr/>
          <a:lstStyle/>
          <a:p>
            <a:r>
              <a:rPr lang="en-US"/>
              <a:t>Feature 1</a:t>
            </a:r>
          </a:p>
          <a:p>
            <a:r>
              <a:rPr lang="en-US"/>
              <a:t>Feature 2</a:t>
            </a:r>
          </a:p>
          <a:p>
            <a:r>
              <a:rPr lang="en-US"/>
              <a:t>Feature 3</a:t>
            </a:r>
            <a:endParaRPr lang="en-US" dirty="0"/>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17078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7898202D-EF17-46D3-8C6D-1C08C86009FC}"/>
              </a:ext>
            </a:extLst>
          </p:cNvPr>
          <p:cNvSpPr txBox="1"/>
          <p:nvPr/>
        </p:nvSpPr>
        <p:spPr>
          <a:xfrm>
            <a:off x="0" y="133601"/>
            <a:ext cx="9144000" cy="415498"/>
          </a:xfrm>
          <a:prstGeom prst="rect">
            <a:avLst/>
          </a:prstGeom>
          <a:noFill/>
        </p:spPr>
        <p:txBody>
          <a:bodyPr wrap="square" rtlCol="0">
            <a:spAutoFit/>
          </a:bodyPr>
          <a:lstStyle/>
          <a:p>
            <a:pPr algn="ctr"/>
            <a:r>
              <a:rPr lang="en-US" sz="2100" dirty="0">
                <a:solidFill>
                  <a:schemeClr val="bg1"/>
                </a:solidFill>
                <a:latin typeface="Georgia" panose="02040502050405020303" pitchFamily="18" charset="0"/>
              </a:rPr>
              <a:t>Internet Of Things PowerPoint Template</a:t>
            </a:r>
          </a:p>
        </p:txBody>
      </p:sp>
      <p:grpSp>
        <p:nvGrpSpPr>
          <p:cNvPr id="1353" name="Group 1352">
            <a:extLst>
              <a:ext uri="{FF2B5EF4-FFF2-40B4-BE49-F238E27FC236}">
                <a16:creationId xmlns:a16="http://schemas.microsoft.com/office/drawing/2014/main" id="{9CF4705A-F4D2-4314-A44C-CD507A09FF47}"/>
              </a:ext>
            </a:extLst>
          </p:cNvPr>
          <p:cNvGrpSpPr/>
          <p:nvPr/>
        </p:nvGrpSpPr>
        <p:grpSpPr>
          <a:xfrm>
            <a:off x="143555" y="1434449"/>
            <a:ext cx="6321874" cy="3575450"/>
            <a:chOff x="419244" y="1373222"/>
            <a:chExt cx="8429166" cy="4767267"/>
          </a:xfrm>
        </p:grpSpPr>
        <p:grpSp>
          <p:nvGrpSpPr>
            <p:cNvPr id="1330" name="Group 1329">
              <a:extLst>
                <a:ext uri="{FF2B5EF4-FFF2-40B4-BE49-F238E27FC236}">
                  <a16:creationId xmlns:a16="http://schemas.microsoft.com/office/drawing/2014/main" id="{E96A96EB-3C2F-4310-A9F2-0C2A1A37CF01}"/>
                </a:ext>
              </a:extLst>
            </p:cNvPr>
            <p:cNvGrpSpPr/>
            <p:nvPr/>
          </p:nvGrpSpPr>
          <p:grpSpPr>
            <a:xfrm>
              <a:off x="419244" y="1373222"/>
              <a:ext cx="4742541" cy="4767267"/>
              <a:chOff x="1328327" y="1786910"/>
              <a:chExt cx="3919455" cy="3939890"/>
            </a:xfrm>
          </p:grpSpPr>
          <p:sp>
            <p:nvSpPr>
              <p:cNvPr id="261" name="Freeform: Shape 260">
                <a:extLst>
                  <a:ext uri="{FF2B5EF4-FFF2-40B4-BE49-F238E27FC236}">
                    <a16:creationId xmlns:a16="http://schemas.microsoft.com/office/drawing/2014/main" id="{A86A0959-5233-4521-A823-466B9A4DED55}"/>
                  </a:ext>
                </a:extLst>
              </p:cNvPr>
              <p:cNvSpPr/>
              <p:nvPr/>
            </p:nvSpPr>
            <p:spPr>
              <a:xfrm>
                <a:off x="1786440" y="2908463"/>
                <a:ext cx="1206666" cy="717152"/>
              </a:xfrm>
              <a:custGeom>
                <a:avLst/>
                <a:gdLst>
                  <a:gd name="connsiteX0" fmla="*/ 1206191 w 1206666"/>
                  <a:gd name="connsiteY0" fmla="*/ 686482 h 717152"/>
                  <a:gd name="connsiteX1" fmla="*/ 504960 w 1206666"/>
                  <a:gd name="connsiteY1" fmla="*/ 281574 h 717152"/>
                  <a:gd name="connsiteX2" fmla="*/ 916250 w 1206666"/>
                  <a:gd name="connsiteY2" fmla="*/ 44211 h 717152"/>
                  <a:gd name="connsiteX3" fmla="*/ 919574 w 1206666"/>
                  <a:gd name="connsiteY3" fmla="*/ 25922 h 717152"/>
                  <a:gd name="connsiteX4" fmla="*/ 903105 w 1206666"/>
                  <a:gd name="connsiteY4" fmla="*/ 21542 h 717152"/>
                  <a:gd name="connsiteX5" fmla="*/ 478957 w 1206666"/>
                  <a:gd name="connsiteY5" fmla="*/ 266430 h 717152"/>
                  <a:gd name="connsiteX6" fmla="*/ 19661 w 1206666"/>
                  <a:gd name="connsiteY6" fmla="*/ 1825 h 717152"/>
                  <a:gd name="connsiteX7" fmla="*/ 1904 w 1206666"/>
                  <a:gd name="connsiteY7" fmla="*/ 6330 h 717152"/>
                  <a:gd name="connsiteX8" fmla="*/ 1754 w 1206666"/>
                  <a:gd name="connsiteY8" fmla="*/ 6588 h 717152"/>
                  <a:gd name="connsiteX9" fmla="*/ 6517 w 1206666"/>
                  <a:gd name="connsiteY9" fmla="*/ 24495 h 717152"/>
                  <a:gd name="connsiteX10" fmla="*/ 1206667 w 1206666"/>
                  <a:gd name="connsiteY10" fmla="*/ 717153 h 71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06666" h="717152">
                    <a:moveTo>
                      <a:pt x="1206191" y="686482"/>
                    </a:moveTo>
                    <a:lnTo>
                      <a:pt x="504960" y="281574"/>
                    </a:lnTo>
                    <a:lnTo>
                      <a:pt x="916250" y="44211"/>
                    </a:lnTo>
                    <a:cubicBezTo>
                      <a:pt x="922218" y="40079"/>
                      <a:pt x="923707" y="31890"/>
                      <a:pt x="919574" y="25922"/>
                    </a:cubicBezTo>
                    <a:cubicBezTo>
                      <a:pt x="915903" y="20619"/>
                      <a:pt x="908926" y="18763"/>
                      <a:pt x="903105" y="21542"/>
                    </a:cubicBezTo>
                    <a:lnTo>
                      <a:pt x="478957" y="266430"/>
                    </a:lnTo>
                    <a:lnTo>
                      <a:pt x="19661" y="1825"/>
                    </a:lnTo>
                    <a:cubicBezTo>
                      <a:pt x="13514" y="-1835"/>
                      <a:pt x="5564" y="182"/>
                      <a:pt x="1904" y="6330"/>
                    </a:cubicBezTo>
                    <a:cubicBezTo>
                      <a:pt x="1853" y="6415"/>
                      <a:pt x="1803" y="6501"/>
                      <a:pt x="1754" y="6588"/>
                    </a:cubicBezTo>
                    <a:cubicBezTo>
                      <a:pt x="-1851" y="12851"/>
                      <a:pt x="277" y="20850"/>
                      <a:pt x="6517" y="24495"/>
                    </a:cubicBezTo>
                    <a:lnTo>
                      <a:pt x="1206667" y="717153"/>
                    </a:lnTo>
                    <a:close/>
                  </a:path>
                </a:pathLst>
              </a:custGeom>
              <a:solidFill>
                <a:srgbClr val="FFFFFF"/>
              </a:solidFill>
              <a:ln w="9525" cap="flat">
                <a:noFill/>
                <a:prstDash val="solid"/>
                <a:miter/>
              </a:ln>
            </p:spPr>
            <p:txBody>
              <a:bodyPr rtlCol="0" anchor="ctr"/>
              <a:lstStyle/>
              <a:p>
                <a:endParaRPr lang="en-US" sz="1350"/>
              </a:p>
            </p:txBody>
          </p:sp>
          <p:sp>
            <p:nvSpPr>
              <p:cNvPr id="262" name="Freeform: Shape 261">
                <a:extLst>
                  <a:ext uri="{FF2B5EF4-FFF2-40B4-BE49-F238E27FC236}">
                    <a16:creationId xmlns:a16="http://schemas.microsoft.com/office/drawing/2014/main" id="{13A43D0C-82F3-4D27-83CE-E08F39C51942}"/>
                  </a:ext>
                </a:extLst>
              </p:cNvPr>
              <p:cNvSpPr/>
              <p:nvPr/>
            </p:nvSpPr>
            <p:spPr>
              <a:xfrm>
                <a:off x="1882289" y="3919939"/>
                <a:ext cx="1073860" cy="640654"/>
              </a:xfrm>
              <a:custGeom>
                <a:avLst/>
                <a:gdLst>
                  <a:gd name="connsiteX0" fmla="*/ 1073861 w 1073860"/>
                  <a:gd name="connsiteY0" fmla="*/ 0 h 640654"/>
                  <a:gd name="connsiteX1" fmla="*/ 6489 w 1073860"/>
                  <a:gd name="connsiteY1" fmla="*/ 616172 h 640654"/>
                  <a:gd name="connsiteX2" fmla="*/ 1727 w 1073860"/>
                  <a:gd name="connsiteY2" fmla="*/ 634175 h 640654"/>
                  <a:gd name="connsiteX3" fmla="*/ 13062 w 1073860"/>
                  <a:gd name="connsiteY3" fmla="*/ 640652 h 640654"/>
                  <a:gd name="connsiteX4" fmla="*/ 19634 w 1073860"/>
                  <a:gd name="connsiteY4" fmla="*/ 638937 h 640654"/>
                  <a:gd name="connsiteX5" fmla="*/ 1073861 w 1073860"/>
                  <a:gd name="connsiteY5" fmla="*/ 30289 h 640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3860" h="640654">
                    <a:moveTo>
                      <a:pt x="1073861" y="0"/>
                    </a:moveTo>
                    <a:lnTo>
                      <a:pt x="6489" y="616172"/>
                    </a:lnTo>
                    <a:cubicBezTo>
                      <a:pt x="281" y="619887"/>
                      <a:pt x="-1832" y="627875"/>
                      <a:pt x="1727" y="634175"/>
                    </a:cubicBezTo>
                    <a:cubicBezTo>
                      <a:pt x="4090" y="638190"/>
                      <a:pt x="8403" y="640654"/>
                      <a:pt x="13062" y="640652"/>
                    </a:cubicBezTo>
                    <a:cubicBezTo>
                      <a:pt x="15369" y="640704"/>
                      <a:pt x="17646" y="640110"/>
                      <a:pt x="19634" y="638937"/>
                    </a:cubicBezTo>
                    <a:lnTo>
                      <a:pt x="1073861" y="30289"/>
                    </a:lnTo>
                    <a:close/>
                  </a:path>
                </a:pathLst>
              </a:custGeom>
              <a:solidFill>
                <a:srgbClr val="FFFFFF"/>
              </a:solidFill>
              <a:ln w="9525" cap="flat">
                <a:noFill/>
                <a:prstDash val="solid"/>
                <a:miter/>
              </a:ln>
            </p:spPr>
            <p:txBody>
              <a:bodyPr rtlCol="0" anchor="ctr"/>
              <a:lstStyle/>
              <a:p>
                <a:endParaRPr lang="en-US" sz="1350"/>
              </a:p>
            </p:txBody>
          </p:sp>
          <p:sp>
            <p:nvSpPr>
              <p:cNvPr id="263" name="Freeform: Shape 262">
                <a:extLst>
                  <a:ext uri="{FF2B5EF4-FFF2-40B4-BE49-F238E27FC236}">
                    <a16:creationId xmlns:a16="http://schemas.microsoft.com/office/drawing/2014/main" id="{F1B31BCE-6494-42EF-AEE4-317C4DC4CF4E}"/>
                  </a:ext>
                </a:extLst>
              </p:cNvPr>
              <p:cNvSpPr/>
              <p:nvPr/>
            </p:nvSpPr>
            <p:spPr>
              <a:xfrm>
                <a:off x="3643529" y="3073928"/>
                <a:ext cx="320841" cy="205454"/>
              </a:xfrm>
              <a:custGeom>
                <a:avLst/>
                <a:gdLst>
                  <a:gd name="connsiteX0" fmla="*/ 320842 w 320841"/>
                  <a:gd name="connsiteY0" fmla="*/ 0 h 205454"/>
                  <a:gd name="connsiteX1" fmla="*/ 6517 w 320841"/>
                  <a:gd name="connsiteY1" fmla="*/ 180975 h 205454"/>
                  <a:gd name="connsiteX2" fmla="*/ 1754 w 320841"/>
                  <a:gd name="connsiteY2" fmla="*/ 198882 h 205454"/>
                  <a:gd name="connsiteX3" fmla="*/ 13089 w 320841"/>
                  <a:gd name="connsiteY3" fmla="*/ 205454 h 205454"/>
                  <a:gd name="connsiteX4" fmla="*/ 19661 w 320841"/>
                  <a:gd name="connsiteY4" fmla="*/ 203740 h 205454"/>
                  <a:gd name="connsiteX5" fmla="*/ 320842 w 320841"/>
                  <a:gd name="connsiteY5" fmla="*/ 29813 h 205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841" h="205454">
                    <a:moveTo>
                      <a:pt x="320842" y="0"/>
                    </a:moveTo>
                    <a:lnTo>
                      <a:pt x="6517" y="180975"/>
                    </a:lnTo>
                    <a:cubicBezTo>
                      <a:pt x="277" y="184620"/>
                      <a:pt x="-1851" y="192619"/>
                      <a:pt x="1754" y="198882"/>
                    </a:cubicBezTo>
                    <a:cubicBezTo>
                      <a:pt x="4064" y="202963"/>
                      <a:pt x="8400" y="205477"/>
                      <a:pt x="13089" y="205454"/>
                    </a:cubicBezTo>
                    <a:cubicBezTo>
                      <a:pt x="15388" y="205439"/>
                      <a:pt x="17648" y="204850"/>
                      <a:pt x="19661" y="203740"/>
                    </a:cubicBezTo>
                    <a:lnTo>
                      <a:pt x="320842" y="29813"/>
                    </a:lnTo>
                    <a:close/>
                  </a:path>
                </a:pathLst>
              </a:custGeom>
              <a:solidFill>
                <a:srgbClr val="FFFFFF"/>
              </a:solidFill>
              <a:ln w="9525" cap="flat">
                <a:noFill/>
                <a:prstDash val="solid"/>
                <a:miter/>
              </a:ln>
            </p:spPr>
            <p:txBody>
              <a:bodyPr rtlCol="0" anchor="ctr"/>
              <a:lstStyle/>
              <a:p>
                <a:endParaRPr lang="en-US" sz="1350"/>
              </a:p>
            </p:txBody>
          </p:sp>
          <p:sp>
            <p:nvSpPr>
              <p:cNvPr id="264" name="Freeform: Shape 263">
                <a:extLst>
                  <a:ext uri="{FF2B5EF4-FFF2-40B4-BE49-F238E27FC236}">
                    <a16:creationId xmlns:a16="http://schemas.microsoft.com/office/drawing/2014/main" id="{EBB7F1C6-206D-4ABE-B031-D1BD5DC1F410}"/>
                  </a:ext>
                </a:extLst>
              </p:cNvPr>
              <p:cNvSpPr/>
              <p:nvPr/>
            </p:nvSpPr>
            <p:spPr>
              <a:xfrm>
                <a:off x="1956998" y="3962945"/>
                <a:ext cx="2725503" cy="1320695"/>
              </a:xfrm>
              <a:custGeom>
                <a:avLst/>
                <a:gdLst>
                  <a:gd name="connsiteX0" fmla="*/ 2718796 w 2725503"/>
                  <a:gd name="connsiteY0" fmla="*/ 771381 h 1320695"/>
                  <a:gd name="connsiteX1" fmla="*/ 2295029 w 2725503"/>
                  <a:gd name="connsiteY1" fmla="*/ 526780 h 1320695"/>
                  <a:gd name="connsiteX2" fmla="*/ 2288266 w 2725503"/>
                  <a:gd name="connsiteY2" fmla="*/ 522874 h 1320695"/>
                  <a:gd name="connsiteX3" fmla="*/ 1384819 w 2725503"/>
                  <a:gd name="connsiteY3" fmla="*/ 1285 h 1320695"/>
                  <a:gd name="connsiteX4" fmla="*/ 1367295 w 2725503"/>
                  <a:gd name="connsiteY4" fmla="*/ 7485 h 1320695"/>
                  <a:gd name="connsiteX5" fmla="*/ 1371675 w 2725503"/>
                  <a:gd name="connsiteY5" fmla="*/ 23955 h 1320695"/>
                  <a:gd name="connsiteX6" fmla="*/ 1616848 w 2725503"/>
                  <a:gd name="connsiteY6" fmla="*/ 165496 h 1320695"/>
                  <a:gd name="connsiteX7" fmla="*/ 1047920 w 2725503"/>
                  <a:gd name="connsiteY7" fmla="*/ 494013 h 1320695"/>
                  <a:gd name="connsiteX8" fmla="*/ 766075 w 2725503"/>
                  <a:gd name="connsiteY8" fmla="*/ 331231 h 1320695"/>
                  <a:gd name="connsiteX9" fmla="*/ 757122 w 2725503"/>
                  <a:gd name="connsiteY9" fmla="*/ 329898 h 1320695"/>
                  <a:gd name="connsiteX10" fmla="*/ 757122 w 2725503"/>
                  <a:gd name="connsiteY10" fmla="*/ 329898 h 1320695"/>
                  <a:gd name="connsiteX11" fmla="*/ 754836 w 2725503"/>
                  <a:gd name="connsiteY11" fmla="*/ 331231 h 1320695"/>
                  <a:gd name="connsiteX12" fmla="*/ 751597 w 2725503"/>
                  <a:gd name="connsiteY12" fmla="*/ 333041 h 1320695"/>
                  <a:gd name="connsiteX13" fmla="*/ 72655 w 2725503"/>
                  <a:gd name="connsiteY13" fmla="*/ 724423 h 1320695"/>
                  <a:gd name="connsiteX14" fmla="*/ 67743 w 2725503"/>
                  <a:gd name="connsiteY14" fmla="*/ 742072 h 1320695"/>
                  <a:gd name="connsiteX15" fmla="*/ 67893 w 2725503"/>
                  <a:gd name="connsiteY15" fmla="*/ 742330 h 1320695"/>
                  <a:gd name="connsiteX16" fmla="*/ 75227 w 2725503"/>
                  <a:gd name="connsiteY16" fmla="*/ 747855 h 1320695"/>
                  <a:gd name="connsiteX17" fmla="*/ 76656 w 2725503"/>
                  <a:gd name="connsiteY17" fmla="*/ 749188 h 1320695"/>
                  <a:gd name="connsiteX18" fmla="*/ 258869 w 2725503"/>
                  <a:gd name="connsiteY18" fmla="*/ 853963 h 1320695"/>
                  <a:gd name="connsiteX19" fmla="*/ 6552 w 2725503"/>
                  <a:gd name="connsiteY19" fmla="*/ 999886 h 1320695"/>
                  <a:gd name="connsiteX20" fmla="*/ 1736 w 2725503"/>
                  <a:gd name="connsiteY20" fmla="*/ 1017701 h 1320695"/>
                  <a:gd name="connsiteX21" fmla="*/ 1789 w 2725503"/>
                  <a:gd name="connsiteY21" fmla="*/ 1017793 h 1320695"/>
                  <a:gd name="connsiteX22" fmla="*/ 13124 w 2725503"/>
                  <a:gd name="connsiteY22" fmla="*/ 1024365 h 1320695"/>
                  <a:gd name="connsiteX23" fmla="*/ 19696 w 2725503"/>
                  <a:gd name="connsiteY23" fmla="*/ 1022651 h 1320695"/>
                  <a:gd name="connsiteX24" fmla="*/ 291445 w 2725503"/>
                  <a:gd name="connsiteY24" fmla="*/ 865679 h 1320695"/>
                  <a:gd name="connsiteX25" fmla="*/ 291445 w 2725503"/>
                  <a:gd name="connsiteY25" fmla="*/ 865679 h 1320695"/>
                  <a:gd name="connsiteX26" fmla="*/ 295826 w 2725503"/>
                  <a:gd name="connsiteY26" fmla="*/ 861393 h 1320695"/>
                  <a:gd name="connsiteX27" fmla="*/ 295826 w 2725503"/>
                  <a:gd name="connsiteY27" fmla="*/ 860916 h 1320695"/>
                  <a:gd name="connsiteX28" fmla="*/ 296398 w 2725503"/>
                  <a:gd name="connsiteY28" fmla="*/ 859392 h 1320695"/>
                  <a:gd name="connsiteX29" fmla="*/ 297255 w 2725503"/>
                  <a:gd name="connsiteY29" fmla="*/ 856821 h 1320695"/>
                  <a:gd name="connsiteX30" fmla="*/ 297255 w 2725503"/>
                  <a:gd name="connsiteY30" fmla="*/ 854344 h 1320695"/>
                  <a:gd name="connsiteX31" fmla="*/ 297255 w 2725503"/>
                  <a:gd name="connsiteY31" fmla="*/ 851868 h 1320695"/>
                  <a:gd name="connsiteX32" fmla="*/ 296398 w 2725503"/>
                  <a:gd name="connsiteY32" fmla="*/ 849296 h 1320695"/>
                  <a:gd name="connsiteX33" fmla="*/ 295826 w 2725503"/>
                  <a:gd name="connsiteY33" fmla="*/ 847772 h 1320695"/>
                  <a:gd name="connsiteX34" fmla="*/ 295826 w 2725503"/>
                  <a:gd name="connsiteY34" fmla="*/ 847200 h 1320695"/>
                  <a:gd name="connsiteX35" fmla="*/ 294112 w 2725503"/>
                  <a:gd name="connsiteY35" fmla="*/ 845296 h 1320695"/>
                  <a:gd name="connsiteX36" fmla="*/ 292111 w 2725503"/>
                  <a:gd name="connsiteY36" fmla="*/ 843486 h 1320695"/>
                  <a:gd name="connsiteX37" fmla="*/ 291540 w 2725503"/>
                  <a:gd name="connsiteY37" fmla="*/ 843009 h 1320695"/>
                  <a:gd name="connsiteX38" fmla="*/ 105707 w 2725503"/>
                  <a:gd name="connsiteY38" fmla="*/ 735567 h 1320695"/>
                  <a:gd name="connsiteX39" fmla="*/ 759789 w 2725503"/>
                  <a:gd name="connsiteY39" fmla="*/ 357996 h 1320695"/>
                  <a:gd name="connsiteX40" fmla="*/ 1021917 w 2725503"/>
                  <a:gd name="connsiteY40" fmla="*/ 509444 h 1320695"/>
                  <a:gd name="connsiteX41" fmla="*/ 814843 w 2725503"/>
                  <a:gd name="connsiteY41" fmla="*/ 628983 h 1320695"/>
                  <a:gd name="connsiteX42" fmla="*/ 811085 w 2725503"/>
                  <a:gd name="connsiteY42" fmla="*/ 647188 h 1320695"/>
                  <a:gd name="connsiteX43" fmla="*/ 827893 w 2725503"/>
                  <a:gd name="connsiteY43" fmla="*/ 651747 h 1320695"/>
                  <a:gd name="connsiteX44" fmla="*/ 1285093 w 2725503"/>
                  <a:gd name="connsiteY44" fmla="*/ 387905 h 1320695"/>
                  <a:gd name="connsiteX45" fmla="*/ 1287093 w 2725503"/>
                  <a:gd name="connsiteY45" fmla="*/ 389619 h 1320695"/>
                  <a:gd name="connsiteX46" fmla="*/ 1715051 w 2725503"/>
                  <a:gd name="connsiteY46" fmla="*/ 636698 h 1320695"/>
                  <a:gd name="connsiteX47" fmla="*/ 1721528 w 2725503"/>
                  <a:gd name="connsiteY47" fmla="*/ 638412 h 1320695"/>
                  <a:gd name="connsiteX48" fmla="*/ 1732958 w 2725503"/>
                  <a:gd name="connsiteY48" fmla="*/ 631935 h 1320695"/>
                  <a:gd name="connsiteX49" fmla="*/ 1728100 w 2725503"/>
                  <a:gd name="connsiteY49" fmla="*/ 613933 h 1320695"/>
                  <a:gd name="connsiteX50" fmla="*/ 1310810 w 2725503"/>
                  <a:gd name="connsiteY50" fmla="*/ 373046 h 1320695"/>
                  <a:gd name="connsiteX51" fmla="*/ 1643519 w 2725503"/>
                  <a:gd name="connsiteY51" fmla="*/ 180927 h 1320695"/>
                  <a:gd name="connsiteX52" fmla="*/ 2259024 w 2725503"/>
                  <a:gd name="connsiteY52" fmla="*/ 536305 h 1320695"/>
                  <a:gd name="connsiteX53" fmla="*/ 942097 w 2725503"/>
                  <a:gd name="connsiteY53" fmla="*/ 1296209 h 1320695"/>
                  <a:gd name="connsiteX54" fmla="*/ 937240 w 2725503"/>
                  <a:gd name="connsiteY54" fmla="*/ 1314116 h 1320695"/>
                  <a:gd name="connsiteX55" fmla="*/ 948670 w 2725503"/>
                  <a:gd name="connsiteY55" fmla="*/ 1320688 h 1320695"/>
                  <a:gd name="connsiteX56" fmla="*/ 955242 w 2725503"/>
                  <a:gd name="connsiteY56" fmla="*/ 1319069 h 1320695"/>
                  <a:gd name="connsiteX57" fmla="*/ 1399297 w 2725503"/>
                  <a:gd name="connsiteY57" fmla="*/ 1062751 h 1320695"/>
                  <a:gd name="connsiteX58" fmla="*/ 1400059 w 2725503"/>
                  <a:gd name="connsiteY58" fmla="*/ 1063418 h 1320695"/>
                  <a:gd name="connsiteX59" fmla="*/ 1827922 w 2725503"/>
                  <a:gd name="connsiteY59" fmla="*/ 1310401 h 1320695"/>
                  <a:gd name="connsiteX60" fmla="*/ 1834495 w 2725503"/>
                  <a:gd name="connsiteY60" fmla="*/ 1312211 h 1320695"/>
                  <a:gd name="connsiteX61" fmla="*/ 1847556 w 2725503"/>
                  <a:gd name="connsiteY61" fmla="*/ 1298984 h 1320695"/>
                  <a:gd name="connsiteX62" fmla="*/ 1841067 w 2725503"/>
                  <a:gd name="connsiteY62" fmla="*/ 1287732 h 1320695"/>
                  <a:gd name="connsiteX63" fmla="*/ 1425301 w 2725503"/>
                  <a:gd name="connsiteY63" fmla="*/ 1047702 h 1320695"/>
                  <a:gd name="connsiteX64" fmla="*/ 2284932 w 2725503"/>
                  <a:gd name="connsiteY64" fmla="*/ 551354 h 1320695"/>
                  <a:gd name="connsiteX65" fmla="*/ 2705746 w 2725503"/>
                  <a:gd name="connsiteY65" fmla="*/ 794241 h 1320695"/>
                  <a:gd name="connsiteX66" fmla="*/ 2723504 w 2725503"/>
                  <a:gd name="connsiteY66" fmla="*/ 789737 h 1320695"/>
                  <a:gd name="connsiteX67" fmla="*/ 2723654 w 2725503"/>
                  <a:gd name="connsiteY67" fmla="*/ 789479 h 1320695"/>
                  <a:gd name="connsiteX68" fmla="*/ 2719146 w 2725503"/>
                  <a:gd name="connsiteY68" fmla="*/ 771583 h 1320695"/>
                  <a:gd name="connsiteX69" fmla="*/ 2718796 w 2725503"/>
                  <a:gd name="connsiteY69" fmla="*/ 771381 h 132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725503" h="1320695">
                    <a:moveTo>
                      <a:pt x="2718796" y="771381"/>
                    </a:moveTo>
                    <a:lnTo>
                      <a:pt x="2295029" y="526780"/>
                    </a:lnTo>
                    <a:cubicBezTo>
                      <a:pt x="2293246" y="524793"/>
                      <a:pt x="2290877" y="523425"/>
                      <a:pt x="2288266" y="522874"/>
                    </a:cubicBezTo>
                    <a:lnTo>
                      <a:pt x="1384819" y="1285"/>
                    </a:lnTo>
                    <a:cubicBezTo>
                      <a:pt x="1378268" y="-1842"/>
                      <a:pt x="1370422" y="934"/>
                      <a:pt x="1367295" y="7485"/>
                    </a:cubicBezTo>
                    <a:cubicBezTo>
                      <a:pt x="1364517" y="13306"/>
                      <a:pt x="1366372" y="20283"/>
                      <a:pt x="1371675" y="23955"/>
                    </a:cubicBezTo>
                    <a:lnTo>
                      <a:pt x="1616848" y="165496"/>
                    </a:lnTo>
                    <a:lnTo>
                      <a:pt x="1047920" y="494013"/>
                    </a:lnTo>
                    <a:lnTo>
                      <a:pt x="766075" y="331231"/>
                    </a:lnTo>
                    <a:cubicBezTo>
                      <a:pt x="763348" y="329724"/>
                      <a:pt x="760170" y="329251"/>
                      <a:pt x="757122" y="329898"/>
                    </a:cubicBezTo>
                    <a:lnTo>
                      <a:pt x="757122" y="329898"/>
                    </a:lnTo>
                    <a:lnTo>
                      <a:pt x="754836" y="331231"/>
                    </a:lnTo>
                    <a:cubicBezTo>
                      <a:pt x="753661" y="331644"/>
                      <a:pt x="752565" y="332256"/>
                      <a:pt x="751597" y="333041"/>
                    </a:cubicBezTo>
                    <a:lnTo>
                      <a:pt x="72655" y="724423"/>
                    </a:lnTo>
                    <a:cubicBezTo>
                      <a:pt x="66425" y="727940"/>
                      <a:pt x="64226" y="735842"/>
                      <a:pt x="67743" y="742072"/>
                    </a:cubicBezTo>
                    <a:cubicBezTo>
                      <a:pt x="67792" y="742159"/>
                      <a:pt x="67842" y="742245"/>
                      <a:pt x="67893" y="742330"/>
                    </a:cubicBezTo>
                    <a:cubicBezTo>
                      <a:pt x="69524" y="745057"/>
                      <a:pt x="72156" y="747039"/>
                      <a:pt x="75227" y="747855"/>
                    </a:cubicBezTo>
                    <a:cubicBezTo>
                      <a:pt x="75227" y="747855"/>
                      <a:pt x="76084" y="748807"/>
                      <a:pt x="76656" y="749188"/>
                    </a:cubicBezTo>
                    <a:lnTo>
                      <a:pt x="258869" y="853963"/>
                    </a:lnTo>
                    <a:lnTo>
                      <a:pt x="6552" y="999886"/>
                    </a:lnTo>
                    <a:cubicBezTo>
                      <a:pt x="303" y="1003476"/>
                      <a:pt x="-1854" y="1011452"/>
                      <a:pt x="1736" y="1017701"/>
                    </a:cubicBezTo>
                    <a:cubicBezTo>
                      <a:pt x="1754" y="1017732"/>
                      <a:pt x="1772" y="1017762"/>
                      <a:pt x="1789" y="1017793"/>
                    </a:cubicBezTo>
                    <a:cubicBezTo>
                      <a:pt x="4143" y="1021831"/>
                      <a:pt x="8451" y="1024329"/>
                      <a:pt x="13124" y="1024365"/>
                    </a:cubicBezTo>
                    <a:cubicBezTo>
                      <a:pt x="15425" y="1024362"/>
                      <a:pt x="17687" y="1023772"/>
                      <a:pt x="19696" y="1022651"/>
                    </a:cubicBezTo>
                    <a:lnTo>
                      <a:pt x="291445" y="865679"/>
                    </a:lnTo>
                    <a:lnTo>
                      <a:pt x="291445" y="865679"/>
                    </a:lnTo>
                    <a:cubicBezTo>
                      <a:pt x="293236" y="864634"/>
                      <a:pt x="294742" y="863161"/>
                      <a:pt x="295826" y="861393"/>
                    </a:cubicBezTo>
                    <a:lnTo>
                      <a:pt x="295826" y="860916"/>
                    </a:lnTo>
                    <a:cubicBezTo>
                      <a:pt x="295826" y="860440"/>
                      <a:pt x="295826" y="859869"/>
                      <a:pt x="296398" y="859392"/>
                    </a:cubicBezTo>
                    <a:cubicBezTo>
                      <a:pt x="296740" y="858555"/>
                      <a:pt x="297027" y="857696"/>
                      <a:pt x="297255" y="856821"/>
                    </a:cubicBezTo>
                    <a:cubicBezTo>
                      <a:pt x="297302" y="855996"/>
                      <a:pt x="297302" y="855169"/>
                      <a:pt x="297255" y="854344"/>
                    </a:cubicBezTo>
                    <a:cubicBezTo>
                      <a:pt x="297299" y="853519"/>
                      <a:pt x="297299" y="852692"/>
                      <a:pt x="297255" y="851868"/>
                    </a:cubicBezTo>
                    <a:cubicBezTo>
                      <a:pt x="297255" y="851010"/>
                      <a:pt x="296683" y="850153"/>
                      <a:pt x="296398" y="849296"/>
                    </a:cubicBezTo>
                    <a:cubicBezTo>
                      <a:pt x="296112" y="848439"/>
                      <a:pt x="296398" y="848343"/>
                      <a:pt x="295826" y="847772"/>
                    </a:cubicBezTo>
                    <a:lnTo>
                      <a:pt x="295826" y="847200"/>
                    </a:lnTo>
                    <a:cubicBezTo>
                      <a:pt x="295826" y="846534"/>
                      <a:pt x="294683" y="845962"/>
                      <a:pt x="294112" y="845296"/>
                    </a:cubicBezTo>
                    <a:cubicBezTo>
                      <a:pt x="293516" y="844618"/>
                      <a:pt x="292845" y="844011"/>
                      <a:pt x="292111" y="843486"/>
                    </a:cubicBezTo>
                    <a:lnTo>
                      <a:pt x="291540" y="843009"/>
                    </a:lnTo>
                    <a:lnTo>
                      <a:pt x="105707" y="735567"/>
                    </a:lnTo>
                    <a:lnTo>
                      <a:pt x="759789" y="357996"/>
                    </a:lnTo>
                    <a:lnTo>
                      <a:pt x="1021917" y="509444"/>
                    </a:lnTo>
                    <a:lnTo>
                      <a:pt x="814843" y="628983"/>
                    </a:lnTo>
                    <a:cubicBezTo>
                      <a:pt x="808778" y="632972"/>
                      <a:pt x="807096" y="641123"/>
                      <a:pt x="811085" y="647188"/>
                    </a:cubicBezTo>
                    <a:cubicBezTo>
                      <a:pt x="814733" y="652733"/>
                      <a:pt x="821942" y="654689"/>
                      <a:pt x="827893" y="651747"/>
                    </a:cubicBezTo>
                    <a:lnTo>
                      <a:pt x="1285093" y="387905"/>
                    </a:lnTo>
                    <a:cubicBezTo>
                      <a:pt x="1285690" y="388553"/>
                      <a:pt x="1286361" y="389128"/>
                      <a:pt x="1287093" y="389619"/>
                    </a:cubicBezTo>
                    <a:lnTo>
                      <a:pt x="1715051" y="636698"/>
                    </a:lnTo>
                    <a:cubicBezTo>
                      <a:pt x="1717026" y="637819"/>
                      <a:pt x="1719257" y="638410"/>
                      <a:pt x="1721528" y="638412"/>
                    </a:cubicBezTo>
                    <a:cubicBezTo>
                      <a:pt x="1726211" y="638410"/>
                      <a:pt x="1730550" y="635951"/>
                      <a:pt x="1732958" y="631935"/>
                    </a:cubicBezTo>
                    <a:cubicBezTo>
                      <a:pt x="1736556" y="625619"/>
                      <a:pt x="1734387" y="617583"/>
                      <a:pt x="1728100" y="613933"/>
                    </a:cubicBezTo>
                    <a:lnTo>
                      <a:pt x="1310810" y="373046"/>
                    </a:lnTo>
                    <a:lnTo>
                      <a:pt x="1643519" y="180927"/>
                    </a:lnTo>
                    <a:lnTo>
                      <a:pt x="2259024" y="536305"/>
                    </a:lnTo>
                    <a:lnTo>
                      <a:pt x="942097" y="1296209"/>
                    </a:lnTo>
                    <a:cubicBezTo>
                      <a:pt x="935823" y="1299822"/>
                      <a:pt x="933651" y="1307828"/>
                      <a:pt x="937240" y="1314116"/>
                    </a:cubicBezTo>
                    <a:cubicBezTo>
                      <a:pt x="939610" y="1318183"/>
                      <a:pt x="943962" y="1320685"/>
                      <a:pt x="948670" y="1320688"/>
                    </a:cubicBezTo>
                    <a:cubicBezTo>
                      <a:pt x="950968" y="1320769"/>
                      <a:pt x="953244" y="1320209"/>
                      <a:pt x="955242" y="1319069"/>
                    </a:cubicBezTo>
                    <a:lnTo>
                      <a:pt x="1399297" y="1062751"/>
                    </a:lnTo>
                    <a:lnTo>
                      <a:pt x="1400059" y="1063418"/>
                    </a:lnTo>
                    <a:lnTo>
                      <a:pt x="1827922" y="1310401"/>
                    </a:lnTo>
                    <a:cubicBezTo>
                      <a:pt x="1829912" y="1311580"/>
                      <a:pt x="1832182" y="1312205"/>
                      <a:pt x="1834495" y="1312211"/>
                    </a:cubicBezTo>
                    <a:cubicBezTo>
                      <a:pt x="1841754" y="1312165"/>
                      <a:pt x="1847602" y="1306243"/>
                      <a:pt x="1847556" y="1298984"/>
                    </a:cubicBezTo>
                    <a:cubicBezTo>
                      <a:pt x="1847526" y="1294352"/>
                      <a:pt x="1845061" y="1290077"/>
                      <a:pt x="1841067" y="1287732"/>
                    </a:cubicBezTo>
                    <a:lnTo>
                      <a:pt x="1425301" y="1047702"/>
                    </a:lnTo>
                    <a:lnTo>
                      <a:pt x="2284932" y="551354"/>
                    </a:lnTo>
                    <a:lnTo>
                      <a:pt x="2705746" y="794241"/>
                    </a:lnTo>
                    <a:cubicBezTo>
                      <a:pt x="2711894" y="797901"/>
                      <a:pt x="2719844" y="795884"/>
                      <a:pt x="2723504" y="789737"/>
                    </a:cubicBezTo>
                    <a:cubicBezTo>
                      <a:pt x="2723555" y="789652"/>
                      <a:pt x="2723605" y="789566"/>
                      <a:pt x="2723654" y="789479"/>
                    </a:cubicBezTo>
                    <a:cubicBezTo>
                      <a:pt x="2727350" y="783292"/>
                      <a:pt x="2725332" y="775280"/>
                      <a:pt x="2719146" y="771583"/>
                    </a:cubicBezTo>
                    <a:cubicBezTo>
                      <a:pt x="2719030" y="771514"/>
                      <a:pt x="2718913" y="771447"/>
                      <a:pt x="2718796" y="771381"/>
                    </a:cubicBezTo>
                    <a:close/>
                  </a:path>
                </a:pathLst>
              </a:custGeom>
              <a:solidFill>
                <a:srgbClr val="FFFFFF"/>
              </a:solidFill>
              <a:ln w="9525" cap="flat">
                <a:noFill/>
                <a:prstDash val="solid"/>
                <a:miter/>
              </a:ln>
            </p:spPr>
            <p:txBody>
              <a:bodyPr rtlCol="0" anchor="ctr"/>
              <a:lstStyle/>
              <a:p>
                <a:endParaRPr lang="en-US" sz="1350"/>
              </a:p>
            </p:txBody>
          </p:sp>
          <p:sp>
            <p:nvSpPr>
              <p:cNvPr id="265" name="Freeform: Shape 264">
                <a:extLst>
                  <a:ext uri="{FF2B5EF4-FFF2-40B4-BE49-F238E27FC236}">
                    <a16:creationId xmlns:a16="http://schemas.microsoft.com/office/drawing/2014/main" id="{B7B25E32-E84A-4A35-9624-D6F3CD589BCD}"/>
                  </a:ext>
                </a:extLst>
              </p:cNvPr>
              <p:cNvSpPr/>
              <p:nvPr/>
            </p:nvSpPr>
            <p:spPr>
              <a:xfrm>
                <a:off x="2214573" y="3634789"/>
                <a:ext cx="350752" cy="213589"/>
              </a:xfrm>
              <a:custGeom>
                <a:avLst/>
                <a:gdLst>
                  <a:gd name="connsiteX0" fmla="*/ 330383 w 350752"/>
                  <a:gd name="connsiteY0" fmla="*/ 211426 h 213589"/>
                  <a:gd name="connsiteX1" fmla="*/ 348588 w 350752"/>
                  <a:gd name="connsiteY1" fmla="*/ 207667 h 213589"/>
                  <a:gd name="connsiteX2" fmla="*/ 344830 w 350752"/>
                  <a:gd name="connsiteY2" fmla="*/ 189462 h 213589"/>
                  <a:gd name="connsiteX3" fmla="*/ 343432 w 350752"/>
                  <a:gd name="connsiteY3" fmla="*/ 188661 h 213589"/>
                  <a:gd name="connsiteX4" fmla="*/ 19582 w 350752"/>
                  <a:gd name="connsiteY4" fmla="*/ 1685 h 213589"/>
                  <a:gd name="connsiteX5" fmla="*/ 1685 w 350752"/>
                  <a:gd name="connsiteY5" fmla="*/ 6711 h 213589"/>
                  <a:gd name="connsiteX6" fmla="*/ 6438 w 350752"/>
                  <a:gd name="connsiteY6" fmla="*/ 24450 h 21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52" h="213589">
                    <a:moveTo>
                      <a:pt x="330383" y="211426"/>
                    </a:moveTo>
                    <a:cubicBezTo>
                      <a:pt x="336448" y="215415"/>
                      <a:pt x="344599" y="213733"/>
                      <a:pt x="348588" y="207667"/>
                    </a:cubicBezTo>
                    <a:cubicBezTo>
                      <a:pt x="352577" y="201602"/>
                      <a:pt x="350895" y="193452"/>
                      <a:pt x="344830" y="189462"/>
                    </a:cubicBezTo>
                    <a:cubicBezTo>
                      <a:pt x="344381" y="189167"/>
                      <a:pt x="343914" y="188899"/>
                      <a:pt x="343432" y="188661"/>
                    </a:cubicBezTo>
                    <a:lnTo>
                      <a:pt x="19582" y="1685"/>
                    </a:lnTo>
                    <a:cubicBezTo>
                      <a:pt x="13252" y="-1869"/>
                      <a:pt x="5239" y="381"/>
                      <a:pt x="1685" y="6711"/>
                    </a:cubicBezTo>
                    <a:cubicBezTo>
                      <a:pt x="-1809" y="12934"/>
                      <a:pt x="301" y="20808"/>
                      <a:pt x="6438" y="24450"/>
                    </a:cubicBezTo>
                    <a:close/>
                  </a:path>
                </a:pathLst>
              </a:custGeom>
              <a:solidFill>
                <a:srgbClr val="FFFFFF"/>
              </a:solidFill>
              <a:ln w="9525" cap="flat">
                <a:noFill/>
                <a:prstDash val="solid"/>
                <a:miter/>
              </a:ln>
            </p:spPr>
            <p:txBody>
              <a:bodyPr rtlCol="0" anchor="ctr"/>
              <a:lstStyle/>
              <a:p>
                <a:endParaRPr lang="en-US" sz="1350"/>
              </a:p>
            </p:txBody>
          </p:sp>
          <p:sp>
            <p:nvSpPr>
              <p:cNvPr id="266" name="Freeform: Shape 265">
                <a:extLst>
                  <a:ext uri="{FF2B5EF4-FFF2-40B4-BE49-F238E27FC236}">
                    <a16:creationId xmlns:a16="http://schemas.microsoft.com/office/drawing/2014/main" id="{FD36132B-A4A7-443B-9116-E01F98A2E779}"/>
                  </a:ext>
                </a:extLst>
              </p:cNvPr>
              <p:cNvSpPr/>
              <p:nvPr/>
            </p:nvSpPr>
            <p:spPr>
              <a:xfrm>
                <a:off x="3607480" y="3210231"/>
                <a:ext cx="1200424" cy="821086"/>
              </a:xfrm>
              <a:custGeom>
                <a:avLst/>
                <a:gdLst>
                  <a:gd name="connsiteX0" fmla="*/ 756560 w 1200424"/>
                  <a:gd name="connsiteY0" fmla="*/ 1048 h 821086"/>
                  <a:gd name="connsiteX1" fmla="*/ 753988 w 1200424"/>
                  <a:gd name="connsiteY1" fmla="*/ 191 h 821086"/>
                  <a:gd name="connsiteX2" fmla="*/ 749035 w 1200424"/>
                  <a:gd name="connsiteY2" fmla="*/ 191 h 821086"/>
                  <a:gd name="connsiteX3" fmla="*/ 746464 w 1200424"/>
                  <a:gd name="connsiteY3" fmla="*/ 1048 h 821086"/>
                  <a:gd name="connsiteX4" fmla="*/ 744939 w 1200424"/>
                  <a:gd name="connsiteY4" fmla="*/ 1524 h 821086"/>
                  <a:gd name="connsiteX5" fmla="*/ 55234 w 1200424"/>
                  <a:gd name="connsiteY5" fmla="*/ 399764 h 821086"/>
                  <a:gd name="connsiteX6" fmla="*/ 19706 w 1200424"/>
                  <a:gd name="connsiteY6" fmla="*/ 379285 h 821086"/>
                  <a:gd name="connsiteX7" fmla="*/ 1846 w 1200424"/>
                  <a:gd name="connsiteY7" fmla="*/ 384096 h 821086"/>
                  <a:gd name="connsiteX8" fmla="*/ 6656 w 1200424"/>
                  <a:gd name="connsiteY8" fmla="*/ 401955 h 821086"/>
                  <a:gd name="connsiteX9" fmla="*/ 29040 w 1200424"/>
                  <a:gd name="connsiteY9" fmla="*/ 414909 h 821086"/>
                  <a:gd name="connsiteX10" fmla="*/ 6656 w 1200424"/>
                  <a:gd name="connsiteY10" fmla="*/ 427768 h 821086"/>
                  <a:gd name="connsiteX11" fmla="*/ 1717 w 1200424"/>
                  <a:gd name="connsiteY11" fmla="*/ 445689 h 821086"/>
                  <a:gd name="connsiteX12" fmla="*/ 13229 w 1200424"/>
                  <a:gd name="connsiteY12" fmla="*/ 452342 h 821086"/>
                  <a:gd name="connsiteX13" fmla="*/ 19706 w 1200424"/>
                  <a:gd name="connsiteY13" fmla="*/ 450532 h 821086"/>
                  <a:gd name="connsiteX14" fmla="*/ 55234 w 1200424"/>
                  <a:gd name="connsiteY14" fmla="*/ 430054 h 821086"/>
                  <a:gd name="connsiteX15" fmla="*/ 729508 w 1200424"/>
                  <a:gd name="connsiteY15" fmla="*/ 819340 h 821086"/>
                  <a:gd name="connsiteX16" fmla="*/ 747368 w 1200424"/>
                  <a:gd name="connsiteY16" fmla="*/ 814530 h 821086"/>
                  <a:gd name="connsiteX17" fmla="*/ 742558 w 1200424"/>
                  <a:gd name="connsiteY17" fmla="*/ 796671 h 821086"/>
                  <a:gd name="connsiteX18" fmla="*/ 81428 w 1200424"/>
                  <a:gd name="connsiteY18" fmla="*/ 414909 h 821086"/>
                  <a:gd name="connsiteX19" fmla="*/ 751511 w 1200424"/>
                  <a:gd name="connsiteY19" fmla="*/ 28003 h 821086"/>
                  <a:gd name="connsiteX20" fmla="*/ 1180136 w 1200424"/>
                  <a:gd name="connsiteY20" fmla="*/ 275653 h 821086"/>
                  <a:gd name="connsiteX21" fmla="*/ 1200425 w 1200424"/>
                  <a:gd name="connsiteY21" fmla="*/ 256603 h 821086"/>
                  <a:gd name="connsiteX22" fmla="*/ 757893 w 1200424"/>
                  <a:gd name="connsiteY22" fmla="*/ 1048 h 821086"/>
                  <a:gd name="connsiteX23" fmla="*/ 756559 w 1200424"/>
                  <a:gd name="connsiteY23" fmla="*/ 1048 h 8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00424" h="821086">
                    <a:moveTo>
                      <a:pt x="756560" y="1048"/>
                    </a:moveTo>
                    <a:cubicBezTo>
                      <a:pt x="755756" y="621"/>
                      <a:pt x="754887" y="331"/>
                      <a:pt x="753988" y="191"/>
                    </a:cubicBezTo>
                    <a:cubicBezTo>
                      <a:pt x="752347" y="-64"/>
                      <a:pt x="750676" y="-64"/>
                      <a:pt x="749035" y="191"/>
                    </a:cubicBezTo>
                    <a:cubicBezTo>
                      <a:pt x="748141" y="352"/>
                      <a:pt x="747275" y="641"/>
                      <a:pt x="746464" y="1048"/>
                    </a:cubicBezTo>
                    <a:cubicBezTo>
                      <a:pt x="745943" y="1164"/>
                      <a:pt x="745433" y="1323"/>
                      <a:pt x="744939" y="1524"/>
                    </a:cubicBezTo>
                    <a:lnTo>
                      <a:pt x="55234" y="399764"/>
                    </a:lnTo>
                    <a:lnTo>
                      <a:pt x="19706" y="379285"/>
                    </a:lnTo>
                    <a:cubicBezTo>
                      <a:pt x="13445" y="375682"/>
                      <a:pt x="5450" y="377836"/>
                      <a:pt x="1846" y="384096"/>
                    </a:cubicBezTo>
                    <a:cubicBezTo>
                      <a:pt x="-1757" y="390356"/>
                      <a:pt x="396" y="398352"/>
                      <a:pt x="6656" y="401955"/>
                    </a:cubicBezTo>
                    <a:lnTo>
                      <a:pt x="29040" y="414909"/>
                    </a:lnTo>
                    <a:lnTo>
                      <a:pt x="6656" y="427768"/>
                    </a:lnTo>
                    <a:cubicBezTo>
                      <a:pt x="344" y="431352"/>
                      <a:pt x="-1868" y="439376"/>
                      <a:pt x="1717" y="445689"/>
                    </a:cubicBezTo>
                    <a:cubicBezTo>
                      <a:pt x="4066" y="449827"/>
                      <a:pt x="8470" y="452372"/>
                      <a:pt x="13229" y="452342"/>
                    </a:cubicBezTo>
                    <a:cubicBezTo>
                      <a:pt x="15513" y="452348"/>
                      <a:pt x="17755" y="451722"/>
                      <a:pt x="19706" y="450532"/>
                    </a:cubicBezTo>
                    <a:lnTo>
                      <a:pt x="55234" y="430054"/>
                    </a:lnTo>
                    <a:lnTo>
                      <a:pt x="729508" y="819340"/>
                    </a:lnTo>
                    <a:cubicBezTo>
                      <a:pt x="735769" y="822944"/>
                      <a:pt x="743764" y="820790"/>
                      <a:pt x="747368" y="814530"/>
                    </a:cubicBezTo>
                    <a:cubicBezTo>
                      <a:pt x="750971" y="808270"/>
                      <a:pt x="748818" y="800274"/>
                      <a:pt x="742558" y="796671"/>
                    </a:cubicBezTo>
                    <a:lnTo>
                      <a:pt x="81428" y="414909"/>
                    </a:lnTo>
                    <a:lnTo>
                      <a:pt x="751511" y="28003"/>
                    </a:lnTo>
                    <a:lnTo>
                      <a:pt x="1180136" y="275653"/>
                    </a:lnTo>
                    <a:cubicBezTo>
                      <a:pt x="1186899" y="269367"/>
                      <a:pt x="1193662" y="263271"/>
                      <a:pt x="1200425" y="256603"/>
                    </a:cubicBezTo>
                    <a:lnTo>
                      <a:pt x="757893" y="1048"/>
                    </a:lnTo>
                    <a:cubicBezTo>
                      <a:pt x="757449" y="1017"/>
                      <a:pt x="757004" y="1017"/>
                      <a:pt x="756559" y="1048"/>
                    </a:cubicBezTo>
                    <a:close/>
                  </a:path>
                </a:pathLst>
              </a:custGeom>
              <a:solidFill>
                <a:srgbClr val="FFFFFF"/>
              </a:solidFill>
              <a:ln w="9525" cap="flat">
                <a:noFill/>
                <a:prstDash val="solid"/>
                <a:miter/>
              </a:ln>
            </p:spPr>
            <p:txBody>
              <a:bodyPr rtlCol="0" anchor="ctr"/>
              <a:lstStyle/>
              <a:p>
                <a:endParaRPr lang="en-US" sz="1350"/>
              </a:p>
            </p:txBody>
          </p:sp>
          <p:sp>
            <p:nvSpPr>
              <p:cNvPr id="267" name="Freeform: Shape 266">
                <a:extLst>
                  <a:ext uri="{FF2B5EF4-FFF2-40B4-BE49-F238E27FC236}">
                    <a16:creationId xmlns:a16="http://schemas.microsoft.com/office/drawing/2014/main" id="{4D62CE62-80CD-4341-8FB6-E1923033B5F2}"/>
                  </a:ext>
                </a:extLst>
              </p:cNvPr>
              <p:cNvSpPr/>
              <p:nvPr/>
            </p:nvSpPr>
            <p:spPr>
              <a:xfrm>
                <a:off x="2474090" y="2164436"/>
                <a:ext cx="2449899" cy="1122756"/>
              </a:xfrm>
              <a:custGeom>
                <a:avLst/>
                <a:gdLst>
                  <a:gd name="connsiteX0" fmla="*/ 2443258 w 2449899"/>
                  <a:gd name="connsiteY0" fmla="*/ 449911 h 1122756"/>
                  <a:gd name="connsiteX1" fmla="*/ 2074831 w 2449899"/>
                  <a:gd name="connsiteY1" fmla="*/ 237122 h 1122756"/>
                  <a:gd name="connsiteX2" fmla="*/ 2073307 w 2449899"/>
                  <a:gd name="connsiteY2" fmla="*/ 237122 h 1122756"/>
                  <a:gd name="connsiteX3" fmla="*/ 2070735 w 2449899"/>
                  <a:gd name="connsiteY3" fmla="*/ 236265 h 1122756"/>
                  <a:gd name="connsiteX4" fmla="*/ 2068258 w 2449899"/>
                  <a:gd name="connsiteY4" fmla="*/ 236265 h 1122756"/>
                  <a:gd name="connsiteX5" fmla="*/ 2065782 w 2449899"/>
                  <a:gd name="connsiteY5" fmla="*/ 236265 h 1122756"/>
                  <a:gd name="connsiteX6" fmla="*/ 2063210 w 2449899"/>
                  <a:gd name="connsiteY6" fmla="*/ 237122 h 1122756"/>
                  <a:gd name="connsiteX7" fmla="*/ 2061686 w 2449899"/>
                  <a:gd name="connsiteY7" fmla="*/ 237122 h 1122756"/>
                  <a:gd name="connsiteX8" fmla="*/ 1738408 w 2449899"/>
                  <a:gd name="connsiteY8" fmla="*/ 423717 h 1122756"/>
                  <a:gd name="connsiteX9" fmla="*/ 1335596 w 2449899"/>
                  <a:gd name="connsiteY9" fmla="*/ 191117 h 1122756"/>
                  <a:gd name="connsiteX10" fmla="*/ 1625156 w 2449899"/>
                  <a:gd name="connsiteY10" fmla="*/ 23953 h 1122756"/>
                  <a:gd name="connsiteX11" fmla="*/ 1628480 w 2449899"/>
                  <a:gd name="connsiteY11" fmla="*/ 5663 h 1122756"/>
                  <a:gd name="connsiteX12" fmla="*/ 1612011 w 2449899"/>
                  <a:gd name="connsiteY12" fmla="*/ 1283 h 1122756"/>
                  <a:gd name="connsiteX13" fmla="*/ 1182529 w 2449899"/>
                  <a:gd name="connsiteY13" fmla="*/ 248933 h 1122756"/>
                  <a:gd name="connsiteX14" fmla="*/ 820579 w 2449899"/>
                  <a:gd name="connsiteY14" fmla="*/ 40050 h 1122756"/>
                  <a:gd name="connsiteX15" fmla="*/ 802719 w 2449899"/>
                  <a:gd name="connsiteY15" fmla="*/ 44860 h 1122756"/>
                  <a:gd name="connsiteX16" fmla="*/ 807530 w 2449899"/>
                  <a:gd name="connsiteY16" fmla="*/ 62720 h 1122756"/>
                  <a:gd name="connsiteX17" fmla="*/ 1156240 w 2449899"/>
                  <a:gd name="connsiteY17" fmla="*/ 264078 h 1122756"/>
                  <a:gd name="connsiteX18" fmla="*/ 786955 w 2449899"/>
                  <a:gd name="connsiteY18" fmla="*/ 477343 h 1122756"/>
                  <a:gd name="connsiteX19" fmla="*/ 0 w 2449899"/>
                  <a:gd name="connsiteY19" fmla="*/ 23762 h 1122756"/>
                  <a:gd name="connsiteX20" fmla="*/ 0 w 2449899"/>
                  <a:gd name="connsiteY20" fmla="*/ 23762 h 1122756"/>
                  <a:gd name="connsiteX21" fmla="*/ 0 w 2449899"/>
                  <a:gd name="connsiteY21" fmla="*/ 53957 h 1122756"/>
                  <a:gd name="connsiteX22" fmla="*/ 776288 w 2449899"/>
                  <a:gd name="connsiteY22" fmla="*/ 501632 h 1122756"/>
                  <a:gd name="connsiteX23" fmla="*/ 784288 w 2449899"/>
                  <a:gd name="connsiteY23" fmla="*/ 506299 h 1122756"/>
                  <a:gd name="connsiteX24" fmla="*/ 1068705 w 2449899"/>
                  <a:gd name="connsiteY24" fmla="*/ 670605 h 1122756"/>
                  <a:gd name="connsiteX25" fmla="*/ 657701 w 2449899"/>
                  <a:gd name="connsiteY25" fmla="*/ 907778 h 1122756"/>
                  <a:gd name="connsiteX26" fmla="*/ 652844 w 2449899"/>
                  <a:gd name="connsiteY26" fmla="*/ 925685 h 1122756"/>
                  <a:gd name="connsiteX27" fmla="*/ 653891 w 2449899"/>
                  <a:gd name="connsiteY27" fmla="*/ 926732 h 1122756"/>
                  <a:gd name="connsiteX28" fmla="*/ 659701 w 2449899"/>
                  <a:gd name="connsiteY28" fmla="*/ 933971 h 1122756"/>
                  <a:gd name="connsiteX29" fmla="*/ 983551 w 2449899"/>
                  <a:gd name="connsiteY29" fmla="*/ 1121042 h 1122756"/>
                  <a:gd name="connsiteX30" fmla="*/ 990124 w 2449899"/>
                  <a:gd name="connsiteY30" fmla="*/ 1122757 h 1122756"/>
                  <a:gd name="connsiteX31" fmla="*/ 1001554 w 2449899"/>
                  <a:gd name="connsiteY31" fmla="*/ 1116185 h 1122756"/>
                  <a:gd name="connsiteX32" fmla="*/ 996696 w 2449899"/>
                  <a:gd name="connsiteY32" fmla="*/ 1098277 h 1122756"/>
                  <a:gd name="connsiteX33" fmla="*/ 688467 w 2449899"/>
                  <a:gd name="connsiteY33" fmla="*/ 920255 h 1122756"/>
                  <a:gd name="connsiteX34" fmla="*/ 1095375 w 2449899"/>
                  <a:gd name="connsiteY34" fmla="*/ 685655 h 1122756"/>
                  <a:gd name="connsiteX35" fmla="*/ 1100191 w 2449899"/>
                  <a:gd name="connsiteY35" fmla="*/ 667839 h 1122756"/>
                  <a:gd name="connsiteX36" fmla="*/ 1100138 w 2449899"/>
                  <a:gd name="connsiteY36" fmla="*/ 667747 h 1122756"/>
                  <a:gd name="connsiteX37" fmla="*/ 1097185 w 2449899"/>
                  <a:gd name="connsiteY37" fmla="*/ 664318 h 1122756"/>
                  <a:gd name="connsiteX38" fmla="*/ 1090803 w 2449899"/>
                  <a:gd name="connsiteY38" fmla="*/ 652889 h 1122756"/>
                  <a:gd name="connsiteX39" fmla="*/ 813530 w 2449899"/>
                  <a:gd name="connsiteY39" fmla="*/ 492773 h 1122756"/>
                  <a:gd name="connsiteX40" fmla="*/ 1189291 w 2449899"/>
                  <a:gd name="connsiteY40" fmla="*/ 275794 h 1122756"/>
                  <a:gd name="connsiteX41" fmla="*/ 1189291 w 2449899"/>
                  <a:gd name="connsiteY41" fmla="*/ 275794 h 1122756"/>
                  <a:gd name="connsiteX42" fmla="*/ 1309973 w 2449899"/>
                  <a:gd name="connsiteY42" fmla="*/ 206071 h 1122756"/>
                  <a:gd name="connsiteX43" fmla="*/ 1311497 w 2449899"/>
                  <a:gd name="connsiteY43" fmla="*/ 207404 h 1122756"/>
                  <a:gd name="connsiteX44" fmla="*/ 1731931 w 2449899"/>
                  <a:gd name="connsiteY44" fmla="*/ 450578 h 1122756"/>
                  <a:gd name="connsiteX45" fmla="*/ 1731931 w 2449899"/>
                  <a:gd name="connsiteY45" fmla="*/ 450578 h 1122756"/>
                  <a:gd name="connsiteX46" fmla="*/ 1737646 w 2449899"/>
                  <a:gd name="connsiteY46" fmla="*/ 452102 h 1122756"/>
                  <a:gd name="connsiteX47" fmla="*/ 1738408 w 2449899"/>
                  <a:gd name="connsiteY47" fmla="*/ 452102 h 1122756"/>
                  <a:gd name="connsiteX48" fmla="*/ 1738408 w 2449899"/>
                  <a:gd name="connsiteY48" fmla="*/ 452102 h 1122756"/>
                  <a:gd name="connsiteX49" fmla="*/ 1739265 w 2449899"/>
                  <a:gd name="connsiteY49" fmla="*/ 452102 h 1122756"/>
                  <a:gd name="connsiteX50" fmla="*/ 1744885 w 2449899"/>
                  <a:gd name="connsiteY50" fmla="*/ 450578 h 1122756"/>
                  <a:gd name="connsiteX51" fmla="*/ 1744885 w 2449899"/>
                  <a:gd name="connsiteY51" fmla="*/ 450578 h 1122756"/>
                  <a:gd name="connsiteX52" fmla="*/ 2068163 w 2449899"/>
                  <a:gd name="connsiteY52" fmla="*/ 263888 h 1122756"/>
                  <a:gd name="connsiteX53" fmla="*/ 2430113 w 2449899"/>
                  <a:gd name="connsiteY53" fmla="*/ 472866 h 1122756"/>
                  <a:gd name="connsiteX54" fmla="*/ 2436590 w 2449899"/>
                  <a:gd name="connsiteY54" fmla="*/ 474676 h 1122756"/>
                  <a:gd name="connsiteX55" fmla="*/ 2448020 w 2449899"/>
                  <a:gd name="connsiteY55" fmla="*/ 468104 h 1122756"/>
                  <a:gd name="connsiteX56" fmla="*/ 2443524 w 2449899"/>
                  <a:gd name="connsiteY56" fmla="*/ 450066 h 1122756"/>
                  <a:gd name="connsiteX57" fmla="*/ 2443258 w 2449899"/>
                  <a:gd name="connsiteY57" fmla="*/ 449911 h 1122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449899" h="1122756">
                    <a:moveTo>
                      <a:pt x="2443258" y="449911"/>
                    </a:moveTo>
                    <a:lnTo>
                      <a:pt x="2074831" y="237122"/>
                    </a:lnTo>
                    <a:cubicBezTo>
                      <a:pt x="2074323" y="237094"/>
                      <a:pt x="2073814" y="237094"/>
                      <a:pt x="2073307" y="237122"/>
                    </a:cubicBezTo>
                    <a:cubicBezTo>
                      <a:pt x="2072495" y="236715"/>
                      <a:pt x="2071629" y="236427"/>
                      <a:pt x="2070735" y="236265"/>
                    </a:cubicBezTo>
                    <a:cubicBezTo>
                      <a:pt x="2069912" y="236174"/>
                      <a:pt x="2069082" y="236174"/>
                      <a:pt x="2068258" y="236265"/>
                    </a:cubicBezTo>
                    <a:cubicBezTo>
                      <a:pt x="2067435" y="236171"/>
                      <a:pt x="2066605" y="236171"/>
                      <a:pt x="2065782" y="236265"/>
                    </a:cubicBezTo>
                    <a:cubicBezTo>
                      <a:pt x="2064883" y="236406"/>
                      <a:pt x="2064014" y="236696"/>
                      <a:pt x="2063210" y="237122"/>
                    </a:cubicBezTo>
                    <a:cubicBezTo>
                      <a:pt x="2062703" y="237082"/>
                      <a:pt x="2062193" y="237082"/>
                      <a:pt x="2061686" y="237122"/>
                    </a:cubicBezTo>
                    <a:lnTo>
                      <a:pt x="1738408" y="423717"/>
                    </a:lnTo>
                    <a:lnTo>
                      <a:pt x="1335596" y="191117"/>
                    </a:lnTo>
                    <a:lnTo>
                      <a:pt x="1625156" y="23953"/>
                    </a:lnTo>
                    <a:cubicBezTo>
                      <a:pt x="1631124" y="19820"/>
                      <a:pt x="1632613" y="11632"/>
                      <a:pt x="1628480" y="5663"/>
                    </a:cubicBezTo>
                    <a:cubicBezTo>
                      <a:pt x="1624808" y="361"/>
                      <a:pt x="1617832" y="-1495"/>
                      <a:pt x="1612011" y="1283"/>
                    </a:cubicBezTo>
                    <a:lnTo>
                      <a:pt x="1182529" y="248933"/>
                    </a:lnTo>
                    <a:lnTo>
                      <a:pt x="820579" y="40050"/>
                    </a:lnTo>
                    <a:cubicBezTo>
                      <a:pt x="814319" y="36447"/>
                      <a:pt x="806323" y="38600"/>
                      <a:pt x="802719" y="44860"/>
                    </a:cubicBezTo>
                    <a:cubicBezTo>
                      <a:pt x="799116" y="51120"/>
                      <a:pt x="801269" y="59116"/>
                      <a:pt x="807530" y="62720"/>
                    </a:cubicBezTo>
                    <a:lnTo>
                      <a:pt x="1156240" y="264078"/>
                    </a:lnTo>
                    <a:lnTo>
                      <a:pt x="786955" y="477343"/>
                    </a:lnTo>
                    <a:lnTo>
                      <a:pt x="0" y="23762"/>
                    </a:lnTo>
                    <a:lnTo>
                      <a:pt x="0" y="23762"/>
                    </a:lnTo>
                    <a:lnTo>
                      <a:pt x="0" y="53957"/>
                    </a:lnTo>
                    <a:lnTo>
                      <a:pt x="776288" y="501632"/>
                    </a:lnTo>
                    <a:cubicBezTo>
                      <a:pt x="778270" y="504142"/>
                      <a:pt x="781128" y="505809"/>
                      <a:pt x="784288" y="506299"/>
                    </a:cubicBezTo>
                    <a:lnTo>
                      <a:pt x="1068705" y="670605"/>
                    </a:lnTo>
                    <a:lnTo>
                      <a:pt x="657701" y="907778"/>
                    </a:lnTo>
                    <a:cubicBezTo>
                      <a:pt x="651471" y="911424"/>
                      <a:pt x="649310" y="919389"/>
                      <a:pt x="652844" y="925685"/>
                    </a:cubicBezTo>
                    <a:cubicBezTo>
                      <a:pt x="652843" y="926161"/>
                      <a:pt x="653605" y="926256"/>
                      <a:pt x="653891" y="926732"/>
                    </a:cubicBezTo>
                    <a:cubicBezTo>
                      <a:pt x="654891" y="929768"/>
                      <a:pt x="656955" y="932339"/>
                      <a:pt x="659701" y="933971"/>
                    </a:cubicBezTo>
                    <a:lnTo>
                      <a:pt x="983551" y="1121042"/>
                    </a:lnTo>
                    <a:cubicBezTo>
                      <a:pt x="985565" y="1122152"/>
                      <a:pt x="987824" y="1122741"/>
                      <a:pt x="990124" y="1122757"/>
                    </a:cubicBezTo>
                    <a:cubicBezTo>
                      <a:pt x="994831" y="1122754"/>
                      <a:pt x="999183" y="1120252"/>
                      <a:pt x="1001554" y="1116185"/>
                    </a:cubicBezTo>
                    <a:cubicBezTo>
                      <a:pt x="1005143" y="1109896"/>
                      <a:pt x="1002971" y="1101890"/>
                      <a:pt x="996696" y="1098277"/>
                    </a:cubicBezTo>
                    <a:lnTo>
                      <a:pt x="688467" y="920255"/>
                    </a:lnTo>
                    <a:lnTo>
                      <a:pt x="1095375" y="685655"/>
                    </a:lnTo>
                    <a:cubicBezTo>
                      <a:pt x="1101624" y="682065"/>
                      <a:pt x="1103781" y="674089"/>
                      <a:pt x="1100191" y="667839"/>
                    </a:cubicBezTo>
                    <a:cubicBezTo>
                      <a:pt x="1100173" y="667809"/>
                      <a:pt x="1100156" y="667778"/>
                      <a:pt x="1100138" y="667747"/>
                    </a:cubicBezTo>
                    <a:cubicBezTo>
                      <a:pt x="1099366" y="666438"/>
                      <a:pt x="1098366" y="665277"/>
                      <a:pt x="1097185" y="664318"/>
                    </a:cubicBezTo>
                    <a:cubicBezTo>
                      <a:pt x="1097281" y="659635"/>
                      <a:pt x="1094841" y="655264"/>
                      <a:pt x="1090803" y="652889"/>
                    </a:cubicBezTo>
                    <a:lnTo>
                      <a:pt x="813530" y="492773"/>
                    </a:lnTo>
                    <a:lnTo>
                      <a:pt x="1189291" y="275794"/>
                    </a:lnTo>
                    <a:lnTo>
                      <a:pt x="1189291" y="275794"/>
                    </a:lnTo>
                    <a:lnTo>
                      <a:pt x="1309973" y="206071"/>
                    </a:lnTo>
                    <a:cubicBezTo>
                      <a:pt x="1310545" y="206071"/>
                      <a:pt x="1310831" y="207023"/>
                      <a:pt x="1311497" y="207404"/>
                    </a:cubicBezTo>
                    <a:lnTo>
                      <a:pt x="1731931" y="450578"/>
                    </a:lnTo>
                    <a:lnTo>
                      <a:pt x="1731931" y="450578"/>
                    </a:lnTo>
                    <a:cubicBezTo>
                      <a:pt x="1733695" y="451513"/>
                      <a:pt x="1735650" y="452034"/>
                      <a:pt x="1737646" y="452102"/>
                    </a:cubicBezTo>
                    <a:lnTo>
                      <a:pt x="1738408" y="452102"/>
                    </a:lnTo>
                    <a:lnTo>
                      <a:pt x="1738408" y="452102"/>
                    </a:lnTo>
                    <a:lnTo>
                      <a:pt x="1739265" y="452102"/>
                    </a:lnTo>
                    <a:cubicBezTo>
                      <a:pt x="1741222" y="451977"/>
                      <a:pt x="1743133" y="451458"/>
                      <a:pt x="1744885" y="450578"/>
                    </a:cubicBezTo>
                    <a:lnTo>
                      <a:pt x="1744885" y="450578"/>
                    </a:lnTo>
                    <a:lnTo>
                      <a:pt x="2068163" y="263888"/>
                    </a:lnTo>
                    <a:lnTo>
                      <a:pt x="2430113" y="472866"/>
                    </a:lnTo>
                    <a:cubicBezTo>
                      <a:pt x="2432064" y="474055"/>
                      <a:pt x="2434306" y="474682"/>
                      <a:pt x="2436590" y="474676"/>
                    </a:cubicBezTo>
                    <a:cubicBezTo>
                      <a:pt x="2441298" y="474673"/>
                      <a:pt x="2445650" y="472171"/>
                      <a:pt x="2448020" y="468104"/>
                    </a:cubicBezTo>
                    <a:cubicBezTo>
                      <a:pt x="2451759" y="461881"/>
                      <a:pt x="2449747" y="453806"/>
                      <a:pt x="2443524" y="450066"/>
                    </a:cubicBezTo>
                    <a:cubicBezTo>
                      <a:pt x="2443436" y="450014"/>
                      <a:pt x="2443347" y="449962"/>
                      <a:pt x="2443258" y="449911"/>
                    </a:cubicBezTo>
                    <a:close/>
                  </a:path>
                </a:pathLst>
              </a:custGeom>
              <a:solidFill>
                <a:srgbClr val="FFFFFF"/>
              </a:solidFill>
              <a:ln w="9525" cap="flat">
                <a:noFill/>
                <a:prstDash val="solid"/>
                <a:miter/>
              </a:ln>
            </p:spPr>
            <p:txBody>
              <a:bodyPr rtlCol="0" anchor="ctr"/>
              <a:lstStyle/>
              <a:p>
                <a:endParaRPr lang="en-US" sz="1350"/>
              </a:p>
            </p:txBody>
          </p:sp>
          <p:sp>
            <p:nvSpPr>
              <p:cNvPr id="268" name="Freeform: Shape 267">
                <a:extLst>
                  <a:ext uri="{FF2B5EF4-FFF2-40B4-BE49-F238E27FC236}">
                    <a16:creationId xmlns:a16="http://schemas.microsoft.com/office/drawing/2014/main" id="{0B92B7A7-365A-4631-831E-BFB057F48A1C}"/>
                  </a:ext>
                </a:extLst>
              </p:cNvPr>
              <p:cNvSpPr/>
              <p:nvPr/>
            </p:nvSpPr>
            <p:spPr>
              <a:xfrm>
                <a:off x="2330833" y="3527032"/>
                <a:ext cx="1867757" cy="797266"/>
              </a:xfrm>
              <a:custGeom>
                <a:avLst/>
                <a:gdLst>
                  <a:gd name="connsiteX0" fmla="*/ 1834325 w 1867757"/>
                  <a:gd name="connsiteY0" fmla="*/ 47244 h 797266"/>
                  <a:gd name="connsiteX1" fmla="*/ 732473 w 1867757"/>
                  <a:gd name="connsiteY1" fmla="*/ 687514 h 797266"/>
                  <a:gd name="connsiteX2" fmla="*/ 568357 w 1867757"/>
                  <a:gd name="connsiteY2" fmla="*/ 687514 h 797266"/>
                  <a:gd name="connsiteX3" fmla="*/ 34195 w 1867757"/>
                  <a:gd name="connsiteY3" fmla="*/ 379095 h 797266"/>
                  <a:gd name="connsiteX4" fmla="*/ 0 w 1867757"/>
                  <a:gd name="connsiteY4" fmla="*/ 331470 h 797266"/>
                  <a:gd name="connsiteX5" fmla="*/ 0 w 1867757"/>
                  <a:gd name="connsiteY5" fmla="*/ 421576 h 797266"/>
                  <a:gd name="connsiteX6" fmla="*/ 34099 w 1867757"/>
                  <a:gd name="connsiteY6" fmla="*/ 469201 h 797266"/>
                  <a:gd name="connsiteX7" fmla="*/ 568261 w 1867757"/>
                  <a:gd name="connsiteY7" fmla="*/ 777621 h 797266"/>
                  <a:gd name="connsiteX8" fmla="*/ 732377 w 1867757"/>
                  <a:gd name="connsiteY8" fmla="*/ 777621 h 797266"/>
                  <a:gd name="connsiteX9" fmla="*/ 1834229 w 1867757"/>
                  <a:gd name="connsiteY9" fmla="*/ 137255 h 797266"/>
                  <a:gd name="connsiteX10" fmla="*/ 1867757 w 1867757"/>
                  <a:gd name="connsiteY10" fmla="*/ 90107 h 797266"/>
                  <a:gd name="connsiteX11" fmla="*/ 1867757 w 1867757"/>
                  <a:gd name="connsiteY11" fmla="*/ 0 h 797266"/>
                  <a:gd name="connsiteX12" fmla="*/ 1834325 w 1867757"/>
                  <a:gd name="connsiteY12" fmla="*/ 47244 h 79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7757" h="797266">
                    <a:moveTo>
                      <a:pt x="1834325" y="47244"/>
                    </a:moveTo>
                    <a:lnTo>
                      <a:pt x="732473" y="687514"/>
                    </a:lnTo>
                    <a:cubicBezTo>
                      <a:pt x="687419" y="713708"/>
                      <a:pt x="613601" y="713708"/>
                      <a:pt x="568357" y="687514"/>
                    </a:cubicBezTo>
                    <a:lnTo>
                      <a:pt x="34195" y="379095"/>
                    </a:lnTo>
                    <a:cubicBezTo>
                      <a:pt x="11430" y="365950"/>
                      <a:pt x="0" y="348615"/>
                      <a:pt x="0" y="331470"/>
                    </a:cubicBezTo>
                    <a:cubicBezTo>
                      <a:pt x="0" y="361474"/>
                      <a:pt x="0" y="391573"/>
                      <a:pt x="0" y="421576"/>
                    </a:cubicBezTo>
                    <a:cubicBezTo>
                      <a:pt x="0" y="438912"/>
                      <a:pt x="11335" y="456247"/>
                      <a:pt x="34099" y="469201"/>
                    </a:cubicBezTo>
                    <a:lnTo>
                      <a:pt x="568261" y="777621"/>
                    </a:lnTo>
                    <a:cubicBezTo>
                      <a:pt x="613601" y="803815"/>
                      <a:pt x="687419" y="803815"/>
                      <a:pt x="732377" y="777621"/>
                    </a:cubicBezTo>
                    <a:lnTo>
                      <a:pt x="1834229" y="137255"/>
                    </a:lnTo>
                    <a:cubicBezTo>
                      <a:pt x="1856518" y="124301"/>
                      <a:pt x="1867757" y="107251"/>
                      <a:pt x="1867757" y="90107"/>
                    </a:cubicBezTo>
                    <a:lnTo>
                      <a:pt x="1867757" y="0"/>
                    </a:lnTo>
                    <a:cubicBezTo>
                      <a:pt x="1867853" y="17145"/>
                      <a:pt x="1856613" y="34290"/>
                      <a:pt x="1834325" y="47244"/>
                    </a:cubicBezTo>
                    <a:close/>
                  </a:path>
                </a:pathLst>
              </a:custGeom>
              <a:solidFill>
                <a:srgbClr val="082C44"/>
              </a:solidFill>
              <a:ln w="9525" cap="flat">
                <a:noFill/>
                <a:prstDash val="solid"/>
                <a:miter/>
              </a:ln>
            </p:spPr>
            <p:txBody>
              <a:bodyPr rtlCol="0" anchor="ctr"/>
              <a:lstStyle/>
              <a:p>
                <a:endParaRPr lang="en-US" sz="1350"/>
              </a:p>
            </p:txBody>
          </p:sp>
          <p:sp>
            <p:nvSpPr>
              <p:cNvPr id="269" name="Freeform: Shape 268">
                <a:extLst>
                  <a:ext uri="{FF2B5EF4-FFF2-40B4-BE49-F238E27FC236}">
                    <a16:creationId xmlns:a16="http://schemas.microsoft.com/office/drawing/2014/main" id="{07D03CB9-10AD-4C30-B732-AE559955A61A}"/>
                  </a:ext>
                </a:extLst>
              </p:cNvPr>
              <p:cNvSpPr/>
              <p:nvPr/>
            </p:nvSpPr>
            <p:spPr>
              <a:xfrm>
                <a:off x="3734719" y="3299508"/>
                <a:ext cx="207132" cy="119648"/>
              </a:xfrm>
              <a:custGeom>
                <a:avLst/>
                <a:gdLst>
                  <a:gd name="connsiteX0" fmla="*/ 199648 w 207132"/>
                  <a:gd name="connsiteY0" fmla="*/ 94175 h 119648"/>
                  <a:gd name="connsiteX1" fmla="*/ 206511 w 207132"/>
                  <a:gd name="connsiteY1" fmla="*/ 108363 h 119648"/>
                  <a:gd name="connsiteX2" fmla="*/ 199648 w 207132"/>
                  <a:gd name="connsiteY2" fmla="*/ 115225 h 119648"/>
                  <a:gd name="connsiteX3" fmla="*/ 163168 w 207132"/>
                  <a:gd name="connsiteY3" fmla="*/ 115225 h 119648"/>
                  <a:gd name="connsiteX4" fmla="*/ 7624 w 207132"/>
                  <a:gd name="connsiteY4" fmla="*/ 25499 h 119648"/>
                  <a:gd name="connsiteX5" fmla="*/ 574 w 207132"/>
                  <a:gd name="connsiteY5" fmla="*/ 11404 h 119648"/>
                  <a:gd name="connsiteX6" fmla="*/ 7624 w 207132"/>
                  <a:gd name="connsiteY6" fmla="*/ 4354 h 119648"/>
                  <a:gd name="connsiteX7" fmla="*/ 44105 w 207132"/>
                  <a:gd name="connsiteY7" fmla="*/ 4354 h 11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132" h="119648">
                    <a:moveTo>
                      <a:pt x="199648" y="94175"/>
                    </a:moveTo>
                    <a:cubicBezTo>
                      <a:pt x="205461" y="96197"/>
                      <a:pt x="208534" y="102550"/>
                      <a:pt x="206511" y="108363"/>
                    </a:cubicBezTo>
                    <a:cubicBezTo>
                      <a:pt x="205392" y="111578"/>
                      <a:pt x="202864" y="114106"/>
                      <a:pt x="199648" y="115225"/>
                    </a:cubicBezTo>
                    <a:cubicBezTo>
                      <a:pt x="188203" y="121124"/>
                      <a:pt x="174612" y="121124"/>
                      <a:pt x="163168" y="115225"/>
                    </a:cubicBezTo>
                    <a:lnTo>
                      <a:pt x="7624" y="25499"/>
                    </a:lnTo>
                    <a:cubicBezTo>
                      <a:pt x="1785" y="23554"/>
                      <a:pt x="-1371" y="17243"/>
                      <a:pt x="574" y="11404"/>
                    </a:cubicBezTo>
                    <a:cubicBezTo>
                      <a:pt x="1684" y="8075"/>
                      <a:pt x="4295" y="5463"/>
                      <a:pt x="7624" y="4354"/>
                    </a:cubicBezTo>
                    <a:cubicBezTo>
                      <a:pt x="19092" y="-1451"/>
                      <a:pt x="32638" y="-1451"/>
                      <a:pt x="44105" y="4354"/>
                    </a:cubicBezTo>
                    <a:close/>
                  </a:path>
                </a:pathLst>
              </a:custGeom>
              <a:solidFill>
                <a:srgbClr val="F8F9FC"/>
              </a:solidFill>
              <a:ln w="9525" cap="flat">
                <a:noFill/>
                <a:prstDash val="solid"/>
                <a:miter/>
              </a:ln>
            </p:spPr>
            <p:txBody>
              <a:bodyPr rtlCol="0" anchor="ctr"/>
              <a:lstStyle/>
              <a:p>
                <a:endParaRPr lang="en-US" sz="1350"/>
              </a:p>
            </p:txBody>
          </p:sp>
          <p:sp>
            <p:nvSpPr>
              <p:cNvPr id="270" name="Freeform: Shape 269">
                <a:extLst>
                  <a:ext uri="{FF2B5EF4-FFF2-40B4-BE49-F238E27FC236}">
                    <a16:creationId xmlns:a16="http://schemas.microsoft.com/office/drawing/2014/main" id="{63C7C6AD-D228-4DBF-BC1E-D714CF3CE6B9}"/>
                  </a:ext>
                </a:extLst>
              </p:cNvPr>
              <p:cNvSpPr/>
              <p:nvPr/>
            </p:nvSpPr>
            <p:spPr>
              <a:xfrm>
                <a:off x="2522203" y="3226286"/>
                <a:ext cx="1546609" cy="896923"/>
              </a:xfrm>
              <a:custGeom>
                <a:avLst/>
                <a:gdLst>
                  <a:gd name="connsiteX0" fmla="*/ 1533037 w 1546609"/>
                  <a:gd name="connsiteY0" fmla="*/ 318653 h 896923"/>
                  <a:gd name="connsiteX1" fmla="*/ 1533037 w 1546609"/>
                  <a:gd name="connsiteY1" fmla="*/ 356753 h 896923"/>
                  <a:gd name="connsiteX2" fmla="*/ 616922 w 1546609"/>
                  <a:gd name="connsiteY2" fmla="*/ 889106 h 896923"/>
                  <a:gd name="connsiteX3" fmla="*/ 551295 w 1546609"/>
                  <a:gd name="connsiteY3" fmla="*/ 889106 h 896923"/>
                  <a:gd name="connsiteX4" fmla="*/ 13609 w 1546609"/>
                  <a:gd name="connsiteY4" fmla="*/ 578400 h 896923"/>
                  <a:gd name="connsiteX5" fmla="*/ 13609 w 1546609"/>
                  <a:gd name="connsiteY5" fmla="*/ 540300 h 896923"/>
                  <a:gd name="connsiteX6" fmla="*/ 929438 w 1546609"/>
                  <a:gd name="connsiteY6" fmla="*/ 7853 h 896923"/>
                  <a:gd name="connsiteX7" fmla="*/ 995065 w 1546609"/>
                  <a:gd name="connsiteY7" fmla="*/ 7853 h 89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6609" h="896923">
                    <a:moveTo>
                      <a:pt x="1533037" y="318653"/>
                    </a:moveTo>
                    <a:cubicBezTo>
                      <a:pt x="1551134" y="329131"/>
                      <a:pt x="1551134" y="346181"/>
                      <a:pt x="1533037" y="356753"/>
                    </a:cubicBezTo>
                    <a:lnTo>
                      <a:pt x="616922" y="889106"/>
                    </a:lnTo>
                    <a:cubicBezTo>
                      <a:pt x="596289" y="899530"/>
                      <a:pt x="571929" y="899530"/>
                      <a:pt x="551295" y="889106"/>
                    </a:cubicBezTo>
                    <a:lnTo>
                      <a:pt x="13609" y="578400"/>
                    </a:lnTo>
                    <a:cubicBezTo>
                      <a:pt x="-4489" y="567923"/>
                      <a:pt x="-4584" y="550778"/>
                      <a:pt x="13609" y="540300"/>
                    </a:cubicBezTo>
                    <a:lnTo>
                      <a:pt x="929438" y="7853"/>
                    </a:lnTo>
                    <a:cubicBezTo>
                      <a:pt x="950061" y="-2618"/>
                      <a:pt x="974442" y="-2618"/>
                      <a:pt x="995065" y="7853"/>
                    </a:cubicBezTo>
                    <a:close/>
                  </a:path>
                </a:pathLst>
              </a:custGeom>
              <a:solidFill>
                <a:srgbClr val="46C7C7"/>
              </a:solidFill>
              <a:ln w="9525" cap="flat">
                <a:noFill/>
                <a:prstDash val="solid"/>
                <a:miter/>
              </a:ln>
            </p:spPr>
            <p:txBody>
              <a:bodyPr rtlCol="0" anchor="ctr"/>
              <a:lstStyle/>
              <a:p>
                <a:endParaRPr lang="en-US" sz="1350"/>
              </a:p>
            </p:txBody>
          </p:sp>
          <p:sp>
            <p:nvSpPr>
              <p:cNvPr id="271" name="Freeform: Shape 270">
                <a:extLst>
                  <a:ext uri="{FF2B5EF4-FFF2-40B4-BE49-F238E27FC236}">
                    <a16:creationId xmlns:a16="http://schemas.microsoft.com/office/drawing/2014/main" id="{7ABDD568-142B-40C9-A01D-7E542A4A0B0F}"/>
                  </a:ext>
                </a:extLst>
              </p:cNvPr>
              <p:cNvSpPr/>
              <p:nvPr/>
            </p:nvSpPr>
            <p:spPr>
              <a:xfrm>
                <a:off x="2330880" y="3150997"/>
                <a:ext cx="1867806" cy="1083194"/>
              </a:xfrm>
              <a:custGeom>
                <a:avLst/>
                <a:gdLst>
                  <a:gd name="connsiteX0" fmla="*/ 1833611 w 1867806"/>
                  <a:gd name="connsiteY0" fmla="*/ 328220 h 1083194"/>
                  <a:gd name="connsiteX1" fmla="*/ 1834278 w 1867806"/>
                  <a:gd name="connsiteY1" fmla="*/ 423470 h 1083194"/>
                  <a:gd name="connsiteX2" fmla="*/ 732426 w 1867806"/>
                  <a:gd name="connsiteY2" fmla="*/ 1063550 h 1083194"/>
                  <a:gd name="connsiteX3" fmla="*/ 568310 w 1867806"/>
                  <a:gd name="connsiteY3" fmla="*/ 1063550 h 1083194"/>
                  <a:gd name="connsiteX4" fmla="*/ 34148 w 1867806"/>
                  <a:gd name="connsiteY4" fmla="*/ 755130 h 1083194"/>
                  <a:gd name="connsiteX5" fmla="*/ 33577 w 1867806"/>
                  <a:gd name="connsiteY5" fmla="*/ 659880 h 1083194"/>
                  <a:gd name="connsiteX6" fmla="*/ 1135333 w 1867806"/>
                  <a:gd name="connsiteY6" fmla="*/ 19610 h 1083194"/>
                  <a:gd name="connsiteX7" fmla="*/ 1299449 w 1867806"/>
                  <a:gd name="connsiteY7" fmla="*/ 19610 h 1083194"/>
                  <a:gd name="connsiteX8" fmla="*/ 808531 w 1867806"/>
                  <a:gd name="connsiteY8" fmla="*/ 964299 h 1083194"/>
                  <a:gd name="connsiteX9" fmla="*/ 1724359 w 1867806"/>
                  <a:gd name="connsiteY9" fmla="*/ 431947 h 1083194"/>
                  <a:gd name="connsiteX10" fmla="*/ 1724359 w 1867806"/>
                  <a:gd name="connsiteY10" fmla="*/ 393847 h 1083194"/>
                  <a:gd name="connsiteX11" fmla="*/ 1186387 w 1867806"/>
                  <a:gd name="connsiteY11" fmla="*/ 83141 h 1083194"/>
                  <a:gd name="connsiteX12" fmla="*/ 1120760 w 1867806"/>
                  <a:gd name="connsiteY12" fmla="*/ 83141 h 1083194"/>
                  <a:gd name="connsiteX13" fmla="*/ 204741 w 1867806"/>
                  <a:gd name="connsiteY13" fmla="*/ 615494 h 1083194"/>
                  <a:gd name="connsiteX14" fmla="*/ 204741 w 1867806"/>
                  <a:gd name="connsiteY14" fmla="*/ 653594 h 1083194"/>
                  <a:gd name="connsiteX15" fmla="*/ 743284 w 1867806"/>
                  <a:gd name="connsiteY15" fmla="*/ 964299 h 1083194"/>
                  <a:gd name="connsiteX16" fmla="*/ 808912 w 1867806"/>
                  <a:gd name="connsiteY16" fmla="*/ 964299 h 1083194"/>
                  <a:gd name="connsiteX17" fmla="*/ 377715 w 1867806"/>
                  <a:gd name="connsiteY17" fmla="*/ 915722 h 1083194"/>
                  <a:gd name="connsiteX18" fmla="*/ 472488 w 1867806"/>
                  <a:gd name="connsiteY18" fmla="*/ 915722 h 1083194"/>
                  <a:gd name="connsiteX19" fmla="*/ 472489 w 1867806"/>
                  <a:gd name="connsiteY19" fmla="*/ 860762 h 1083194"/>
                  <a:gd name="connsiteX20" fmla="*/ 375524 w 1867806"/>
                  <a:gd name="connsiteY20" fmla="*/ 804755 h 1083194"/>
                  <a:gd name="connsiteX21" fmla="*/ 280274 w 1867806"/>
                  <a:gd name="connsiteY21" fmla="*/ 804755 h 1083194"/>
                  <a:gd name="connsiteX22" fmla="*/ 280274 w 1867806"/>
                  <a:gd name="connsiteY22" fmla="*/ 859619 h 1083194"/>
                  <a:gd name="connsiteX23" fmla="*/ 377239 w 1867806"/>
                  <a:gd name="connsiteY23" fmla="*/ 915626 h 1083194"/>
                  <a:gd name="connsiteX24" fmla="*/ 1448134 w 1867806"/>
                  <a:gd name="connsiteY24" fmla="*/ 152864 h 1083194"/>
                  <a:gd name="connsiteX25" fmla="*/ 1411654 w 1867806"/>
                  <a:gd name="connsiteY25" fmla="*/ 152864 h 1083194"/>
                  <a:gd name="connsiteX26" fmla="*/ 1404604 w 1867806"/>
                  <a:gd name="connsiteY26" fmla="*/ 166960 h 1083194"/>
                  <a:gd name="connsiteX27" fmla="*/ 1411654 w 1867806"/>
                  <a:gd name="connsiteY27" fmla="*/ 174010 h 1083194"/>
                  <a:gd name="connsiteX28" fmla="*/ 1567102 w 1867806"/>
                  <a:gd name="connsiteY28" fmla="*/ 264116 h 1083194"/>
                  <a:gd name="connsiteX29" fmla="*/ 1603582 w 1867806"/>
                  <a:gd name="connsiteY29" fmla="*/ 264116 h 1083194"/>
                  <a:gd name="connsiteX30" fmla="*/ 1610445 w 1867806"/>
                  <a:gd name="connsiteY30" fmla="*/ 249928 h 1083194"/>
                  <a:gd name="connsiteX31" fmla="*/ 1603582 w 1867806"/>
                  <a:gd name="connsiteY31" fmla="*/ 243066 h 1083194"/>
                  <a:gd name="connsiteX32" fmla="*/ 1448134 w 1867806"/>
                  <a:gd name="connsiteY32" fmla="*/ 152864 h 108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67806" h="1083194">
                    <a:moveTo>
                      <a:pt x="1833611" y="328220"/>
                    </a:moveTo>
                    <a:cubicBezTo>
                      <a:pt x="1878950" y="354318"/>
                      <a:pt x="1879236" y="397085"/>
                      <a:pt x="1834278" y="423470"/>
                    </a:cubicBezTo>
                    <a:lnTo>
                      <a:pt x="732426" y="1063550"/>
                    </a:lnTo>
                    <a:cubicBezTo>
                      <a:pt x="687373" y="1089743"/>
                      <a:pt x="613554" y="1089743"/>
                      <a:pt x="568310" y="1063550"/>
                    </a:cubicBezTo>
                    <a:lnTo>
                      <a:pt x="34148" y="755130"/>
                    </a:lnTo>
                    <a:cubicBezTo>
                      <a:pt x="-11096" y="729032"/>
                      <a:pt x="-11477" y="686264"/>
                      <a:pt x="33577" y="659880"/>
                    </a:cubicBezTo>
                    <a:lnTo>
                      <a:pt x="1135333" y="19610"/>
                    </a:lnTo>
                    <a:cubicBezTo>
                      <a:pt x="1180387" y="-6584"/>
                      <a:pt x="1254205" y="-6489"/>
                      <a:pt x="1299449" y="19610"/>
                    </a:cubicBezTo>
                    <a:close/>
                    <a:moveTo>
                      <a:pt x="808531" y="964299"/>
                    </a:moveTo>
                    <a:lnTo>
                      <a:pt x="1724359" y="431947"/>
                    </a:lnTo>
                    <a:cubicBezTo>
                      <a:pt x="1742266" y="421469"/>
                      <a:pt x="1742266" y="404420"/>
                      <a:pt x="1724359" y="393847"/>
                    </a:cubicBezTo>
                    <a:lnTo>
                      <a:pt x="1186387" y="83141"/>
                    </a:lnTo>
                    <a:cubicBezTo>
                      <a:pt x="1165764" y="72671"/>
                      <a:pt x="1141383" y="72671"/>
                      <a:pt x="1120760" y="83141"/>
                    </a:cubicBezTo>
                    <a:lnTo>
                      <a:pt x="204741" y="615494"/>
                    </a:lnTo>
                    <a:cubicBezTo>
                      <a:pt x="186739" y="625876"/>
                      <a:pt x="186834" y="643021"/>
                      <a:pt x="204741" y="653594"/>
                    </a:cubicBezTo>
                    <a:lnTo>
                      <a:pt x="743284" y="964299"/>
                    </a:lnTo>
                    <a:cubicBezTo>
                      <a:pt x="763918" y="974723"/>
                      <a:pt x="788278" y="974723"/>
                      <a:pt x="808912" y="964299"/>
                    </a:cubicBezTo>
                    <a:close/>
                    <a:moveTo>
                      <a:pt x="377715" y="915722"/>
                    </a:moveTo>
                    <a:cubicBezTo>
                      <a:pt x="407478" y="930919"/>
                      <a:pt x="442725" y="930919"/>
                      <a:pt x="472488" y="915722"/>
                    </a:cubicBezTo>
                    <a:cubicBezTo>
                      <a:pt x="498682" y="900482"/>
                      <a:pt x="498492" y="875907"/>
                      <a:pt x="472489" y="860762"/>
                    </a:cubicBezTo>
                    <a:lnTo>
                      <a:pt x="375524" y="804755"/>
                    </a:lnTo>
                    <a:cubicBezTo>
                      <a:pt x="345609" y="789489"/>
                      <a:pt x="310189" y="789489"/>
                      <a:pt x="280274" y="804755"/>
                    </a:cubicBezTo>
                    <a:cubicBezTo>
                      <a:pt x="254175" y="819900"/>
                      <a:pt x="254366" y="844475"/>
                      <a:pt x="280274" y="859619"/>
                    </a:cubicBezTo>
                    <a:lnTo>
                      <a:pt x="377239" y="915626"/>
                    </a:lnTo>
                    <a:close/>
                    <a:moveTo>
                      <a:pt x="1448134" y="152864"/>
                    </a:moveTo>
                    <a:cubicBezTo>
                      <a:pt x="1436667" y="147059"/>
                      <a:pt x="1423121" y="147059"/>
                      <a:pt x="1411654" y="152864"/>
                    </a:cubicBezTo>
                    <a:cubicBezTo>
                      <a:pt x="1405815" y="154810"/>
                      <a:pt x="1402658" y="161121"/>
                      <a:pt x="1404604" y="166960"/>
                    </a:cubicBezTo>
                    <a:cubicBezTo>
                      <a:pt x="1405713" y="170289"/>
                      <a:pt x="1408325" y="172901"/>
                      <a:pt x="1411654" y="174010"/>
                    </a:cubicBezTo>
                    <a:lnTo>
                      <a:pt x="1567102" y="264116"/>
                    </a:lnTo>
                    <a:cubicBezTo>
                      <a:pt x="1578546" y="270015"/>
                      <a:pt x="1592137" y="270015"/>
                      <a:pt x="1603582" y="264116"/>
                    </a:cubicBezTo>
                    <a:cubicBezTo>
                      <a:pt x="1609395" y="262094"/>
                      <a:pt x="1612467" y="255741"/>
                      <a:pt x="1610445" y="249928"/>
                    </a:cubicBezTo>
                    <a:cubicBezTo>
                      <a:pt x="1609325" y="246713"/>
                      <a:pt x="1606798" y="244185"/>
                      <a:pt x="1603582" y="243066"/>
                    </a:cubicBezTo>
                    <a:lnTo>
                      <a:pt x="1448134" y="152864"/>
                    </a:lnTo>
                    <a:close/>
                  </a:path>
                </a:pathLst>
              </a:custGeom>
              <a:solidFill>
                <a:srgbClr val="114269"/>
              </a:solidFill>
              <a:ln w="9525" cap="flat">
                <a:noFill/>
                <a:prstDash val="solid"/>
                <a:miter/>
              </a:ln>
            </p:spPr>
            <p:txBody>
              <a:bodyPr rtlCol="0" anchor="ctr"/>
              <a:lstStyle/>
              <a:p>
                <a:endParaRPr lang="en-US" sz="1350"/>
              </a:p>
            </p:txBody>
          </p:sp>
          <p:sp>
            <p:nvSpPr>
              <p:cNvPr id="272" name="Freeform: Shape 271">
                <a:extLst>
                  <a:ext uri="{FF2B5EF4-FFF2-40B4-BE49-F238E27FC236}">
                    <a16:creationId xmlns:a16="http://schemas.microsoft.com/office/drawing/2014/main" id="{0F949924-9107-432F-B79A-158094933F9B}"/>
                  </a:ext>
                </a:extLst>
              </p:cNvPr>
              <p:cNvSpPr/>
              <p:nvPr/>
            </p:nvSpPr>
            <p:spPr>
              <a:xfrm>
                <a:off x="2591628" y="3944494"/>
                <a:ext cx="231243" cy="133718"/>
              </a:xfrm>
              <a:custGeom>
                <a:avLst/>
                <a:gdLst>
                  <a:gd name="connsiteX0" fmla="*/ 211455 w 231243"/>
                  <a:gd name="connsiteY0" fmla="*/ 67361 h 133718"/>
                  <a:gd name="connsiteX1" fmla="*/ 211455 w 231243"/>
                  <a:gd name="connsiteY1" fmla="*/ 122321 h 133718"/>
                  <a:gd name="connsiteX2" fmla="*/ 116681 w 231243"/>
                  <a:gd name="connsiteY2" fmla="*/ 122321 h 133718"/>
                  <a:gd name="connsiteX3" fmla="*/ 19717 w 231243"/>
                  <a:gd name="connsiteY3" fmla="*/ 66313 h 133718"/>
                  <a:gd name="connsiteX4" fmla="*/ 19717 w 231243"/>
                  <a:gd name="connsiteY4" fmla="*/ 11449 h 133718"/>
                  <a:gd name="connsiteX5" fmla="*/ 114967 w 231243"/>
                  <a:gd name="connsiteY5" fmla="*/ 11449 h 133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243" h="133718">
                    <a:moveTo>
                      <a:pt x="211455" y="67361"/>
                    </a:moveTo>
                    <a:cubicBezTo>
                      <a:pt x="237744" y="82506"/>
                      <a:pt x="237935" y="107081"/>
                      <a:pt x="211455" y="122321"/>
                    </a:cubicBezTo>
                    <a:cubicBezTo>
                      <a:pt x="181691" y="137518"/>
                      <a:pt x="146445" y="137518"/>
                      <a:pt x="116681" y="122321"/>
                    </a:cubicBezTo>
                    <a:lnTo>
                      <a:pt x="19717" y="66313"/>
                    </a:lnTo>
                    <a:cubicBezTo>
                      <a:pt x="-6477" y="51169"/>
                      <a:pt x="-6667" y="26594"/>
                      <a:pt x="19717" y="11449"/>
                    </a:cubicBezTo>
                    <a:cubicBezTo>
                      <a:pt x="49632" y="-3816"/>
                      <a:pt x="85052" y="-3816"/>
                      <a:pt x="114967" y="11449"/>
                    </a:cubicBezTo>
                    <a:close/>
                  </a:path>
                </a:pathLst>
              </a:custGeom>
              <a:solidFill>
                <a:srgbClr val="F8F9FC"/>
              </a:solidFill>
              <a:ln w="9525" cap="flat">
                <a:noFill/>
                <a:prstDash val="solid"/>
                <a:miter/>
              </a:ln>
            </p:spPr>
            <p:txBody>
              <a:bodyPr rtlCol="0" anchor="ctr"/>
              <a:lstStyle/>
              <a:p>
                <a:endParaRPr lang="en-US" sz="1350"/>
              </a:p>
            </p:txBody>
          </p:sp>
          <p:grpSp>
            <p:nvGrpSpPr>
              <p:cNvPr id="273" name="Graphic 2">
                <a:extLst>
                  <a:ext uri="{FF2B5EF4-FFF2-40B4-BE49-F238E27FC236}">
                    <a16:creationId xmlns:a16="http://schemas.microsoft.com/office/drawing/2014/main" id="{8CE197C0-8EDD-4F51-8417-57DF5E20D826}"/>
                  </a:ext>
                </a:extLst>
              </p:cNvPr>
              <p:cNvGrpSpPr/>
              <p:nvPr/>
            </p:nvGrpSpPr>
            <p:grpSpPr>
              <a:xfrm>
                <a:off x="2891285" y="3177268"/>
                <a:ext cx="653700" cy="427011"/>
                <a:chOff x="2891285" y="3177268"/>
                <a:chExt cx="653700" cy="427011"/>
              </a:xfrm>
            </p:grpSpPr>
            <p:sp>
              <p:nvSpPr>
                <p:cNvPr id="274" name="Freeform: Shape 273">
                  <a:extLst>
                    <a:ext uri="{FF2B5EF4-FFF2-40B4-BE49-F238E27FC236}">
                      <a16:creationId xmlns:a16="http://schemas.microsoft.com/office/drawing/2014/main" id="{EECECA77-0608-49BE-8DC5-04D9E4310318}"/>
                    </a:ext>
                  </a:extLst>
                </p:cNvPr>
                <p:cNvSpPr/>
                <p:nvPr/>
              </p:nvSpPr>
              <p:spPr>
                <a:xfrm>
                  <a:off x="2891285" y="3177268"/>
                  <a:ext cx="339375" cy="76967"/>
                </a:xfrm>
                <a:custGeom>
                  <a:avLst/>
                  <a:gdLst>
                    <a:gd name="connsiteX0" fmla="*/ 0 w 339375"/>
                    <a:gd name="connsiteY0" fmla="*/ 33534 h 76967"/>
                    <a:gd name="connsiteX1" fmla="*/ 21241 w 339375"/>
                    <a:gd name="connsiteY1" fmla="*/ 21151 h 76967"/>
                    <a:gd name="connsiteX2" fmla="*/ 339376 w 339375"/>
                    <a:gd name="connsiteY2" fmla="*/ 64585 h 76967"/>
                    <a:gd name="connsiteX3" fmla="*/ 318135 w 339375"/>
                    <a:gd name="connsiteY3" fmla="*/ 76968 h 76967"/>
                    <a:gd name="connsiteX4" fmla="*/ 0 w 339375"/>
                    <a:gd name="connsiteY4" fmla="*/ 33534 h 76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375" h="76967">
                      <a:moveTo>
                        <a:pt x="0" y="33534"/>
                      </a:moveTo>
                      <a:lnTo>
                        <a:pt x="21241" y="21151"/>
                      </a:lnTo>
                      <a:cubicBezTo>
                        <a:pt x="110204" y="-17901"/>
                        <a:pt x="223171" y="-2566"/>
                        <a:pt x="339376" y="64585"/>
                      </a:cubicBezTo>
                      <a:lnTo>
                        <a:pt x="318135" y="76968"/>
                      </a:lnTo>
                      <a:cubicBezTo>
                        <a:pt x="201930" y="9817"/>
                        <a:pt x="88963" y="-5519"/>
                        <a:pt x="0" y="33534"/>
                      </a:cubicBezTo>
                      <a:close/>
                    </a:path>
                  </a:pathLst>
                </a:custGeom>
                <a:solidFill>
                  <a:srgbClr val="ACACAC"/>
                </a:solidFill>
                <a:ln w="9525" cap="flat">
                  <a:noFill/>
                  <a:prstDash val="solid"/>
                  <a:miter/>
                </a:ln>
              </p:spPr>
              <p:txBody>
                <a:bodyPr rtlCol="0" anchor="ctr"/>
                <a:lstStyle/>
                <a:p>
                  <a:endParaRPr lang="en-US" sz="1350"/>
                </a:p>
              </p:txBody>
            </p:sp>
            <p:sp>
              <p:nvSpPr>
                <p:cNvPr id="275" name="Freeform: Shape 274">
                  <a:extLst>
                    <a:ext uri="{FF2B5EF4-FFF2-40B4-BE49-F238E27FC236}">
                      <a16:creationId xmlns:a16="http://schemas.microsoft.com/office/drawing/2014/main" id="{114E1352-0072-4970-BFB6-1A36A2341329}"/>
                    </a:ext>
                  </a:extLst>
                </p:cNvPr>
                <p:cNvSpPr/>
                <p:nvPr/>
              </p:nvSpPr>
              <p:spPr>
                <a:xfrm>
                  <a:off x="3481263" y="3560560"/>
                  <a:ext cx="63722" cy="43719"/>
                </a:xfrm>
                <a:custGeom>
                  <a:avLst/>
                  <a:gdLst>
                    <a:gd name="connsiteX0" fmla="*/ 42481 w 63722"/>
                    <a:gd name="connsiteY0" fmla="*/ 12383 h 43719"/>
                    <a:gd name="connsiteX1" fmla="*/ 63722 w 63722"/>
                    <a:gd name="connsiteY1" fmla="*/ 0 h 43719"/>
                    <a:gd name="connsiteX2" fmla="*/ 21336 w 63722"/>
                    <a:gd name="connsiteY2" fmla="*/ 31337 h 43719"/>
                    <a:gd name="connsiteX3" fmla="*/ 0 w 63722"/>
                    <a:gd name="connsiteY3" fmla="*/ 43720 h 43719"/>
                    <a:gd name="connsiteX4" fmla="*/ 42481 w 63722"/>
                    <a:gd name="connsiteY4" fmla="*/ 12383 h 4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22" h="43719">
                      <a:moveTo>
                        <a:pt x="42481" y="12383"/>
                      </a:moveTo>
                      <a:lnTo>
                        <a:pt x="63722" y="0"/>
                      </a:lnTo>
                      <a:lnTo>
                        <a:pt x="21336" y="31337"/>
                      </a:lnTo>
                      <a:lnTo>
                        <a:pt x="0" y="43720"/>
                      </a:lnTo>
                      <a:lnTo>
                        <a:pt x="42481" y="12383"/>
                      </a:lnTo>
                      <a:close/>
                    </a:path>
                  </a:pathLst>
                </a:custGeom>
                <a:solidFill>
                  <a:srgbClr val="737373"/>
                </a:solidFill>
                <a:ln w="9525" cap="flat">
                  <a:noFill/>
                  <a:prstDash val="solid"/>
                  <a:miter/>
                </a:ln>
              </p:spPr>
              <p:txBody>
                <a:bodyPr rtlCol="0" anchor="ctr"/>
                <a:lstStyle/>
                <a:p>
                  <a:endParaRPr lang="en-US" sz="1350"/>
                </a:p>
              </p:txBody>
            </p:sp>
            <p:sp>
              <p:nvSpPr>
                <p:cNvPr id="276" name="Freeform: Shape 275">
                  <a:extLst>
                    <a:ext uri="{FF2B5EF4-FFF2-40B4-BE49-F238E27FC236}">
                      <a16:creationId xmlns:a16="http://schemas.microsoft.com/office/drawing/2014/main" id="{D1358822-ECAD-47F0-B88F-2C1DBDFDAF0E}"/>
                    </a:ext>
                  </a:extLst>
                </p:cNvPr>
                <p:cNvSpPr/>
                <p:nvPr/>
              </p:nvSpPr>
              <p:spPr>
                <a:xfrm>
                  <a:off x="3209419" y="3241854"/>
                  <a:ext cx="335565" cy="331089"/>
                </a:xfrm>
                <a:custGeom>
                  <a:avLst/>
                  <a:gdLst>
                    <a:gd name="connsiteX0" fmla="*/ 0 w 335565"/>
                    <a:gd name="connsiteY0" fmla="*/ 12383 h 331089"/>
                    <a:gd name="connsiteX1" fmla="*/ 21241 w 335565"/>
                    <a:gd name="connsiteY1" fmla="*/ 0 h 331089"/>
                    <a:gd name="connsiteX2" fmla="*/ 335566 w 335565"/>
                    <a:gd name="connsiteY2" fmla="*/ 318707 h 331089"/>
                    <a:gd name="connsiteX3" fmla="*/ 314325 w 335565"/>
                    <a:gd name="connsiteY3" fmla="*/ 331089 h 331089"/>
                    <a:gd name="connsiteX4" fmla="*/ 0 w 335565"/>
                    <a:gd name="connsiteY4" fmla="*/ 12383 h 331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65" h="331089">
                      <a:moveTo>
                        <a:pt x="0" y="12383"/>
                      </a:moveTo>
                      <a:lnTo>
                        <a:pt x="21241" y="0"/>
                      </a:lnTo>
                      <a:cubicBezTo>
                        <a:pt x="135541" y="66199"/>
                        <a:pt x="247555" y="179356"/>
                        <a:pt x="335566" y="318707"/>
                      </a:cubicBezTo>
                      <a:lnTo>
                        <a:pt x="314325" y="331089"/>
                      </a:lnTo>
                      <a:cubicBezTo>
                        <a:pt x="226314" y="191738"/>
                        <a:pt x="114300" y="78581"/>
                        <a:pt x="0" y="12383"/>
                      </a:cubicBezTo>
                      <a:close/>
                    </a:path>
                  </a:pathLst>
                </a:custGeom>
                <a:solidFill>
                  <a:srgbClr val="ACACAC"/>
                </a:solidFill>
                <a:ln w="9525" cap="flat">
                  <a:noFill/>
                  <a:prstDash val="solid"/>
                  <a:miter/>
                </a:ln>
              </p:spPr>
              <p:txBody>
                <a:bodyPr rtlCol="0" anchor="ctr"/>
                <a:lstStyle/>
                <a:p>
                  <a:endParaRPr lang="en-US" sz="1350"/>
                </a:p>
              </p:txBody>
            </p:sp>
            <p:sp>
              <p:nvSpPr>
                <p:cNvPr id="277" name="Freeform: Shape 276">
                  <a:extLst>
                    <a:ext uri="{FF2B5EF4-FFF2-40B4-BE49-F238E27FC236}">
                      <a16:creationId xmlns:a16="http://schemas.microsoft.com/office/drawing/2014/main" id="{989CB4CD-EE1A-48C6-8DAA-141BE9B6D82C}"/>
                    </a:ext>
                  </a:extLst>
                </p:cNvPr>
                <p:cNvSpPr/>
                <p:nvPr/>
              </p:nvSpPr>
              <p:spPr>
                <a:xfrm>
                  <a:off x="2891285" y="3189675"/>
                  <a:ext cx="632459" cy="414604"/>
                </a:xfrm>
                <a:custGeom>
                  <a:avLst/>
                  <a:gdLst>
                    <a:gd name="connsiteX0" fmla="*/ 318135 w 632459"/>
                    <a:gd name="connsiteY0" fmla="*/ 64561 h 414604"/>
                    <a:gd name="connsiteX1" fmla="*/ 632460 w 632459"/>
                    <a:gd name="connsiteY1" fmla="*/ 383267 h 414604"/>
                    <a:gd name="connsiteX2" fmla="*/ 589979 w 632459"/>
                    <a:gd name="connsiteY2" fmla="*/ 414605 h 414604"/>
                    <a:gd name="connsiteX3" fmla="*/ 317944 w 632459"/>
                    <a:gd name="connsiteY3" fmla="*/ 138380 h 414604"/>
                    <a:gd name="connsiteX4" fmla="*/ 42386 w 632459"/>
                    <a:gd name="connsiteY4" fmla="*/ 101137 h 414604"/>
                    <a:gd name="connsiteX5" fmla="*/ 0 w 632459"/>
                    <a:gd name="connsiteY5" fmla="*/ 21222 h 414604"/>
                    <a:gd name="connsiteX6" fmla="*/ 318135 w 632459"/>
                    <a:gd name="connsiteY6" fmla="*/ 64561 h 414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59" h="414604">
                      <a:moveTo>
                        <a:pt x="318135" y="64561"/>
                      </a:moveTo>
                      <a:cubicBezTo>
                        <a:pt x="432435" y="130760"/>
                        <a:pt x="544449" y="243917"/>
                        <a:pt x="632460" y="383267"/>
                      </a:cubicBezTo>
                      <a:lnTo>
                        <a:pt x="589979" y="414605"/>
                      </a:lnTo>
                      <a:cubicBezTo>
                        <a:pt x="513779" y="293732"/>
                        <a:pt x="417005" y="195530"/>
                        <a:pt x="317944" y="138380"/>
                      </a:cubicBezTo>
                      <a:cubicBezTo>
                        <a:pt x="217456" y="80372"/>
                        <a:pt x="119634" y="67228"/>
                        <a:pt x="42386" y="101137"/>
                      </a:cubicBezTo>
                      <a:lnTo>
                        <a:pt x="0" y="21222"/>
                      </a:lnTo>
                      <a:cubicBezTo>
                        <a:pt x="88963" y="-17926"/>
                        <a:pt x="201930" y="-2590"/>
                        <a:pt x="318135" y="64561"/>
                      </a:cubicBezTo>
                      <a:close/>
                    </a:path>
                  </a:pathLst>
                </a:custGeom>
                <a:solidFill>
                  <a:srgbClr val="FFFFFF"/>
                </a:solidFill>
                <a:ln w="9525" cap="flat">
                  <a:noFill/>
                  <a:prstDash val="solid"/>
                  <a:miter/>
                </a:ln>
              </p:spPr>
              <p:txBody>
                <a:bodyPr rtlCol="0" anchor="ctr"/>
                <a:lstStyle/>
                <a:p>
                  <a:endParaRPr lang="en-US" sz="1350"/>
                </a:p>
              </p:txBody>
            </p:sp>
          </p:grpSp>
          <p:grpSp>
            <p:nvGrpSpPr>
              <p:cNvPr id="278" name="Graphic 2">
                <a:extLst>
                  <a:ext uri="{FF2B5EF4-FFF2-40B4-BE49-F238E27FC236}">
                    <a16:creationId xmlns:a16="http://schemas.microsoft.com/office/drawing/2014/main" id="{39F15808-9BEE-4FF4-AA81-E492B237B099}"/>
                  </a:ext>
                </a:extLst>
              </p:cNvPr>
              <p:cNvGrpSpPr/>
              <p:nvPr/>
            </p:nvGrpSpPr>
            <p:grpSpPr>
              <a:xfrm>
                <a:off x="2999203" y="3417809"/>
                <a:ext cx="438054" cy="296198"/>
                <a:chOff x="2999203" y="3417809"/>
                <a:chExt cx="438054" cy="296198"/>
              </a:xfrm>
            </p:grpSpPr>
            <p:sp>
              <p:nvSpPr>
                <p:cNvPr id="279" name="Freeform: Shape 278">
                  <a:extLst>
                    <a:ext uri="{FF2B5EF4-FFF2-40B4-BE49-F238E27FC236}">
                      <a16:creationId xmlns:a16="http://schemas.microsoft.com/office/drawing/2014/main" id="{4D42D7C4-534E-4D67-8594-B5C51FD8FA57}"/>
                    </a:ext>
                  </a:extLst>
                </p:cNvPr>
                <p:cNvSpPr/>
                <p:nvPr/>
              </p:nvSpPr>
              <p:spPr>
                <a:xfrm>
                  <a:off x="2999203" y="3417809"/>
                  <a:ext cx="230885" cy="54930"/>
                </a:xfrm>
                <a:custGeom>
                  <a:avLst/>
                  <a:gdLst>
                    <a:gd name="connsiteX0" fmla="*/ 0 w 230885"/>
                    <a:gd name="connsiteY0" fmla="*/ 26356 h 54930"/>
                    <a:gd name="connsiteX1" fmla="*/ 21336 w 230885"/>
                    <a:gd name="connsiteY1" fmla="*/ 13973 h 54930"/>
                    <a:gd name="connsiteX2" fmla="*/ 230886 w 230885"/>
                    <a:gd name="connsiteY2" fmla="*/ 42548 h 54930"/>
                    <a:gd name="connsiteX3" fmla="*/ 209550 w 230885"/>
                    <a:gd name="connsiteY3" fmla="*/ 54931 h 54930"/>
                    <a:gd name="connsiteX4" fmla="*/ 0 w 230885"/>
                    <a:gd name="connsiteY4" fmla="*/ 26356 h 5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885" h="54930">
                      <a:moveTo>
                        <a:pt x="0" y="26356"/>
                      </a:moveTo>
                      <a:lnTo>
                        <a:pt x="21336" y="13973"/>
                      </a:lnTo>
                      <a:cubicBezTo>
                        <a:pt x="79819" y="-11840"/>
                        <a:pt x="154686" y="-1648"/>
                        <a:pt x="230886" y="42548"/>
                      </a:cubicBezTo>
                      <a:lnTo>
                        <a:pt x="209550" y="54931"/>
                      </a:lnTo>
                      <a:cubicBezTo>
                        <a:pt x="133350" y="10735"/>
                        <a:pt x="58483" y="543"/>
                        <a:pt x="0" y="26356"/>
                      </a:cubicBezTo>
                      <a:close/>
                    </a:path>
                  </a:pathLst>
                </a:custGeom>
                <a:solidFill>
                  <a:srgbClr val="ACACAC"/>
                </a:solidFill>
                <a:ln w="9525" cap="flat">
                  <a:noFill/>
                  <a:prstDash val="solid"/>
                  <a:miter/>
                </a:ln>
              </p:spPr>
              <p:txBody>
                <a:bodyPr rtlCol="0" anchor="ctr"/>
                <a:lstStyle/>
                <a:p>
                  <a:endParaRPr lang="en-US" sz="1350"/>
                </a:p>
              </p:txBody>
            </p:sp>
            <p:sp>
              <p:nvSpPr>
                <p:cNvPr id="280" name="Freeform: Shape 279">
                  <a:extLst>
                    <a:ext uri="{FF2B5EF4-FFF2-40B4-BE49-F238E27FC236}">
                      <a16:creationId xmlns:a16="http://schemas.microsoft.com/office/drawing/2014/main" id="{16D75161-B93A-4769-B8C0-03F83BBB1933}"/>
                    </a:ext>
                  </a:extLst>
                </p:cNvPr>
                <p:cNvSpPr/>
                <p:nvPr/>
              </p:nvSpPr>
              <p:spPr>
                <a:xfrm>
                  <a:off x="3373535" y="3670288"/>
                  <a:ext cx="63722" cy="43719"/>
                </a:xfrm>
                <a:custGeom>
                  <a:avLst/>
                  <a:gdLst>
                    <a:gd name="connsiteX0" fmla="*/ 42386 w 63722"/>
                    <a:gd name="connsiteY0" fmla="*/ 12383 h 43719"/>
                    <a:gd name="connsiteX1" fmla="*/ 63722 w 63722"/>
                    <a:gd name="connsiteY1" fmla="*/ 0 h 43719"/>
                    <a:gd name="connsiteX2" fmla="*/ 21336 w 63722"/>
                    <a:gd name="connsiteY2" fmla="*/ 31433 h 43719"/>
                    <a:gd name="connsiteX3" fmla="*/ 0 w 63722"/>
                    <a:gd name="connsiteY3" fmla="*/ 43720 h 43719"/>
                    <a:gd name="connsiteX4" fmla="*/ 42386 w 63722"/>
                    <a:gd name="connsiteY4" fmla="*/ 12383 h 4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22" h="43719">
                      <a:moveTo>
                        <a:pt x="42386" y="12383"/>
                      </a:moveTo>
                      <a:lnTo>
                        <a:pt x="63722" y="0"/>
                      </a:lnTo>
                      <a:lnTo>
                        <a:pt x="21336" y="31433"/>
                      </a:lnTo>
                      <a:lnTo>
                        <a:pt x="0" y="43720"/>
                      </a:lnTo>
                      <a:lnTo>
                        <a:pt x="42386" y="12383"/>
                      </a:lnTo>
                      <a:close/>
                    </a:path>
                  </a:pathLst>
                </a:custGeom>
                <a:solidFill>
                  <a:srgbClr val="737373"/>
                </a:solidFill>
                <a:ln w="9525" cap="flat">
                  <a:noFill/>
                  <a:prstDash val="solid"/>
                  <a:miter/>
                </a:ln>
              </p:spPr>
              <p:txBody>
                <a:bodyPr rtlCol="0" anchor="ctr"/>
                <a:lstStyle/>
                <a:p>
                  <a:endParaRPr lang="en-US" sz="1350"/>
                </a:p>
              </p:txBody>
            </p:sp>
            <p:sp>
              <p:nvSpPr>
                <p:cNvPr id="281" name="Freeform: Shape 280">
                  <a:extLst>
                    <a:ext uri="{FF2B5EF4-FFF2-40B4-BE49-F238E27FC236}">
                      <a16:creationId xmlns:a16="http://schemas.microsoft.com/office/drawing/2014/main" id="{5084702F-5011-465D-B2E0-0B3984B5EAB0}"/>
                    </a:ext>
                  </a:extLst>
                </p:cNvPr>
                <p:cNvSpPr/>
                <p:nvPr/>
              </p:nvSpPr>
              <p:spPr>
                <a:xfrm>
                  <a:off x="3208848" y="3460357"/>
                  <a:ext cx="228409" cy="221932"/>
                </a:xfrm>
                <a:custGeom>
                  <a:avLst/>
                  <a:gdLst>
                    <a:gd name="connsiteX0" fmla="*/ 0 w 228409"/>
                    <a:gd name="connsiteY0" fmla="*/ 12383 h 221932"/>
                    <a:gd name="connsiteX1" fmla="*/ 21336 w 228409"/>
                    <a:gd name="connsiteY1" fmla="*/ 0 h 221932"/>
                    <a:gd name="connsiteX2" fmla="*/ 228409 w 228409"/>
                    <a:gd name="connsiteY2" fmla="*/ 209550 h 221932"/>
                    <a:gd name="connsiteX3" fmla="*/ 207074 w 228409"/>
                    <a:gd name="connsiteY3" fmla="*/ 221933 h 221932"/>
                    <a:gd name="connsiteX4" fmla="*/ 0 w 228409"/>
                    <a:gd name="connsiteY4" fmla="*/ 12383 h 221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409" h="221932">
                      <a:moveTo>
                        <a:pt x="0" y="12383"/>
                      </a:moveTo>
                      <a:lnTo>
                        <a:pt x="21336" y="0"/>
                      </a:lnTo>
                      <a:cubicBezTo>
                        <a:pt x="96869" y="43625"/>
                        <a:pt x="170402" y="118205"/>
                        <a:pt x="228409" y="209550"/>
                      </a:cubicBezTo>
                      <a:lnTo>
                        <a:pt x="207074" y="221933"/>
                      </a:lnTo>
                      <a:cubicBezTo>
                        <a:pt x="149162" y="130207"/>
                        <a:pt x="75533" y="55626"/>
                        <a:pt x="0" y="12383"/>
                      </a:cubicBezTo>
                      <a:close/>
                    </a:path>
                  </a:pathLst>
                </a:custGeom>
                <a:solidFill>
                  <a:srgbClr val="ACACAC"/>
                </a:solidFill>
                <a:ln w="9525" cap="flat">
                  <a:noFill/>
                  <a:prstDash val="solid"/>
                  <a:miter/>
                </a:ln>
              </p:spPr>
              <p:txBody>
                <a:bodyPr rtlCol="0" anchor="ctr"/>
                <a:lstStyle/>
                <a:p>
                  <a:endParaRPr lang="en-US" sz="1350"/>
                </a:p>
              </p:txBody>
            </p:sp>
            <p:sp>
              <p:nvSpPr>
                <p:cNvPr id="282" name="Freeform: Shape 281">
                  <a:extLst>
                    <a:ext uri="{FF2B5EF4-FFF2-40B4-BE49-F238E27FC236}">
                      <a16:creationId xmlns:a16="http://schemas.microsoft.com/office/drawing/2014/main" id="{B36D7453-4A17-46D3-B6CE-64DB90431B08}"/>
                    </a:ext>
                  </a:extLst>
                </p:cNvPr>
                <p:cNvSpPr/>
                <p:nvPr/>
              </p:nvSpPr>
              <p:spPr>
                <a:xfrm>
                  <a:off x="2999203" y="3430092"/>
                  <a:ext cx="416718" cy="283534"/>
                </a:xfrm>
                <a:custGeom>
                  <a:avLst/>
                  <a:gdLst>
                    <a:gd name="connsiteX0" fmla="*/ 209645 w 416718"/>
                    <a:gd name="connsiteY0" fmla="*/ 42647 h 283534"/>
                    <a:gd name="connsiteX1" fmla="*/ 416719 w 416718"/>
                    <a:gd name="connsiteY1" fmla="*/ 252197 h 283534"/>
                    <a:gd name="connsiteX2" fmla="*/ 374332 w 416718"/>
                    <a:gd name="connsiteY2" fmla="*/ 283535 h 283534"/>
                    <a:gd name="connsiteX3" fmla="*/ 209455 w 416718"/>
                    <a:gd name="connsiteY3" fmla="*/ 116085 h 283534"/>
                    <a:gd name="connsiteX4" fmla="*/ 42481 w 416718"/>
                    <a:gd name="connsiteY4" fmla="*/ 93511 h 283534"/>
                    <a:gd name="connsiteX5" fmla="*/ 0 w 416718"/>
                    <a:gd name="connsiteY5" fmla="*/ 13691 h 283534"/>
                    <a:gd name="connsiteX6" fmla="*/ 209645 w 416718"/>
                    <a:gd name="connsiteY6" fmla="*/ 42647 h 28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18" h="283534">
                      <a:moveTo>
                        <a:pt x="209645" y="42647"/>
                      </a:moveTo>
                      <a:cubicBezTo>
                        <a:pt x="285179" y="86272"/>
                        <a:pt x="358807" y="160853"/>
                        <a:pt x="416719" y="252197"/>
                      </a:cubicBezTo>
                      <a:lnTo>
                        <a:pt x="374332" y="283535"/>
                      </a:lnTo>
                      <a:cubicBezTo>
                        <a:pt x="328041" y="210192"/>
                        <a:pt x="269557" y="150756"/>
                        <a:pt x="209455" y="116085"/>
                      </a:cubicBezTo>
                      <a:cubicBezTo>
                        <a:pt x="149352" y="81414"/>
                        <a:pt x="88678" y="73318"/>
                        <a:pt x="42481" y="93511"/>
                      </a:cubicBezTo>
                      <a:lnTo>
                        <a:pt x="0" y="13691"/>
                      </a:lnTo>
                      <a:cubicBezTo>
                        <a:pt x="58579" y="-11740"/>
                        <a:pt x="132969" y="-1549"/>
                        <a:pt x="209645" y="42647"/>
                      </a:cubicBezTo>
                      <a:close/>
                    </a:path>
                  </a:pathLst>
                </a:custGeom>
                <a:solidFill>
                  <a:srgbClr val="FFFFFF"/>
                </a:solidFill>
                <a:ln w="9525" cap="flat">
                  <a:noFill/>
                  <a:prstDash val="solid"/>
                  <a:miter/>
                </a:ln>
              </p:spPr>
              <p:txBody>
                <a:bodyPr rtlCol="0" anchor="ctr"/>
                <a:lstStyle/>
                <a:p>
                  <a:endParaRPr lang="en-US" sz="1350"/>
                </a:p>
              </p:txBody>
            </p:sp>
          </p:grpSp>
          <p:grpSp>
            <p:nvGrpSpPr>
              <p:cNvPr id="283" name="Graphic 2">
                <a:extLst>
                  <a:ext uri="{FF2B5EF4-FFF2-40B4-BE49-F238E27FC236}">
                    <a16:creationId xmlns:a16="http://schemas.microsoft.com/office/drawing/2014/main" id="{418F14C5-727A-4831-9184-C74D90A47E63}"/>
                  </a:ext>
                </a:extLst>
              </p:cNvPr>
              <p:cNvGrpSpPr/>
              <p:nvPr/>
            </p:nvGrpSpPr>
            <p:grpSpPr>
              <a:xfrm>
                <a:off x="3096548" y="3654011"/>
                <a:ext cx="243363" cy="178201"/>
                <a:chOff x="3096548" y="3654011"/>
                <a:chExt cx="243363" cy="178201"/>
              </a:xfrm>
            </p:grpSpPr>
            <p:sp>
              <p:nvSpPr>
                <p:cNvPr id="284" name="Freeform: Shape 283">
                  <a:extLst>
                    <a:ext uri="{FF2B5EF4-FFF2-40B4-BE49-F238E27FC236}">
                      <a16:creationId xmlns:a16="http://schemas.microsoft.com/office/drawing/2014/main" id="{8EB311A0-CBB3-4414-A45C-77571CCA2DCB}"/>
                    </a:ext>
                  </a:extLst>
                </p:cNvPr>
                <p:cNvSpPr/>
                <p:nvPr/>
              </p:nvSpPr>
              <p:spPr>
                <a:xfrm>
                  <a:off x="3096548" y="3654011"/>
                  <a:ext cx="133064" cy="35041"/>
                </a:xfrm>
                <a:custGeom>
                  <a:avLst/>
                  <a:gdLst>
                    <a:gd name="connsiteX0" fmla="*/ 0 w 133064"/>
                    <a:gd name="connsiteY0" fmla="*/ 19706 h 35041"/>
                    <a:gd name="connsiteX1" fmla="*/ 21336 w 133064"/>
                    <a:gd name="connsiteY1" fmla="*/ 7419 h 35041"/>
                    <a:gd name="connsiteX2" fmla="*/ 133064 w 133064"/>
                    <a:gd name="connsiteY2" fmla="*/ 22659 h 35041"/>
                    <a:gd name="connsiteX3" fmla="*/ 111728 w 133064"/>
                    <a:gd name="connsiteY3" fmla="*/ 35041 h 35041"/>
                    <a:gd name="connsiteX4" fmla="*/ 0 w 133064"/>
                    <a:gd name="connsiteY4" fmla="*/ 19706 h 3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064" h="35041">
                      <a:moveTo>
                        <a:pt x="0" y="19706"/>
                      </a:moveTo>
                      <a:lnTo>
                        <a:pt x="21336" y="7419"/>
                      </a:lnTo>
                      <a:cubicBezTo>
                        <a:pt x="52578" y="-6297"/>
                        <a:pt x="92202" y="-868"/>
                        <a:pt x="133064" y="22659"/>
                      </a:cubicBezTo>
                      <a:lnTo>
                        <a:pt x="111728" y="35041"/>
                      </a:lnTo>
                      <a:cubicBezTo>
                        <a:pt x="70866" y="11514"/>
                        <a:pt x="31242" y="6466"/>
                        <a:pt x="0" y="19706"/>
                      </a:cubicBezTo>
                      <a:close/>
                    </a:path>
                  </a:pathLst>
                </a:custGeom>
                <a:solidFill>
                  <a:srgbClr val="ACACAC"/>
                </a:solidFill>
                <a:ln w="9525" cap="flat">
                  <a:noFill/>
                  <a:prstDash val="solid"/>
                  <a:miter/>
                </a:ln>
              </p:spPr>
              <p:txBody>
                <a:bodyPr rtlCol="0" anchor="ctr"/>
                <a:lstStyle/>
                <a:p>
                  <a:endParaRPr lang="en-US" sz="1350"/>
                </a:p>
              </p:txBody>
            </p:sp>
            <p:sp>
              <p:nvSpPr>
                <p:cNvPr id="285" name="Freeform: Shape 284">
                  <a:extLst>
                    <a:ext uri="{FF2B5EF4-FFF2-40B4-BE49-F238E27FC236}">
                      <a16:creationId xmlns:a16="http://schemas.microsoft.com/office/drawing/2014/main" id="{967DA8FA-4A1D-479D-A7E0-4FB9EDA4F58B}"/>
                    </a:ext>
                  </a:extLst>
                </p:cNvPr>
                <p:cNvSpPr/>
                <p:nvPr/>
              </p:nvSpPr>
              <p:spPr>
                <a:xfrm>
                  <a:off x="3276190" y="3788493"/>
                  <a:ext cx="63722" cy="43719"/>
                </a:xfrm>
                <a:custGeom>
                  <a:avLst/>
                  <a:gdLst>
                    <a:gd name="connsiteX0" fmla="*/ 42386 w 63722"/>
                    <a:gd name="connsiteY0" fmla="*/ 12383 h 43719"/>
                    <a:gd name="connsiteX1" fmla="*/ 63722 w 63722"/>
                    <a:gd name="connsiteY1" fmla="*/ 0 h 43719"/>
                    <a:gd name="connsiteX2" fmla="*/ 21336 w 63722"/>
                    <a:gd name="connsiteY2" fmla="*/ 31337 h 43719"/>
                    <a:gd name="connsiteX3" fmla="*/ 0 w 63722"/>
                    <a:gd name="connsiteY3" fmla="*/ 43720 h 43719"/>
                    <a:gd name="connsiteX4" fmla="*/ 42386 w 63722"/>
                    <a:gd name="connsiteY4" fmla="*/ 12383 h 4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22" h="43719">
                      <a:moveTo>
                        <a:pt x="42386" y="12383"/>
                      </a:moveTo>
                      <a:lnTo>
                        <a:pt x="63722" y="0"/>
                      </a:lnTo>
                      <a:lnTo>
                        <a:pt x="21336" y="31337"/>
                      </a:lnTo>
                      <a:lnTo>
                        <a:pt x="0" y="43720"/>
                      </a:lnTo>
                      <a:lnTo>
                        <a:pt x="42386" y="12383"/>
                      </a:lnTo>
                      <a:close/>
                    </a:path>
                  </a:pathLst>
                </a:custGeom>
                <a:solidFill>
                  <a:srgbClr val="737373"/>
                </a:solidFill>
                <a:ln w="9525" cap="flat">
                  <a:noFill/>
                  <a:prstDash val="solid"/>
                  <a:miter/>
                </a:ln>
              </p:spPr>
              <p:txBody>
                <a:bodyPr rtlCol="0" anchor="ctr"/>
                <a:lstStyle/>
                <a:p>
                  <a:endParaRPr lang="en-US" sz="1350"/>
                </a:p>
              </p:txBody>
            </p:sp>
            <p:sp>
              <p:nvSpPr>
                <p:cNvPr id="286" name="Freeform: Shape 285">
                  <a:extLst>
                    <a:ext uri="{FF2B5EF4-FFF2-40B4-BE49-F238E27FC236}">
                      <a16:creationId xmlns:a16="http://schemas.microsoft.com/office/drawing/2014/main" id="{BC47DD50-EF00-472C-86E3-D86857702795}"/>
                    </a:ext>
                  </a:extLst>
                </p:cNvPr>
                <p:cNvSpPr/>
                <p:nvPr/>
              </p:nvSpPr>
              <p:spPr>
                <a:xfrm>
                  <a:off x="3208277" y="3676670"/>
                  <a:ext cx="131635" cy="124110"/>
                </a:xfrm>
                <a:custGeom>
                  <a:avLst/>
                  <a:gdLst>
                    <a:gd name="connsiteX0" fmla="*/ 0 w 131635"/>
                    <a:gd name="connsiteY0" fmla="*/ 12382 h 124110"/>
                    <a:gd name="connsiteX1" fmla="*/ 21336 w 131635"/>
                    <a:gd name="connsiteY1" fmla="*/ 0 h 124110"/>
                    <a:gd name="connsiteX2" fmla="*/ 131636 w 131635"/>
                    <a:gd name="connsiteY2" fmla="*/ 111824 h 124110"/>
                    <a:gd name="connsiteX3" fmla="*/ 110300 w 131635"/>
                    <a:gd name="connsiteY3" fmla="*/ 124111 h 124110"/>
                    <a:gd name="connsiteX4" fmla="*/ 0 w 131635"/>
                    <a:gd name="connsiteY4" fmla="*/ 12383 h 124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35" h="124110">
                      <a:moveTo>
                        <a:pt x="0" y="12382"/>
                      </a:moveTo>
                      <a:lnTo>
                        <a:pt x="21336" y="0"/>
                      </a:lnTo>
                      <a:cubicBezTo>
                        <a:pt x="66388" y="28078"/>
                        <a:pt x="104179" y="66390"/>
                        <a:pt x="131636" y="111824"/>
                      </a:cubicBezTo>
                      <a:lnTo>
                        <a:pt x="110300" y="124111"/>
                      </a:lnTo>
                      <a:cubicBezTo>
                        <a:pt x="82842" y="78703"/>
                        <a:pt x="45050" y="40422"/>
                        <a:pt x="0" y="12383"/>
                      </a:cubicBezTo>
                      <a:close/>
                    </a:path>
                  </a:pathLst>
                </a:custGeom>
                <a:solidFill>
                  <a:srgbClr val="ACACAC"/>
                </a:solidFill>
                <a:ln w="9525" cap="flat">
                  <a:noFill/>
                  <a:prstDash val="solid"/>
                  <a:miter/>
                </a:ln>
              </p:spPr>
              <p:txBody>
                <a:bodyPr rtlCol="0" anchor="ctr"/>
                <a:lstStyle/>
                <a:p>
                  <a:endParaRPr lang="en-US" sz="1350"/>
                </a:p>
              </p:txBody>
            </p:sp>
            <p:sp>
              <p:nvSpPr>
                <p:cNvPr id="287" name="Freeform: Shape 286">
                  <a:extLst>
                    <a:ext uri="{FF2B5EF4-FFF2-40B4-BE49-F238E27FC236}">
                      <a16:creationId xmlns:a16="http://schemas.microsoft.com/office/drawing/2014/main" id="{F18FE1BC-3A2F-4603-9477-EC5C0B7F8D25}"/>
                    </a:ext>
                  </a:extLst>
                </p:cNvPr>
                <p:cNvSpPr/>
                <p:nvPr/>
              </p:nvSpPr>
              <p:spPr>
                <a:xfrm>
                  <a:off x="3096548" y="3666226"/>
                  <a:ext cx="222027" cy="165986"/>
                </a:xfrm>
                <a:custGeom>
                  <a:avLst/>
                  <a:gdLst>
                    <a:gd name="connsiteX0" fmla="*/ 111728 w 222027"/>
                    <a:gd name="connsiteY0" fmla="*/ 22826 h 165986"/>
                    <a:gd name="connsiteX1" fmla="*/ 222028 w 222027"/>
                    <a:gd name="connsiteY1" fmla="*/ 134554 h 165986"/>
                    <a:gd name="connsiteX2" fmla="*/ 179642 w 222027"/>
                    <a:gd name="connsiteY2" fmla="*/ 165987 h 165986"/>
                    <a:gd name="connsiteX3" fmla="*/ 111538 w 222027"/>
                    <a:gd name="connsiteY3" fmla="*/ 96645 h 165986"/>
                    <a:gd name="connsiteX4" fmla="*/ 42577 w 222027"/>
                    <a:gd name="connsiteY4" fmla="*/ 87120 h 165986"/>
                    <a:gd name="connsiteX5" fmla="*/ 0 w 222027"/>
                    <a:gd name="connsiteY5" fmla="*/ 7110 h 165986"/>
                    <a:gd name="connsiteX6" fmla="*/ 111728 w 222027"/>
                    <a:gd name="connsiteY6" fmla="*/ 22826 h 16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027" h="165986">
                      <a:moveTo>
                        <a:pt x="111728" y="22826"/>
                      </a:moveTo>
                      <a:cubicBezTo>
                        <a:pt x="156778" y="50866"/>
                        <a:pt x="194570" y="89147"/>
                        <a:pt x="222028" y="134554"/>
                      </a:cubicBezTo>
                      <a:lnTo>
                        <a:pt x="179642" y="165987"/>
                      </a:lnTo>
                      <a:cubicBezTo>
                        <a:pt x="162688" y="137855"/>
                        <a:pt x="139360" y="114102"/>
                        <a:pt x="111538" y="96645"/>
                      </a:cubicBezTo>
                      <a:cubicBezTo>
                        <a:pt x="86773" y="82357"/>
                        <a:pt x="61627" y="79119"/>
                        <a:pt x="42577" y="87120"/>
                      </a:cubicBezTo>
                      <a:lnTo>
                        <a:pt x="0" y="7110"/>
                      </a:lnTo>
                      <a:cubicBezTo>
                        <a:pt x="31242" y="-6225"/>
                        <a:pt x="70866" y="-701"/>
                        <a:pt x="111728" y="22826"/>
                      </a:cubicBezTo>
                      <a:close/>
                    </a:path>
                  </a:pathLst>
                </a:custGeom>
                <a:solidFill>
                  <a:srgbClr val="FFFFFF"/>
                </a:solidFill>
                <a:ln w="9525" cap="flat">
                  <a:noFill/>
                  <a:prstDash val="solid"/>
                  <a:miter/>
                </a:ln>
              </p:spPr>
              <p:txBody>
                <a:bodyPr rtlCol="0" anchor="ctr"/>
                <a:lstStyle/>
                <a:p>
                  <a:endParaRPr lang="en-US" sz="1350"/>
                </a:p>
              </p:txBody>
            </p:sp>
          </p:grpSp>
          <p:sp>
            <p:nvSpPr>
              <p:cNvPr id="288" name="Freeform: Shape 287">
                <a:extLst>
                  <a:ext uri="{FF2B5EF4-FFF2-40B4-BE49-F238E27FC236}">
                    <a16:creationId xmlns:a16="http://schemas.microsoft.com/office/drawing/2014/main" id="{A14AB647-FBC2-47DE-9FB2-37E2458CECCD}"/>
                  </a:ext>
                </a:extLst>
              </p:cNvPr>
              <p:cNvSpPr/>
              <p:nvPr/>
            </p:nvSpPr>
            <p:spPr>
              <a:xfrm>
                <a:off x="2706309" y="4839577"/>
                <a:ext cx="43052" cy="26860"/>
              </a:xfrm>
              <a:custGeom>
                <a:avLst/>
                <a:gdLst>
                  <a:gd name="connsiteX0" fmla="*/ 42863 w 43052"/>
                  <a:gd name="connsiteY0" fmla="*/ 26861 h 26860"/>
                  <a:gd name="connsiteX1" fmla="*/ 0 w 43052"/>
                  <a:gd name="connsiteY1" fmla="*/ 26861 h 26860"/>
                  <a:gd name="connsiteX2" fmla="*/ 190 w 43052"/>
                  <a:gd name="connsiteY2" fmla="*/ 0 h 26860"/>
                  <a:gd name="connsiteX3" fmla="*/ 43053 w 43052"/>
                  <a:gd name="connsiteY3" fmla="*/ 0 h 26860"/>
                  <a:gd name="connsiteX4" fmla="*/ 42863 w 43052"/>
                  <a:gd name="connsiteY4" fmla="*/ 26861 h 26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52" h="26860">
                    <a:moveTo>
                      <a:pt x="42863" y="26861"/>
                    </a:moveTo>
                    <a:lnTo>
                      <a:pt x="0" y="26861"/>
                    </a:lnTo>
                    <a:lnTo>
                      <a:pt x="190" y="0"/>
                    </a:lnTo>
                    <a:lnTo>
                      <a:pt x="43053" y="0"/>
                    </a:lnTo>
                    <a:lnTo>
                      <a:pt x="42863" y="26861"/>
                    </a:lnTo>
                    <a:close/>
                  </a:path>
                </a:pathLst>
              </a:custGeom>
              <a:solidFill>
                <a:srgbClr val="081929"/>
              </a:solidFill>
              <a:ln w="9525" cap="flat">
                <a:noFill/>
                <a:prstDash val="solid"/>
                <a:miter/>
              </a:ln>
            </p:spPr>
            <p:txBody>
              <a:bodyPr rtlCol="0" anchor="ctr"/>
              <a:lstStyle/>
              <a:p>
                <a:endParaRPr lang="en-US" sz="1350"/>
              </a:p>
            </p:txBody>
          </p:sp>
          <p:sp>
            <p:nvSpPr>
              <p:cNvPr id="289" name="Freeform: Shape 288">
                <a:extLst>
                  <a:ext uri="{FF2B5EF4-FFF2-40B4-BE49-F238E27FC236}">
                    <a16:creationId xmlns:a16="http://schemas.microsoft.com/office/drawing/2014/main" id="{2271D95F-8DE6-4B72-8DF2-3DC90375A1B3}"/>
                  </a:ext>
                </a:extLst>
              </p:cNvPr>
              <p:cNvSpPr/>
              <p:nvPr/>
            </p:nvSpPr>
            <p:spPr>
              <a:xfrm>
                <a:off x="2706341" y="4854131"/>
                <a:ext cx="42799" cy="24803"/>
              </a:xfrm>
              <a:custGeom>
                <a:avLst/>
                <a:gdLst>
                  <a:gd name="connsiteX0" fmla="*/ 36830 w 42799"/>
                  <a:gd name="connsiteY0" fmla="*/ 3639 h 24803"/>
                  <a:gd name="connsiteX1" fmla="*/ 36259 w 42799"/>
                  <a:gd name="connsiteY1" fmla="*/ 21165 h 24803"/>
                  <a:gd name="connsiteX2" fmla="*/ 5969 w 42799"/>
                  <a:gd name="connsiteY2" fmla="*/ 21165 h 24803"/>
                  <a:gd name="connsiteX3" fmla="*/ 6541 w 42799"/>
                  <a:gd name="connsiteY3" fmla="*/ 3639 h 24803"/>
                  <a:gd name="connsiteX4" fmla="*/ 36830 w 42799"/>
                  <a:gd name="connsiteY4" fmla="*/ 3639 h 24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99" h="24803">
                    <a:moveTo>
                      <a:pt x="36830" y="3639"/>
                    </a:moveTo>
                    <a:cubicBezTo>
                      <a:pt x="45022" y="8592"/>
                      <a:pt x="44736" y="16402"/>
                      <a:pt x="36259" y="21165"/>
                    </a:cubicBezTo>
                    <a:cubicBezTo>
                      <a:pt x="26745" y="26016"/>
                      <a:pt x="15483" y="26016"/>
                      <a:pt x="5969" y="21165"/>
                    </a:cubicBezTo>
                    <a:cubicBezTo>
                      <a:pt x="-2222" y="16212"/>
                      <a:pt x="-1937" y="8401"/>
                      <a:pt x="6541" y="3639"/>
                    </a:cubicBezTo>
                    <a:cubicBezTo>
                      <a:pt x="16054" y="-1213"/>
                      <a:pt x="27317" y="-1213"/>
                      <a:pt x="36830" y="3639"/>
                    </a:cubicBezTo>
                    <a:close/>
                  </a:path>
                </a:pathLst>
              </a:custGeom>
              <a:solidFill>
                <a:srgbClr val="081929"/>
              </a:solidFill>
              <a:ln w="9525" cap="flat">
                <a:noFill/>
                <a:prstDash val="solid"/>
                <a:miter/>
              </a:ln>
            </p:spPr>
            <p:txBody>
              <a:bodyPr rtlCol="0" anchor="ctr"/>
              <a:lstStyle/>
              <a:p>
                <a:endParaRPr lang="en-US" sz="1350"/>
              </a:p>
            </p:txBody>
          </p:sp>
          <p:grpSp>
            <p:nvGrpSpPr>
              <p:cNvPr id="290" name="Graphic 2">
                <a:extLst>
                  <a:ext uri="{FF2B5EF4-FFF2-40B4-BE49-F238E27FC236}">
                    <a16:creationId xmlns:a16="http://schemas.microsoft.com/office/drawing/2014/main" id="{4F1AF792-4B69-4712-9AC4-29A2004F77B1}"/>
                  </a:ext>
                </a:extLst>
              </p:cNvPr>
              <p:cNvGrpSpPr/>
              <p:nvPr/>
            </p:nvGrpSpPr>
            <p:grpSpPr>
              <a:xfrm>
                <a:off x="2665632" y="4735850"/>
                <a:ext cx="124898" cy="133405"/>
                <a:chOff x="2665632" y="4735850"/>
                <a:chExt cx="124898" cy="133405"/>
              </a:xfrm>
            </p:grpSpPr>
            <p:sp>
              <p:nvSpPr>
                <p:cNvPr id="291" name="Freeform: Shape 290">
                  <a:extLst>
                    <a:ext uri="{FF2B5EF4-FFF2-40B4-BE49-F238E27FC236}">
                      <a16:creationId xmlns:a16="http://schemas.microsoft.com/office/drawing/2014/main" id="{737FE870-6633-41F2-9F77-86DE1F0EA0DC}"/>
                    </a:ext>
                  </a:extLst>
                </p:cNvPr>
                <p:cNvSpPr/>
                <p:nvPr/>
              </p:nvSpPr>
              <p:spPr>
                <a:xfrm>
                  <a:off x="2669792" y="4801898"/>
                  <a:ext cx="116468" cy="67357"/>
                </a:xfrm>
                <a:custGeom>
                  <a:avLst/>
                  <a:gdLst>
                    <a:gd name="connsiteX0" fmla="*/ 100239 w 116468"/>
                    <a:gd name="connsiteY0" fmla="*/ 10248 h 67357"/>
                    <a:gd name="connsiteX1" fmla="*/ 98525 w 116468"/>
                    <a:gd name="connsiteY1" fmla="*/ 57873 h 67357"/>
                    <a:gd name="connsiteX2" fmla="*/ 16229 w 116468"/>
                    <a:gd name="connsiteY2" fmla="*/ 57111 h 67357"/>
                    <a:gd name="connsiteX3" fmla="*/ 17943 w 116468"/>
                    <a:gd name="connsiteY3" fmla="*/ 9485 h 67357"/>
                    <a:gd name="connsiteX4" fmla="*/ 100239 w 116468"/>
                    <a:gd name="connsiteY4" fmla="*/ 10247 h 67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68" h="67357">
                      <a:moveTo>
                        <a:pt x="100239" y="10248"/>
                      </a:moveTo>
                      <a:cubicBezTo>
                        <a:pt x="122528" y="23678"/>
                        <a:pt x="121766" y="45014"/>
                        <a:pt x="98525" y="57873"/>
                      </a:cubicBezTo>
                      <a:cubicBezTo>
                        <a:pt x="72547" y="70783"/>
                        <a:pt x="41963" y="70500"/>
                        <a:pt x="16229" y="57111"/>
                      </a:cubicBezTo>
                      <a:cubicBezTo>
                        <a:pt x="-6060" y="43680"/>
                        <a:pt x="-5298" y="22344"/>
                        <a:pt x="17943" y="9485"/>
                      </a:cubicBezTo>
                      <a:cubicBezTo>
                        <a:pt x="43921" y="-3425"/>
                        <a:pt x="74505" y="-3142"/>
                        <a:pt x="100239" y="10247"/>
                      </a:cubicBezTo>
                      <a:close/>
                    </a:path>
                  </a:pathLst>
                </a:custGeom>
                <a:solidFill>
                  <a:srgbClr val="134663"/>
                </a:solidFill>
                <a:ln w="9525" cap="flat">
                  <a:noFill/>
                  <a:prstDash val="solid"/>
                  <a:miter/>
                </a:ln>
              </p:spPr>
              <p:txBody>
                <a:bodyPr rtlCol="0" anchor="ctr"/>
                <a:lstStyle/>
                <a:p>
                  <a:endParaRPr lang="en-US" sz="1350"/>
                </a:p>
              </p:txBody>
            </p:sp>
            <p:sp>
              <p:nvSpPr>
                <p:cNvPr id="292" name="Freeform: Shape 291">
                  <a:extLst>
                    <a:ext uri="{FF2B5EF4-FFF2-40B4-BE49-F238E27FC236}">
                      <a16:creationId xmlns:a16="http://schemas.microsoft.com/office/drawing/2014/main" id="{ABB92D19-59CC-4730-9068-AC178FFF39BF}"/>
                    </a:ext>
                  </a:extLst>
                </p:cNvPr>
                <p:cNvSpPr/>
                <p:nvPr/>
              </p:nvSpPr>
              <p:spPr>
                <a:xfrm>
                  <a:off x="2666007" y="4785856"/>
                  <a:ext cx="124523" cy="78284"/>
                </a:xfrm>
                <a:custGeom>
                  <a:avLst/>
                  <a:gdLst>
                    <a:gd name="connsiteX0" fmla="*/ 18775 w 124523"/>
                    <a:gd name="connsiteY0" fmla="*/ 67532 h 78284"/>
                    <a:gd name="connsiteX1" fmla="*/ 8488 w 124523"/>
                    <a:gd name="connsiteY1" fmla="*/ 59436 h 78284"/>
                    <a:gd name="connsiteX2" fmla="*/ 5345 w 124523"/>
                    <a:gd name="connsiteY2" fmla="*/ 55626 h 78284"/>
                    <a:gd name="connsiteX3" fmla="*/ 2297 w 124523"/>
                    <a:gd name="connsiteY3" fmla="*/ 50292 h 78284"/>
                    <a:gd name="connsiteX4" fmla="*/ 487 w 124523"/>
                    <a:gd name="connsiteY4" fmla="*/ 45053 h 78284"/>
                    <a:gd name="connsiteX5" fmla="*/ 487 w 124523"/>
                    <a:gd name="connsiteY5" fmla="*/ 35528 h 78284"/>
                    <a:gd name="connsiteX6" fmla="*/ 1821 w 124523"/>
                    <a:gd name="connsiteY6" fmla="*/ 30194 h 78284"/>
                    <a:gd name="connsiteX7" fmla="*/ 6964 w 124523"/>
                    <a:gd name="connsiteY7" fmla="*/ 21241 h 78284"/>
                    <a:gd name="connsiteX8" fmla="*/ 15060 w 124523"/>
                    <a:gd name="connsiteY8" fmla="*/ 13621 h 78284"/>
                    <a:gd name="connsiteX9" fmla="*/ 41063 w 124523"/>
                    <a:gd name="connsiteY9" fmla="*/ 2286 h 78284"/>
                    <a:gd name="connsiteX10" fmla="*/ 59066 w 124523"/>
                    <a:gd name="connsiteY10" fmla="*/ 0 h 78284"/>
                    <a:gd name="connsiteX11" fmla="*/ 68019 w 124523"/>
                    <a:gd name="connsiteY11" fmla="*/ 0 h 78284"/>
                    <a:gd name="connsiteX12" fmla="*/ 76783 w 124523"/>
                    <a:gd name="connsiteY12" fmla="*/ 857 h 78284"/>
                    <a:gd name="connsiteX13" fmla="*/ 85260 w 124523"/>
                    <a:gd name="connsiteY13" fmla="*/ 2572 h 78284"/>
                    <a:gd name="connsiteX14" fmla="*/ 93356 w 124523"/>
                    <a:gd name="connsiteY14" fmla="*/ 4953 h 78284"/>
                    <a:gd name="connsiteX15" fmla="*/ 100976 w 124523"/>
                    <a:gd name="connsiteY15" fmla="*/ 8096 h 78284"/>
                    <a:gd name="connsiteX16" fmla="*/ 105643 w 124523"/>
                    <a:gd name="connsiteY16" fmla="*/ 10668 h 78284"/>
                    <a:gd name="connsiteX17" fmla="*/ 104405 w 124523"/>
                    <a:gd name="connsiteY17" fmla="*/ 10192 h 78284"/>
                    <a:gd name="connsiteX18" fmla="*/ 97833 w 124523"/>
                    <a:gd name="connsiteY18" fmla="*/ 11716 h 78284"/>
                    <a:gd name="connsiteX19" fmla="*/ 28300 w 124523"/>
                    <a:gd name="connsiteY19" fmla="*/ 11049 h 78284"/>
                    <a:gd name="connsiteX20" fmla="*/ 26871 w 124523"/>
                    <a:gd name="connsiteY20" fmla="*/ 51340 h 78284"/>
                    <a:gd name="connsiteX21" fmla="*/ 96404 w 124523"/>
                    <a:gd name="connsiteY21" fmla="*/ 52006 h 78284"/>
                    <a:gd name="connsiteX22" fmla="*/ 97833 w 124523"/>
                    <a:gd name="connsiteY22" fmla="*/ 11716 h 78284"/>
                    <a:gd name="connsiteX23" fmla="*/ 104405 w 124523"/>
                    <a:gd name="connsiteY23" fmla="*/ 10192 h 78284"/>
                    <a:gd name="connsiteX24" fmla="*/ 105643 w 124523"/>
                    <a:gd name="connsiteY24" fmla="*/ 10668 h 78284"/>
                    <a:gd name="connsiteX25" fmla="*/ 110120 w 124523"/>
                    <a:gd name="connsiteY25" fmla="*/ 13716 h 78284"/>
                    <a:gd name="connsiteX26" fmla="*/ 115073 w 124523"/>
                    <a:gd name="connsiteY26" fmla="*/ 17907 h 78284"/>
                    <a:gd name="connsiteX27" fmla="*/ 118502 w 124523"/>
                    <a:gd name="connsiteY27" fmla="*/ 21812 h 78284"/>
                    <a:gd name="connsiteX28" fmla="*/ 121836 w 124523"/>
                    <a:gd name="connsiteY28" fmla="*/ 27242 h 78284"/>
                    <a:gd name="connsiteX29" fmla="*/ 124408 w 124523"/>
                    <a:gd name="connsiteY29" fmla="*/ 36767 h 78284"/>
                    <a:gd name="connsiteX30" fmla="*/ 124408 w 124523"/>
                    <a:gd name="connsiteY30" fmla="*/ 41243 h 78284"/>
                    <a:gd name="connsiteX31" fmla="*/ 121169 w 124523"/>
                    <a:gd name="connsiteY31" fmla="*/ 51721 h 78284"/>
                    <a:gd name="connsiteX32" fmla="*/ 118407 w 124523"/>
                    <a:gd name="connsiteY32" fmla="*/ 56007 h 78284"/>
                    <a:gd name="connsiteX33" fmla="*/ 110406 w 124523"/>
                    <a:gd name="connsiteY33" fmla="*/ 63818 h 78284"/>
                    <a:gd name="connsiteX34" fmla="*/ 97737 w 124523"/>
                    <a:gd name="connsiteY34" fmla="*/ 71152 h 78284"/>
                    <a:gd name="connsiteX35" fmla="*/ 83641 w 124523"/>
                    <a:gd name="connsiteY35" fmla="*/ 75629 h 78284"/>
                    <a:gd name="connsiteX36" fmla="*/ 18775 w 124523"/>
                    <a:gd name="connsiteY36" fmla="*/ 67532 h 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4523" h="78284">
                      <a:moveTo>
                        <a:pt x="18775" y="67532"/>
                      </a:moveTo>
                      <a:cubicBezTo>
                        <a:pt x="14994" y="65314"/>
                        <a:pt x="11533" y="62590"/>
                        <a:pt x="8488" y="59436"/>
                      </a:cubicBezTo>
                      <a:cubicBezTo>
                        <a:pt x="7365" y="58230"/>
                        <a:pt x="6315" y="56958"/>
                        <a:pt x="5345" y="55626"/>
                      </a:cubicBezTo>
                      <a:cubicBezTo>
                        <a:pt x="4157" y="53952"/>
                        <a:pt x="3136" y="52165"/>
                        <a:pt x="2297" y="50292"/>
                      </a:cubicBezTo>
                      <a:cubicBezTo>
                        <a:pt x="1482" y="48626"/>
                        <a:pt x="874" y="46867"/>
                        <a:pt x="487" y="45053"/>
                      </a:cubicBezTo>
                      <a:cubicBezTo>
                        <a:pt x="-162" y="41912"/>
                        <a:pt x="-162" y="38670"/>
                        <a:pt x="487" y="35528"/>
                      </a:cubicBezTo>
                      <a:cubicBezTo>
                        <a:pt x="759" y="33712"/>
                        <a:pt x="1206" y="31925"/>
                        <a:pt x="1821" y="30194"/>
                      </a:cubicBezTo>
                      <a:cubicBezTo>
                        <a:pt x="3007" y="26936"/>
                        <a:pt x="4747" y="23907"/>
                        <a:pt x="6964" y="21241"/>
                      </a:cubicBezTo>
                      <a:cubicBezTo>
                        <a:pt x="9313" y="18353"/>
                        <a:pt x="12036" y="15791"/>
                        <a:pt x="15060" y="13621"/>
                      </a:cubicBezTo>
                      <a:cubicBezTo>
                        <a:pt x="22849" y="8081"/>
                        <a:pt x="31704" y="4222"/>
                        <a:pt x="41063" y="2286"/>
                      </a:cubicBezTo>
                      <a:cubicBezTo>
                        <a:pt x="46990" y="1021"/>
                        <a:pt x="53012" y="256"/>
                        <a:pt x="59066" y="0"/>
                      </a:cubicBezTo>
                      <a:cubicBezTo>
                        <a:pt x="61066" y="0"/>
                        <a:pt x="64209" y="0"/>
                        <a:pt x="68019" y="0"/>
                      </a:cubicBezTo>
                      <a:cubicBezTo>
                        <a:pt x="71829" y="0"/>
                        <a:pt x="73163" y="0"/>
                        <a:pt x="76783" y="857"/>
                      </a:cubicBezTo>
                      <a:cubicBezTo>
                        <a:pt x="76783" y="857"/>
                        <a:pt x="80688" y="1429"/>
                        <a:pt x="85260" y="2572"/>
                      </a:cubicBezTo>
                      <a:cubicBezTo>
                        <a:pt x="88005" y="3199"/>
                        <a:pt x="90708" y="3995"/>
                        <a:pt x="93356" y="4953"/>
                      </a:cubicBezTo>
                      <a:cubicBezTo>
                        <a:pt x="95951" y="5861"/>
                        <a:pt x="98495" y="6910"/>
                        <a:pt x="100976" y="8096"/>
                      </a:cubicBezTo>
                      <a:cubicBezTo>
                        <a:pt x="102405" y="8763"/>
                        <a:pt x="104214" y="9811"/>
                        <a:pt x="105643" y="10668"/>
                      </a:cubicBezTo>
                      <a:lnTo>
                        <a:pt x="104405" y="10192"/>
                      </a:lnTo>
                      <a:cubicBezTo>
                        <a:pt x="102102" y="9881"/>
                        <a:pt x="99764" y="10423"/>
                        <a:pt x="97833" y="11716"/>
                      </a:cubicBezTo>
                      <a:cubicBezTo>
                        <a:pt x="76114" y="315"/>
                        <a:pt x="50234" y="67"/>
                        <a:pt x="28300" y="11049"/>
                      </a:cubicBezTo>
                      <a:cubicBezTo>
                        <a:pt x="8679" y="22003"/>
                        <a:pt x="8012" y="39624"/>
                        <a:pt x="26871" y="51340"/>
                      </a:cubicBezTo>
                      <a:cubicBezTo>
                        <a:pt x="48591" y="62741"/>
                        <a:pt x="74470" y="62989"/>
                        <a:pt x="96404" y="52006"/>
                      </a:cubicBezTo>
                      <a:cubicBezTo>
                        <a:pt x="116025" y="41148"/>
                        <a:pt x="116692" y="23431"/>
                        <a:pt x="97833" y="11716"/>
                      </a:cubicBezTo>
                      <a:cubicBezTo>
                        <a:pt x="99764" y="10423"/>
                        <a:pt x="102102" y="9881"/>
                        <a:pt x="104405" y="10192"/>
                      </a:cubicBezTo>
                      <a:lnTo>
                        <a:pt x="105643" y="10668"/>
                      </a:lnTo>
                      <a:cubicBezTo>
                        <a:pt x="107194" y="11596"/>
                        <a:pt x="108688" y="12614"/>
                        <a:pt x="110120" y="13716"/>
                      </a:cubicBezTo>
                      <a:cubicBezTo>
                        <a:pt x="111882" y="14977"/>
                        <a:pt x="113538" y="16379"/>
                        <a:pt x="115073" y="17907"/>
                      </a:cubicBezTo>
                      <a:cubicBezTo>
                        <a:pt x="116292" y="19140"/>
                        <a:pt x="117437" y="20444"/>
                        <a:pt x="118502" y="21812"/>
                      </a:cubicBezTo>
                      <a:cubicBezTo>
                        <a:pt x="119757" y="23530"/>
                        <a:pt x="120871" y="25346"/>
                        <a:pt x="121836" y="27242"/>
                      </a:cubicBezTo>
                      <a:cubicBezTo>
                        <a:pt x="123304" y="30219"/>
                        <a:pt x="124178" y="33455"/>
                        <a:pt x="124408" y="36767"/>
                      </a:cubicBezTo>
                      <a:cubicBezTo>
                        <a:pt x="124562" y="38255"/>
                        <a:pt x="124562" y="39755"/>
                        <a:pt x="124408" y="41243"/>
                      </a:cubicBezTo>
                      <a:cubicBezTo>
                        <a:pt x="124034" y="44916"/>
                        <a:pt x="122933" y="48478"/>
                        <a:pt x="121169" y="51721"/>
                      </a:cubicBezTo>
                      <a:cubicBezTo>
                        <a:pt x="120121" y="53626"/>
                        <a:pt x="118788" y="55436"/>
                        <a:pt x="118407" y="56007"/>
                      </a:cubicBezTo>
                      <a:cubicBezTo>
                        <a:pt x="116105" y="58960"/>
                        <a:pt x="113413" y="61588"/>
                        <a:pt x="110406" y="63818"/>
                      </a:cubicBezTo>
                      <a:cubicBezTo>
                        <a:pt x="106495" y="66765"/>
                        <a:pt x="102241" y="69228"/>
                        <a:pt x="97737" y="71152"/>
                      </a:cubicBezTo>
                      <a:cubicBezTo>
                        <a:pt x="93192" y="73090"/>
                        <a:pt x="88472" y="74589"/>
                        <a:pt x="83641" y="75629"/>
                      </a:cubicBezTo>
                      <a:cubicBezTo>
                        <a:pt x="61760" y="81024"/>
                        <a:pt x="38658" y="78140"/>
                        <a:pt x="18775" y="67532"/>
                      </a:cubicBezTo>
                      <a:close/>
                    </a:path>
                  </a:pathLst>
                </a:custGeom>
                <a:solidFill>
                  <a:srgbClr val="02567D"/>
                </a:solidFill>
                <a:ln w="9525" cap="flat">
                  <a:noFill/>
                  <a:prstDash val="solid"/>
                  <a:miter/>
                </a:ln>
              </p:spPr>
              <p:txBody>
                <a:bodyPr rtlCol="0" anchor="ctr"/>
                <a:lstStyle/>
                <a:p>
                  <a:endParaRPr lang="en-US" sz="1350"/>
                </a:p>
              </p:txBody>
            </p:sp>
            <p:sp>
              <p:nvSpPr>
                <p:cNvPr id="293" name="Freeform: Shape 292">
                  <a:extLst>
                    <a:ext uri="{FF2B5EF4-FFF2-40B4-BE49-F238E27FC236}">
                      <a16:creationId xmlns:a16="http://schemas.microsoft.com/office/drawing/2014/main" id="{FF562C89-7E61-4AAC-8436-A0B9EE1B852D}"/>
                    </a:ext>
                  </a:extLst>
                </p:cNvPr>
                <p:cNvSpPr/>
                <p:nvPr/>
              </p:nvSpPr>
              <p:spPr>
                <a:xfrm>
                  <a:off x="2665727" y="4769378"/>
                  <a:ext cx="124192" cy="78264"/>
                </a:xfrm>
                <a:custGeom>
                  <a:avLst/>
                  <a:gdLst>
                    <a:gd name="connsiteX0" fmla="*/ 18960 w 124192"/>
                    <a:gd name="connsiteY0" fmla="*/ 67246 h 78264"/>
                    <a:gd name="connsiteX1" fmla="*/ 8768 w 124192"/>
                    <a:gd name="connsiteY1" fmla="*/ 59055 h 78264"/>
                    <a:gd name="connsiteX2" fmla="*/ 5625 w 124192"/>
                    <a:gd name="connsiteY2" fmla="*/ 55340 h 78264"/>
                    <a:gd name="connsiteX3" fmla="*/ 2482 w 124192"/>
                    <a:gd name="connsiteY3" fmla="*/ 50006 h 78264"/>
                    <a:gd name="connsiteX4" fmla="*/ 672 w 124192"/>
                    <a:gd name="connsiteY4" fmla="*/ 44768 h 78264"/>
                    <a:gd name="connsiteX5" fmla="*/ 100 w 124192"/>
                    <a:gd name="connsiteY5" fmla="*/ 39434 h 78264"/>
                    <a:gd name="connsiteX6" fmla="*/ 100 w 124192"/>
                    <a:gd name="connsiteY6" fmla="*/ 35528 h 78264"/>
                    <a:gd name="connsiteX7" fmla="*/ 1434 w 124192"/>
                    <a:gd name="connsiteY7" fmla="*/ 30194 h 78264"/>
                    <a:gd name="connsiteX8" fmla="*/ 4006 w 124192"/>
                    <a:gd name="connsiteY8" fmla="*/ 24956 h 78264"/>
                    <a:gd name="connsiteX9" fmla="*/ 7054 w 124192"/>
                    <a:gd name="connsiteY9" fmla="*/ 20669 h 78264"/>
                    <a:gd name="connsiteX10" fmla="*/ 16007 w 124192"/>
                    <a:gd name="connsiteY10" fmla="*/ 12764 h 78264"/>
                    <a:gd name="connsiteX11" fmla="*/ 26675 w 124192"/>
                    <a:gd name="connsiteY11" fmla="*/ 6858 h 78264"/>
                    <a:gd name="connsiteX12" fmla="*/ 32009 w 124192"/>
                    <a:gd name="connsiteY12" fmla="*/ 4763 h 78264"/>
                    <a:gd name="connsiteX13" fmla="*/ 40772 w 124192"/>
                    <a:gd name="connsiteY13" fmla="*/ 2286 h 78264"/>
                    <a:gd name="connsiteX14" fmla="*/ 58774 w 124192"/>
                    <a:gd name="connsiteY14" fmla="*/ 0 h 78264"/>
                    <a:gd name="connsiteX15" fmla="*/ 67728 w 124192"/>
                    <a:gd name="connsiteY15" fmla="*/ 0 h 78264"/>
                    <a:gd name="connsiteX16" fmla="*/ 76491 w 124192"/>
                    <a:gd name="connsiteY16" fmla="*/ 857 h 78264"/>
                    <a:gd name="connsiteX17" fmla="*/ 84968 w 124192"/>
                    <a:gd name="connsiteY17" fmla="*/ 2477 h 78264"/>
                    <a:gd name="connsiteX18" fmla="*/ 92969 w 124192"/>
                    <a:gd name="connsiteY18" fmla="*/ 4953 h 78264"/>
                    <a:gd name="connsiteX19" fmla="*/ 100589 w 124192"/>
                    <a:gd name="connsiteY19" fmla="*/ 8096 h 78264"/>
                    <a:gd name="connsiteX20" fmla="*/ 105257 w 124192"/>
                    <a:gd name="connsiteY20" fmla="*/ 10668 h 78264"/>
                    <a:gd name="connsiteX21" fmla="*/ 104018 w 124192"/>
                    <a:gd name="connsiteY21" fmla="*/ 10192 h 78264"/>
                    <a:gd name="connsiteX22" fmla="*/ 97541 w 124192"/>
                    <a:gd name="connsiteY22" fmla="*/ 11716 h 78264"/>
                    <a:gd name="connsiteX23" fmla="*/ 27914 w 124192"/>
                    <a:gd name="connsiteY23" fmla="*/ 11049 h 78264"/>
                    <a:gd name="connsiteX24" fmla="*/ 26485 w 124192"/>
                    <a:gd name="connsiteY24" fmla="*/ 51340 h 78264"/>
                    <a:gd name="connsiteX25" fmla="*/ 96112 w 124192"/>
                    <a:gd name="connsiteY25" fmla="*/ 52007 h 78264"/>
                    <a:gd name="connsiteX26" fmla="*/ 97541 w 124192"/>
                    <a:gd name="connsiteY26" fmla="*/ 11716 h 78264"/>
                    <a:gd name="connsiteX27" fmla="*/ 104018 w 124192"/>
                    <a:gd name="connsiteY27" fmla="*/ 10192 h 78264"/>
                    <a:gd name="connsiteX28" fmla="*/ 105256 w 124192"/>
                    <a:gd name="connsiteY28" fmla="*/ 10668 h 78264"/>
                    <a:gd name="connsiteX29" fmla="*/ 109828 w 124192"/>
                    <a:gd name="connsiteY29" fmla="*/ 13621 h 78264"/>
                    <a:gd name="connsiteX30" fmla="*/ 114781 w 124192"/>
                    <a:gd name="connsiteY30" fmla="*/ 18002 h 78264"/>
                    <a:gd name="connsiteX31" fmla="*/ 121449 w 124192"/>
                    <a:gd name="connsiteY31" fmla="*/ 27527 h 78264"/>
                    <a:gd name="connsiteX32" fmla="*/ 124116 w 124192"/>
                    <a:gd name="connsiteY32" fmla="*/ 37052 h 78264"/>
                    <a:gd name="connsiteX33" fmla="*/ 124116 w 124192"/>
                    <a:gd name="connsiteY33" fmla="*/ 41529 h 78264"/>
                    <a:gd name="connsiteX34" fmla="*/ 123068 w 124192"/>
                    <a:gd name="connsiteY34" fmla="*/ 46767 h 78264"/>
                    <a:gd name="connsiteX35" fmla="*/ 120782 w 124192"/>
                    <a:gd name="connsiteY35" fmla="*/ 52006 h 78264"/>
                    <a:gd name="connsiteX36" fmla="*/ 118020 w 124192"/>
                    <a:gd name="connsiteY36" fmla="*/ 56292 h 78264"/>
                    <a:gd name="connsiteX37" fmla="*/ 110019 w 124192"/>
                    <a:gd name="connsiteY37" fmla="*/ 64103 h 78264"/>
                    <a:gd name="connsiteX38" fmla="*/ 97446 w 124192"/>
                    <a:gd name="connsiteY38" fmla="*/ 71342 h 78264"/>
                    <a:gd name="connsiteX39" fmla="*/ 83349 w 124192"/>
                    <a:gd name="connsiteY39" fmla="*/ 75914 h 78264"/>
                    <a:gd name="connsiteX40" fmla="*/ 18960 w 124192"/>
                    <a:gd name="connsiteY40" fmla="*/ 67246 h 7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4192" h="78264">
                      <a:moveTo>
                        <a:pt x="18960" y="67246"/>
                      </a:moveTo>
                      <a:cubicBezTo>
                        <a:pt x="15167" y="65048"/>
                        <a:pt x="11731" y="62286"/>
                        <a:pt x="8768" y="59055"/>
                      </a:cubicBezTo>
                      <a:cubicBezTo>
                        <a:pt x="7600" y="57924"/>
                        <a:pt x="6548" y="56679"/>
                        <a:pt x="5625" y="55340"/>
                      </a:cubicBezTo>
                      <a:cubicBezTo>
                        <a:pt x="4429" y="53654"/>
                        <a:pt x="3377" y="51870"/>
                        <a:pt x="2482" y="50006"/>
                      </a:cubicBezTo>
                      <a:cubicBezTo>
                        <a:pt x="1750" y="48307"/>
                        <a:pt x="1145" y="46556"/>
                        <a:pt x="672" y="44768"/>
                      </a:cubicBezTo>
                      <a:cubicBezTo>
                        <a:pt x="322" y="43010"/>
                        <a:pt x="131" y="41225"/>
                        <a:pt x="100" y="39434"/>
                      </a:cubicBezTo>
                      <a:cubicBezTo>
                        <a:pt x="-33" y="38135"/>
                        <a:pt x="-33" y="36827"/>
                        <a:pt x="100" y="35528"/>
                      </a:cubicBezTo>
                      <a:cubicBezTo>
                        <a:pt x="372" y="33712"/>
                        <a:pt x="819" y="31925"/>
                        <a:pt x="1434" y="30194"/>
                      </a:cubicBezTo>
                      <a:cubicBezTo>
                        <a:pt x="2162" y="28388"/>
                        <a:pt x="3022" y="26637"/>
                        <a:pt x="4006" y="24956"/>
                      </a:cubicBezTo>
                      <a:cubicBezTo>
                        <a:pt x="4880" y="23432"/>
                        <a:pt x="5901" y="21996"/>
                        <a:pt x="7054" y="20669"/>
                      </a:cubicBezTo>
                      <a:cubicBezTo>
                        <a:pt x="9655" y="17630"/>
                        <a:pt x="12669" y="14969"/>
                        <a:pt x="16007" y="12764"/>
                      </a:cubicBezTo>
                      <a:cubicBezTo>
                        <a:pt x="19330" y="10401"/>
                        <a:pt x="22909" y="8420"/>
                        <a:pt x="26675" y="6858"/>
                      </a:cubicBezTo>
                      <a:lnTo>
                        <a:pt x="32009" y="4763"/>
                      </a:lnTo>
                      <a:cubicBezTo>
                        <a:pt x="34887" y="3791"/>
                        <a:pt x="37812" y="2965"/>
                        <a:pt x="40772" y="2286"/>
                      </a:cubicBezTo>
                      <a:cubicBezTo>
                        <a:pt x="46697" y="1015"/>
                        <a:pt x="52720" y="250"/>
                        <a:pt x="58774" y="0"/>
                      </a:cubicBezTo>
                      <a:cubicBezTo>
                        <a:pt x="59441" y="0"/>
                        <a:pt x="63251" y="0"/>
                        <a:pt x="67728" y="0"/>
                      </a:cubicBezTo>
                      <a:cubicBezTo>
                        <a:pt x="72205" y="0"/>
                        <a:pt x="72871" y="0"/>
                        <a:pt x="76491" y="857"/>
                      </a:cubicBezTo>
                      <a:cubicBezTo>
                        <a:pt x="76491" y="857"/>
                        <a:pt x="80301" y="1429"/>
                        <a:pt x="84968" y="2477"/>
                      </a:cubicBezTo>
                      <a:cubicBezTo>
                        <a:pt x="89635" y="3524"/>
                        <a:pt x="90016" y="3905"/>
                        <a:pt x="92969" y="4953"/>
                      </a:cubicBezTo>
                      <a:cubicBezTo>
                        <a:pt x="95571" y="5844"/>
                        <a:pt x="98116" y="6894"/>
                        <a:pt x="100589" y="8096"/>
                      </a:cubicBezTo>
                      <a:cubicBezTo>
                        <a:pt x="102195" y="8860"/>
                        <a:pt x="103754" y="9718"/>
                        <a:pt x="105257" y="10668"/>
                      </a:cubicBezTo>
                      <a:cubicBezTo>
                        <a:pt x="104889" y="10411"/>
                        <a:pt x="104464" y="10248"/>
                        <a:pt x="104018" y="10192"/>
                      </a:cubicBezTo>
                      <a:cubicBezTo>
                        <a:pt x="101746" y="9905"/>
                        <a:pt x="99447" y="10446"/>
                        <a:pt x="97541" y="11716"/>
                      </a:cubicBezTo>
                      <a:cubicBezTo>
                        <a:pt x="75797" y="282"/>
                        <a:pt x="49873" y="34"/>
                        <a:pt x="27914" y="11049"/>
                      </a:cubicBezTo>
                      <a:cubicBezTo>
                        <a:pt x="8863" y="22003"/>
                        <a:pt x="7720" y="39624"/>
                        <a:pt x="26485" y="51340"/>
                      </a:cubicBezTo>
                      <a:cubicBezTo>
                        <a:pt x="48229" y="62773"/>
                        <a:pt x="74153" y="63022"/>
                        <a:pt x="96112" y="52007"/>
                      </a:cubicBezTo>
                      <a:cubicBezTo>
                        <a:pt x="115734" y="41053"/>
                        <a:pt x="116305" y="23432"/>
                        <a:pt x="97541" y="11716"/>
                      </a:cubicBezTo>
                      <a:cubicBezTo>
                        <a:pt x="99447" y="10446"/>
                        <a:pt x="101746" y="9905"/>
                        <a:pt x="104018" y="10192"/>
                      </a:cubicBezTo>
                      <a:cubicBezTo>
                        <a:pt x="104463" y="10248"/>
                        <a:pt x="104888" y="10411"/>
                        <a:pt x="105256" y="10668"/>
                      </a:cubicBezTo>
                      <a:lnTo>
                        <a:pt x="109828" y="13621"/>
                      </a:lnTo>
                      <a:cubicBezTo>
                        <a:pt x="111586" y="14955"/>
                        <a:pt x="113242" y="16420"/>
                        <a:pt x="114781" y="18002"/>
                      </a:cubicBezTo>
                      <a:cubicBezTo>
                        <a:pt x="117549" y="20758"/>
                        <a:pt x="119807" y="23983"/>
                        <a:pt x="121449" y="27527"/>
                      </a:cubicBezTo>
                      <a:cubicBezTo>
                        <a:pt x="122914" y="30512"/>
                        <a:pt x="123818" y="33741"/>
                        <a:pt x="124116" y="37052"/>
                      </a:cubicBezTo>
                      <a:cubicBezTo>
                        <a:pt x="124218" y="38543"/>
                        <a:pt x="124218" y="40038"/>
                        <a:pt x="124116" y="41529"/>
                      </a:cubicBezTo>
                      <a:cubicBezTo>
                        <a:pt x="123931" y="43304"/>
                        <a:pt x="123580" y="45058"/>
                        <a:pt x="123068" y="46767"/>
                      </a:cubicBezTo>
                      <a:cubicBezTo>
                        <a:pt x="122444" y="48571"/>
                        <a:pt x="121679" y="50322"/>
                        <a:pt x="120782" y="52006"/>
                      </a:cubicBezTo>
                      <a:cubicBezTo>
                        <a:pt x="120004" y="53522"/>
                        <a:pt x="119079" y="54958"/>
                        <a:pt x="118020" y="56292"/>
                      </a:cubicBezTo>
                      <a:cubicBezTo>
                        <a:pt x="115742" y="59267"/>
                        <a:pt x="113047" y="61898"/>
                        <a:pt x="110019" y="64103"/>
                      </a:cubicBezTo>
                      <a:cubicBezTo>
                        <a:pt x="106174" y="67074"/>
                        <a:pt x="101945" y="69509"/>
                        <a:pt x="97446" y="71342"/>
                      </a:cubicBezTo>
                      <a:cubicBezTo>
                        <a:pt x="92924" y="73365"/>
                        <a:pt x="88198" y="74898"/>
                        <a:pt x="83349" y="75914"/>
                      </a:cubicBezTo>
                      <a:cubicBezTo>
                        <a:pt x="61545" y="80933"/>
                        <a:pt x="38660" y="77853"/>
                        <a:pt x="18960" y="67246"/>
                      </a:cubicBezTo>
                      <a:close/>
                    </a:path>
                  </a:pathLst>
                </a:custGeom>
                <a:solidFill>
                  <a:srgbClr val="02567D"/>
                </a:solidFill>
                <a:ln w="9525" cap="flat">
                  <a:noFill/>
                  <a:prstDash val="solid"/>
                  <a:miter/>
                </a:ln>
              </p:spPr>
              <p:txBody>
                <a:bodyPr rtlCol="0" anchor="ctr"/>
                <a:lstStyle/>
                <a:p>
                  <a:endParaRPr lang="en-US" sz="1350"/>
                </a:p>
              </p:txBody>
            </p:sp>
            <p:sp>
              <p:nvSpPr>
                <p:cNvPr id="294" name="Freeform: Shape 293">
                  <a:extLst>
                    <a:ext uri="{FF2B5EF4-FFF2-40B4-BE49-F238E27FC236}">
                      <a16:creationId xmlns:a16="http://schemas.microsoft.com/office/drawing/2014/main" id="{1ADB5E87-3F5B-4A3B-A0D4-A5D41CDE01F4}"/>
                    </a:ext>
                  </a:extLst>
                </p:cNvPr>
                <p:cNvSpPr/>
                <p:nvPr/>
              </p:nvSpPr>
              <p:spPr>
                <a:xfrm>
                  <a:off x="2665914" y="4752328"/>
                  <a:ext cx="124521" cy="78451"/>
                </a:xfrm>
                <a:custGeom>
                  <a:avLst/>
                  <a:gdLst>
                    <a:gd name="connsiteX0" fmla="*/ 18773 w 124521"/>
                    <a:gd name="connsiteY0" fmla="*/ 67532 h 78451"/>
                    <a:gd name="connsiteX1" fmla="*/ 8486 w 124521"/>
                    <a:gd name="connsiteY1" fmla="*/ 59341 h 78451"/>
                    <a:gd name="connsiteX2" fmla="*/ 5343 w 124521"/>
                    <a:gd name="connsiteY2" fmla="*/ 55626 h 78451"/>
                    <a:gd name="connsiteX3" fmla="*/ 2295 w 124521"/>
                    <a:gd name="connsiteY3" fmla="*/ 50292 h 78451"/>
                    <a:gd name="connsiteX4" fmla="*/ 485 w 124521"/>
                    <a:gd name="connsiteY4" fmla="*/ 45053 h 78451"/>
                    <a:gd name="connsiteX5" fmla="*/ 485 w 124521"/>
                    <a:gd name="connsiteY5" fmla="*/ 35528 h 78451"/>
                    <a:gd name="connsiteX6" fmla="*/ 1819 w 124521"/>
                    <a:gd name="connsiteY6" fmla="*/ 30290 h 78451"/>
                    <a:gd name="connsiteX7" fmla="*/ 4295 w 124521"/>
                    <a:gd name="connsiteY7" fmla="*/ 24956 h 78451"/>
                    <a:gd name="connsiteX8" fmla="*/ 7343 w 124521"/>
                    <a:gd name="connsiteY8" fmla="*/ 20669 h 78451"/>
                    <a:gd name="connsiteX9" fmla="*/ 16297 w 124521"/>
                    <a:gd name="connsiteY9" fmla="*/ 12763 h 78451"/>
                    <a:gd name="connsiteX10" fmla="*/ 26965 w 124521"/>
                    <a:gd name="connsiteY10" fmla="*/ 6858 h 78451"/>
                    <a:gd name="connsiteX11" fmla="*/ 41062 w 124521"/>
                    <a:gd name="connsiteY11" fmla="*/ 2286 h 78451"/>
                    <a:gd name="connsiteX12" fmla="*/ 59064 w 124521"/>
                    <a:gd name="connsiteY12" fmla="*/ 0 h 78451"/>
                    <a:gd name="connsiteX13" fmla="*/ 68017 w 124521"/>
                    <a:gd name="connsiteY13" fmla="*/ 0 h 78451"/>
                    <a:gd name="connsiteX14" fmla="*/ 76780 w 124521"/>
                    <a:gd name="connsiteY14" fmla="*/ 857 h 78451"/>
                    <a:gd name="connsiteX15" fmla="*/ 85258 w 124521"/>
                    <a:gd name="connsiteY15" fmla="*/ 2476 h 78451"/>
                    <a:gd name="connsiteX16" fmla="*/ 93354 w 124521"/>
                    <a:gd name="connsiteY16" fmla="*/ 4858 h 78451"/>
                    <a:gd name="connsiteX17" fmla="*/ 100974 w 124521"/>
                    <a:gd name="connsiteY17" fmla="*/ 8096 h 78451"/>
                    <a:gd name="connsiteX18" fmla="*/ 105641 w 124521"/>
                    <a:gd name="connsiteY18" fmla="*/ 10668 h 78451"/>
                    <a:gd name="connsiteX19" fmla="*/ 104403 w 124521"/>
                    <a:gd name="connsiteY19" fmla="*/ 10192 h 78451"/>
                    <a:gd name="connsiteX20" fmla="*/ 97831 w 124521"/>
                    <a:gd name="connsiteY20" fmla="*/ 11716 h 78451"/>
                    <a:gd name="connsiteX21" fmla="*/ 28298 w 124521"/>
                    <a:gd name="connsiteY21" fmla="*/ 11049 h 78451"/>
                    <a:gd name="connsiteX22" fmla="*/ 26870 w 124521"/>
                    <a:gd name="connsiteY22" fmla="*/ 51340 h 78451"/>
                    <a:gd name="connsiteX23" fmla="*/ 96402 w 124521"/>
                    <a:gd name="connsiteY23" fmla="*/ 52006 h 78451"/>
                    <a:gd name="connsiteX24" fmla="*/ 97831 w 124521"/>
                    <a:gd name="connsiteY24" fmla="*/ 11716 h 78451"/>
                    <a:gd name="connsiteX25" fmla="*/ 104403 w 124521"/>
                    <a:gd name="connsiteY25" fmla="*/ 10192 h 78451"/>
                    <a:gd name="connsiteX26" fmla="*/ 105641 w 124521"/>
                    <a:gd name="connsiteY26" fmla="*/ 10668 h 78451"/>
                    <a:gd name="connsiteX27" fmla="*/ 110118 w 124521"/>
                    <a:gd name="connsiteY27" fmla="*/ 13621 h 78451"/>
                    <a:gd name="connsiteX28" fmla="*/ 115166 w 124521"/>
                    <a:gd name="connsiteY28" fmla="*/ 18002 h 78451"/>
                    <a:gd name="connsiteX29" fmla="*/ 121834 w 124521"/>
                    <a:gd name="connsiteY29" fmla="*/ 27527 h 78451"/>
                    <a:gd name="connsiteX30" fmla="*/ 124405 w 124521"/>
                    <a:gd name="connsiteY30" fmla="*/ 37052 h 78451"/>
                    <a:gd name="connsiteX31" fmla="*/ 124405 w 124521"/>
                    <a:gd name="connsiteY31" fmla="*/ 41529 h 78451"/>
                    <a:gd name="connsiteX32" fmla="*/ 123358 w 124521"/>
                    <a:gd name="connsiteY32" fmla="*/ 46767 h 78451"/>
                    <a:gd name="connsiteX33" fmla="*/ 118405 w 124521"/>
                    <a:gd name="connsiteY33" fmla="*/ 56292 h 78451"/>
                    <a:gd name="connsiteX34" fmla="*/ 110308 w 124521"/>
                    <a:gd name="connsiteY34" fmla="*/ 64103 h 78451"/>
                    <a:gd name="connsiteX35" fmla="*/ 97735 w 124521"/>
                    <a:gd name="connsiteY35" fmla="*/ 71342 h 78451"/>
                    <a:gd name="connsiteX36" fmla="*/ 83638 w 124521"/>
                    <a:gd name="connsiteY36" fmla="*/ 75914 h 78451"/>
                    <a:gd name="connsiteX37" fmla="*/ 18773 w 124521"/>
                    <a:gd name="connsiteY37" fmla="*/ 67532 h 78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21" h="78451">
                      <a:moveTo>
                        <a:pt x="18773" y="67532"/>
                      </a:moveTo>
                      <a:cubicBezTo>
                        <a:pt x="14978" y="65297"/>
                        <a:pt x="11515" y="62539"/>
                        <a:pt x="8486" y="59341"/>
                      </a:cubicBezTo>
                      <a:cubicBezTo>
                        <a:pt x="7351" y="58180"/>
                        <a:pt x="6300" y="56938"/>
                        <a:pt x="5343" y="55626"/>
                      </a:cubicBezTo>
                      <a:cubicBezTo>
                        <a:pt x="4155" y="53952"/>
                        <a:pt x="3134" y="52165"/>
                        <a:pt x="2295" y="50292"/>
                      </a:cubicBezTo>
                      <a:cubicBezTo>
                        <a:pt x="1480" y="48626"/>
                        <a:pt x="872" y="46867"/>
                        <a:pt x="485" y="45053"/>
                      </a:cubicBezTo>
                      <a:cubicBezTo>
                        <a:pt x="-162" y="41911"/>
                        <a:pt x="-162" y="38670"/>
                        <a:pt x="485" y="35528"/>
                      </a:cubicBezTo>
                      <a:cubicBezTo>
                        <a:pt x="746" y="33740"/>
                        <a:pt x="1193" y="31985"/>
                        <a:pt x="1819" y="30290"/>
                      </a:cubicBezTo>
                      <a:cubicBezTo>
                        <a:pt x="2433" y="28421"/>
                        <a:pt x="3265" y="26631"/>
                        <a:pt x="4295" y="24956"/>
                      </a:cubicBezTo>
                      <a:cubicBezTo>
                        <a:pt x="4867" y="24098"/>
                        <a:pt x="5819" y="22669"/>
                        <a:pt x="7343" y="20669"/>
                      </a:cubicBezTo>
                      <a:cubicBezTo>
                        <a:pt x="9945" y="17630"/>
                        <a:pt x="12959" y="14969"/>
                        <a:pt x="16297" y="12763"/>
                      </a:cubicBezTo>
                      <a:cubicBezTo>
                        <a:pt x="19632" y="10420"/>
                        <a:pt x="23208" y="8440"/>
                        <a:pt x="26965" y="6858"/>
                      </a:cubicBezTo>
                      <a:cubicBezTo>
                        <a:pt x="31509" y="4892"/>
                        <a:pt x="36229" y="3361"/>
                        <a:pt x="41062" y="2286"/>
                      </a:cubicBezTo>
                      <a:cubicBezTo>
                        <a:pt x="46988" y="1021"/>
                        <a:pt x="53010" y="256"/>
                        <a:pt x="59064" y="0"/>
                      </a:cubicBezTo>
                      <a:cubicBezTo>
                        <a:pt x="61064" y="0"/>
                        <a:pt x="64207" y="0"/>
                        <a:pt x="68017" y="0"/>
                      </a:cubicBezTo>
                      <a:cubicBezTo>
                        <a:pt x="71827" y="0"/>
                        <a:pt x="73161" y="0"/>
                        <a:pt x="76780" y="857"/>
                      </a:cubicBezTo>
                      <a:cubicBezTo>
                        <a:pt x="76780" y="857"/>
                        <a:pt x="80686" y="1429"/>
                        <a:pt x="85258" y="2476"/>
                      </a:cubicBezTo>
                      <a:cubicBezTo>
                        <a:pt x="89830" y="3524"/>
                        <a:pt x="90306" y="3905"/>
                        <a:pt x="93354" y="4858"/>
                      </a:cubicBezTo>
                      <a:cubicBezTo>
                        <a:pt x="95951" y="5798"/>
                        <a:pt x="98495" y="6879"/>
                        <a:pt x="100974" y="8096"/>
                      </a:cubicBezTo>
                      <a:cubicBezTo>
                        <a:pt x="102403" y="8763"/>
                        <a:pt x="104212" y="9811"/>
                        <a:pt x="105641" y="10668"/>
                      </a:cubicBezTo>
                      <a:cubicBezTo>
                        <a:pt x="105273" y="10411"/>
                        <a:pt x="104848" y="10248"/>
                        <a:pt x="104403" y="10192"/>
                      </a:cubicBezTo>
                      <a:cubicBezTo>
                        <a:pt x="102100" y="9881"/>
                        <a:pt x="99762" y="10423"/>
                        <a:pt x="97831" y="11716"/>
                      </a:cubicBezTo>
                      <a:cubicBezTo>
                        <a:pt x="76111" y="315"/>
                        <a:pt x="50232" y="67"/>
                        <a:pt x="28298" y="11049"/>
                      </a:cubicBezTo>
                      <a:cubicBezTo>
                        <a:pt x="8677" y="21907"/>
                        <a:pt x="8010" y="39624"/>
                        <a:pt x="26870" y="51340"/>
                      </a:cubicBezTo>
                      <a:cubicBezTo>
                        <a:pt x="48612" y="62647"/>
                        <a:pt x="74447" y="62895"/>
                        <a:pt x="96402" y="52006"/>
                      </a:cubicBezTo>
                      <a:cubicBezTo>
                        <a:pt x="116024" y="41053"/>
                        <a:pt x="116690" y="23431"/>
                        <a:pt x="97831" y="11716"/>
                      </a:cubicBezTo>
                      <a:cubicBezTo>
                        <a:pt x="99762" y="10423"/>
                        <a:pt x="102100" y="9881"/>
                        <a:pt x="104403" y="10192"/>
                      </a:cubicBezTo>
                      <a:cubicBezTo>
                        <a:pt x="104848" y="10247"/>
                        <a:pt x="105273" y="10411"/>
                        <a:pt x="105641" y="10668"/>
                      </a:cubicBezTo>
                      <a:lnTo>
                        <a:pt x="110118" y="13621"/>
                      </a:lnTo>
                      <a:cubicBezTo>
                        <a:pt x="111906" y="14955"/>
                        <a:pt x="113593" y="16420"/>
                        <a:pt x="115166" y="18002"/>
                      </a:cubicBezTo>
                      <a:cubicBezTo>
                        <a:pt x="117922" y="20768"/>
                        <a:pt x="120178" y="23991"/>
                        <a:pt x="121834" y="27527"/>
                      </a:cubicBezTo>
                      <a:cubicBezTo>
                        <a:pt x="123302" y="30505"/>
                        <a:pt x="124176" y="33740"/>
                        <a:pt x="124405" y="37052"/>
                      </a:cubicBezTo>
                      <a:cubicBezTo>
                        <a:pt x="124560" y="38540"/>
                        <a:pt x="124560" y="40041"/>
                        <a:pt x="124405" y="41529"/>
                      </a:cubicBezTo>
                      <a:cubicBezTo>
                        <a:pt x="124221" y="43304"/>
                        <a:pt x="123870" y="45058"/>
                        <a:pt x="123358" y="46767"/>
                      </a:cubicBezTo>
                      <a:cubicBezTo>
                        <a:pt x="122270" y="50205"/>
                        <a:pt x="120594" y="53428"/>
                        <a:pt x="118405" y="56292"/>
                      </a:cubicBezTo>
                      <a:cubicBezTo>
                        <a:pt x="116093" y="59270"/>
                        <a:pt x="113367" y="61900"/>
                        <a:pt x="110308" y="64103"/>
                      </a:cubicBezTo>
                      <a:cubicBezTo>
                        <a:pt x="106464" y="67074"/>
                        <a:pt x="102234" y="69509"/>
                        <a:pt x="97735" y="71342"/>
                      </a:cubicBezTo>
                      <a:cubicBezTo>
                        <a:pt x="93213" y="73365"/>
                        <a:pt x="88487" y="74898"/>
                        <a:pt x="83638" y="75914"/>
                      </a:cubicBezTo>
                      <a:cubicBezTo>
                        <a:pt x="61721" y="81177"/>
                        <a:pt x="38633" y="78193"/>
                        <a:pt x="18773" y="67532"/>
                      </a:cubicBezTo>
                      <a:close/>
                    </a:path>
                  </a:pathLst>
                </a:custGeom>
                <a:solidFill>
                  <a:srgbClr val="02567D"/>
                </a:solidFill>
                <a:ln w="9525" cap="flat">
                  <a:noFill/>
                  <a:prstDash val="solid"/>
                  <a:miter/>
                </a:ln>
              </p:spPr>
              <p:txBody>
                <a:bodyPr rtlCol="0" anchor="ctr"/>
                <a:lstStyle/>
                <a:p>
                  <a:endParaRPr lang="en-US" sz="1350"/>
                </a:p>
              </p:txBody>
            </p:sp>
            <p:sp>
              <p:nvSpPr>
                <p:cNvPr id="295" name="Freeform: Shape 294">
                  <a:extLst>
                    <a:ext uri="{FF2B5EF4-FFF2-40B4-BE49-F238E27FC236}">
                      <a16:creationId xmlns:a16="http://schemas.microsoft.com/office/drawing/2014/main" id="{CE39FB24-1092-4DB1-BAE6-9836BE80E5D9}"/>
                    </a:ext>
                  </a:extLst>
                </p:cNvPr>
                <p:cNvSpPr/>
                <p:nvPr/>
              </p:nvSpPr>
              <p:spPr>
                <a:xfrm>
                  <a:off x="2665632" y="4735850"/>
                  <a:ext cx="124194" cy="77775"/>
                </a:xfrm>
                <a:custGeom>
                  <a:avLst/>
                  <a:gdLst>
                    <a:gd name="connsiteX0" fmla="*/ 18960 w 124194"/>
                    <a:gd name="connsiteY0" fmla="*/ 67151 h 77775"/>
                    <a:gd name="connsiteX1" fmla="*/ 8768 w 124194"/>
                    <a:gd name="connsiteY1" fmla="*/ 59055 h 77775"/>
                    <a:gd name="connsiteX2" fmla="*/ 5625 w 124194"/>
                    <a:gd name="connsiteY2" fmla="*/ 55245 h 77775"/>
                    <a:gd name="connsiteX3" fmla="*/ 2482 w 124194"/>
                    <a:gd name="connsiteY3" fmla="*/ 50006 h 77775"/>
                    <a:gd name="connsiteX4" fmla="*/ 672 w 124194"/>
                    <a:gd name="connsiteY4" fmla="*/ 44768 h 77775"/>
                    <a:gd name="connsiteX5" fmla="*/ 100 w 124194"/>
                    <a:gd name="connsiteY5" fmla="*/ 39434 h 77775"/>
                    <a:gd name="connsiteX6" fmla="*/ 100 w 124194"/>
                    <a:gd name="connsiteY6" fmla="*/ 35528 h 77775"/>
                    <a:gd name="connsiteX7" fmla="*/ 1434 w 124194"/>
                    <a:gd name="connsiteY7" fmla="*/ 30194 h 77775"/>
                    <a:gd name="connsiteX8" fmla="*/ 4006 w 124194"/>
                    <a:gd name="connsiteY8" fmla="*/ 24956 h 77775"/>
                    <a:gd name="connsiteX9" fmla="*/ 7054 w 124194"/>
                    <a:gd name="connsiteY9" fmla="*/ 20669 h 77775"/>
                    <a:gd name="connsiteX10" fmla="*/ 15912 w 124194"/>
                    <a:gd name="connsiteY10" fmla="*/ 12764 h 77775"/>
                    <a:gd name="connsiteX11" fmla="*/ 26675 w 124194"/>
                    <a:gd name="connsiteY11" fmla="*/ 6858 h 77775"/>
                    <a:gd name="connsiteX12" fmla="*/ 40772 w 124194"/>
                    <a:gd name="connsiteY12" fmla="*/ 2286 h 77775"/>
                    <a:gd name="connsiteX13" fmla="*/ 58774 w 124194"/>
                    <a:gd name="connsiteY13" fmla="*/ 0 h 77775"/>
                    <a:gd name="connsiteX14" fmla="*/ 67728 w 124194"/>
                    <a:gd name="connsiteY14" fmla="*/ 0 h 77775"/>
                    <a:gd name="connsiteX15" fmla="*/ 76491 w 124194"/>
                    <a:gd name="connsiteY15" fmla="*/ 857 h 77775"/>
                    <a:gd name="connsiteX16" fmla="*/ 84968 w 124194"/>
                    <a:gd name="connsiteY16" fmla="*/ 2477 h 77775"/>
                    <a:gd name="connsiteX17" fmla="*/ 92969 w 124194"/>
                    <a:gd name="connsiteY17" fmla="*/ 4858 h 77775"/>
                    <a:gd name="connsiteX18" fmla="*/ 100589 w 124194"/>
                    <a:gd name="connsiteY18" fmla="*/ 8096 h 77775"/>
                    <a:gd name="connsiteX19" fmla="*/ 105256 w 124194"/>
                    <a:gd name="connsiteY19" fmla="*/ 10573 h 77775"/>
                    <a:gd name="connsiteX20" fmla="*/ 104018 w 124194"/>
                    <a:gd name="connsiteY20" fmla="*/ 10573 h 77775"/>
                    <a:gd name="connsiteX21" fmla="*/ 97541 w 124194"/>
                    <a:gd name="connsiteY21" fmla="*/ 12097 h 77775"/>
                    <a:gd name="connsiteX22" fmla="*/ 27913 w 124194"/>
                    <a:gd name="connsiteY22" fmla="*/ 11335 h 77775"/>
                    <a:gd name="connsiteX23" fmla="*/ 26485 w 124194"/>
                    <a:gd name="connsiteY23" fmla="*/ 51625 h 77775"/>
                    <a:gd name="connsiteX24" fmla="*/ 96112 w 124194"/>
                    <a:gd name="connsiteY24" fmla="*/ 52387 h 77775"/>
                    <a:gd name="connsiteX25" fmla="*/ 97541 w 124194"/>
                    <a:gd name="connsiteY25" fmla="*/ 12097 h 77775"/>
                    <a:gd name="connsiteX26" fmla="*/ 104018 w 124194"/>
                    <a:gd name="connsiteY26" fmla="*/ 10573 h 77775"/>
                    <a:gd name="connsiteX27" fmla="*/ 105256 w 124194"/>
                    <a:gd name="connsiteY27" fmla="*/ 10573 h 77775"/>
                    <a:gd name="connsiteX28" fmla="*/ 113162 w 124194"/>
                    <a:gd name="connsiteY28" fmla="*/ 16383 h 77775"/>
                    <a:gd name="connsiteX29" fmla="*/ 119353 w 124194"/>
                    <a:gd name="connsiteY29" fmla="*/ 23431 h 77775"/>
                    <a:gd name="connsiteX30" fmla="*/ 123925 w 124194"/>
                    <a:gd name="connsiteY30" fmla="*/ 35052 h 77775"/>
                    <a:gd name="connsiteX31" fmla="*/ 122497 w 124194"/>
                    <a:gd name="connsiteY31" fmla="*/ 48006 h 77775"/>
                    <a:gd name="connsiteX32" fmla="*/ 114591 w 124194"/>
                    <a:gd name="connsiteY32" fmla="*/ 59721 h 77775"/>
                    <a:gd name="connsiteX33" fmla="*/ 110019 w 124194"/>
                    <a:gd name="connsiteY33" fmla="*/ 63722 h 77775"/>
                    <a:gd name="connsiteX34" fmla="*/ 105352 w 124194"/>
                    <a:gd name="connsiteY34" fmla="*/ 66865 h 77775"/>
                    <a:gd name="connsiteX35" fmla="*/ 95827 w 124194"/>
                    <a:gd name="connsiteY35" fmla="*/ 71723 h 77775"/>
                    <a:gd name="connsiteX36" fmla="*/ 70014 w 124194"/>
                    <a:gd name="connsiteY36" fmla="*/ 77533 h 77775"/>
                    <a:gd name="connsiteX37" fmla="*/ 56583 w 124194"/>
                    <a:gd name="connsiteY37" fmla="*/ 77533 h 77775"/>
                    <a:gd name="connsiteX38" fmla="*/ 43249 w 124194"/>
                    <a:gd name="connsiteY38" fmla="*/ 75914 h 77775"/>
                    <a:gd name="connsiteX39" fmla="*/ 35438 w 124194"/>
                    <a:gd name="connsiteY39" fmla="*/ 74009 h 77775"/>
                    <a:gd name="connsiteX40" fmla="*/ 31247 w 124194"/>
                    <a:gd name="connsiteY40" fmla="*/ 72676 h 77775"/>
                    <a:gd name="connsiteX41" fmla="*/ 18960 w 124194"/>
                    <a:gd name="connsiteY41" fmla="*/ 67151 h 7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4194" h="77775">
                      <a:moveTo>
                        <a:pt x="18960" y="67151"/>
                      </a:moveTo>
                      <a:cubicBezTo>
                        <a:pt x="15178" y="64975"/>
                        <a:pt x="11743" y="62246"/>
                        <a:pt x="8768" y="59055"/>
                      </a:cubicBezTo>
                      <a:cubicBezTo>
                        <a:pt x="7586" y="57902"/>
                        <a:pt x="6532" y="56624"/>
                        <a:pt x="5625" y="55245"/>
                      </a:cubicBezTo>
                      <a:cubicBezTo>
                        <a:pt x="4377" y="53627"/>
                        <a:pt x="3322" y="51869"/>
                        <a:pt x="2482" y="50006"/>
                      </a:cubicBezTo>
                      <a:cubicBezTo>
                        <a:pt x="1750" y="48307"/>
                        <a:pt x="1145" y="46556"/>
                        <a:pt x="672" y="44768"/>
                      </a:cubicBezTo>
                      <a:cubicBezTo>
                        <a:pt x="322" y="43010"/>
                        <a:pt x="131" y="41225"/>
                        <a:pt x="100" y="39434"/>
                      </a:cubicBezTo>
                      <a:cubicBezTo>
                        <a:pt x="-33" y="38135"/>
                        <a:pt x="-33" y="36827"/>
                        <a:pt x="100" y="35528"/>
                      </a:cubicBezTo>
                      <a:cubicBezTo>
                        <a:pt x="362" y="33710"/>
                        <a:pt x="809" y="31922"/>
                        <a:pt x="1434" y="30194"/>
                      </a:cubicBezTo>
                      <a:cubicBezTo>
                        <a:pt x="2120" y="28369"/>
                        <a:pt x="2982" y="26615"/>
                        <a:pt x="4006" y="24956"/>
                      </a:cubicBezTo>
                      <a:cubicBezTo>
                        <a:pt x="4880" y="23432"/>
                        <a:pt x="5901" y="21996"/>
                        <a:pt x="7054" y="20669"/>
                      </a:cubicBezTo>
                      <a:cubicBezTo>
                        <a:pt x="9650" y="17660"/>
                        <a:pt x="12628" y="15003"/>
                        <a:pt x="15912" y="12764"/>
                      </a:cubicBezTo>
                      <a:cubicBezTo>
                        <a:pt x="19281" y="10420"/>
                        <a:pt x="22889" y="8440"/>
                        <a:pt x="26675" y="6858"/>
                      </a:cubicBezTo>
                      <a:cubicBezTo>
                        <a:pt x="31219" y="4892"/>
                        <a:pt x="35939" y="3362"/>
                        <a:pt x="40772" y="2286"/>
                      </a:cubicBezTo>
                      <a:cubicBezTo>
                        <a:pt x="46689" y="969"/>
                        <a:pt x="52716" y="203"/>
                        <a:pt x="58774" y="0"/>
                      </a:cubicBezTo>
                      <a:cubicBezTo>
                        <a:pt x="60679" y="0"/>
                        <a:pt x="63918" y="0"/>
                        <a:pt x="67728" y="0"/>
                      </a:cubicBezTo>
                      <a:cubicBezTo>
                        <a:pt x="71538" y="0"/>
                        <a:pt x="72871" y="0"/>
                        <a:pt x="76491" y="857"/>
                      </a:cubicBezTo>
                      <a:cubicBezTo>
                        <a:pt x="79343" y="1250"/>
                        <a:pt x="82172" y="1790"/>
                        <a:pt x="84968" y="2477"/>
                      </a:cubicBezTo>
                      <a:cubicBezTo>
                        <a:pt x="88492" y="3334"/>
                        <a:pt x="90016" y="3905"/>
                        <a:pt x="92969" y="4858"/>
                      </a:cubicBezTo>
                      <a:cubicBezTo>
                        <a:pt x="95573" y="5781"/>
                        <a:pt x="98117" y="6862"/>
                        <a:pt x="100589" y="8096"/>
                      </a:cubicBezTo>
                      <a:lnTo>
                        <a:pt x="105256" y="10573"/>
                      </a:lnTo>
                      <a:lnTo>
                        <a:pt x="104018" y="10573"/>
                      </a:lnTo>
                      <a:cubicBezTo>
                        <a:pt x="101746" y="10285"/>
                        <a:pt x="99447" y="10826"/>
                        <a:pt x="97541" y="12097"/>
                      </a:cubicBezTo>
                      <a:cubicBezTo>
                        <a:pt x="75780" y="758"/>
                        <a:pt x="49917" y="474"/>
                        <a:pt x="27913" y="11335"/>
                      </a:cubicBezTo>
                      <a:cubicBezTo>
                        <a:pt x="8387" y="22288"/>
                        <a:pt x="7720" y="40386"/>
                        <a:pt x="26485" y="51625"/>
                      </a:cubicBezTo>
                      <a:cubicBezTo>
                        <a:pt x="48214" y="63089"/>
                        <a:pt x="74137" y="63373"/>
                        <a:pt x="96112" y="52387"/>
                      </a:cubicBezTo>
                      <a:cubicBezTo>
                        <a:pt x="115734" y="41434"/>
                        <a:pt x="116305" y="23813"/>
                        <a:pt x="97541" y="12097"/>
                      </a:cubicBezTo>
                      <a:cubicBezTo>
                        <a:pt x="99447" y="10827"/>
                        <a:pt x="101746" y="10285"/>
                        <a:pt x="104018" y="10573"/>
                      </a:cubicBezTo>
                      <a:lnTo>
                        <a:pt x="105256" y="10573"/>
                      </a:lnTo>
                      <a:cubicBezTo>
                        <a:pt x="108064" y="12263"/>
                        <a:pt x="110711" y="14208"/>
                        <a:pt x="113162" y="16383"/>
                      </a:cubicBezTo>
                      <a:cubicBezTo>
                        <a:pt x="115515" y="18461"/>
                        <a:pt x="117596" y="20830"/>
                        <a:pt x="119353" y="23431"/>
                      </a:cubicBezTo>
                      <a:cubicBezTo>
                        <a:pt x="121715" y="26920"/>
                        <a:pt x="123277" y="30889"/>
                        <a:pt x="123925" y="35052"/>
                      </a:cubicBezTo>
                      <a:cubicBezTo>
                        <a:pt x="124561" y="39421"/>
                        <a:pt x="124069" y="43880"/>
                        <a:pt x="122497" y="48006"/>
                      </a:cubicBezTo>
                      <a:cubicBezTo>
                        <a:pt x="120753" y="52444"/>
                        <a:pt x="118054" y="56444"/>
                        <a:pt x="114591" y="59721"/>
                      </a:cubicBezTo>
                      <a:cubicBezTo>
                        <a:pt x="113191" y="61191"/>
                        <a:pt x="111661" y="62530"/>
                        <a:pt x="110019" y="63722"/>
                      </a:cubicBezTo>
                      <a:cubicBezTo>
                        <a:pt x="108523" y="64857"/>
                        <a:pt x="106965" y="65906"/>
                        <a:pt x="105352" y="66865"/>
                      </a:cubicBezTo>
                      <a:cubicBezTo>
                        <a:pt x="102335" y="68778"/>
                        <a:pt x="99146" y="70405"/>
                        <a:pt x="95827" y="71723"/>
                      </a:cubicBezTo>
                      <a:cubicBezTo>
                        <a:pt x="87564" y="74949"/>
                        <a:pt x="78862" y="76908"/>
                        <a:pt x="70014" y="77533"/>
                      </a:cubicBezTo>
                      <a:cubicBezTo>
                        <a:pt x="65543" y="77856"/>
                        <a:pt x="61054" y="77856"/>
                        <a:pt x="56583" y="77533"/>
                      </a:cubicBezTo>
                      <a:cubicBezTo>
                        <a:pt x="52107" y="77295"/>
                        <a:pt x="47652" y="76754"/>
                        <a:pt x="43249" y="75914"/>
                      </a:cubicBezTo>
                      <a:lnTo>
                        <a:pt x="35438" y="74009"/>
                      </a:lnTo>
                      <a:lnTo>
                        <a:pt x="31247" y="72676"/>
                      </a:lnTo>
                      <a:cubicBezTo>
                        <a:pt x="26978" y="71247"/>
                        <a:pt x="22862" y="69396"/>
                        <a:pt x="18960" y="67151"/>
                      </a:cubicBezTo>
                      <a:close/>
                    </a:path>
                  </a:pathLst>
                </a:custGeom>
                <a:solidFill>
                  <a:srgbClr val="02567D"/>
                </a:solidFill>
                <a:ln w="9525" cap="flat">
                  <a:noFill/>
                  <a:prstDash val="solid"/>
                  <a:miter/>
                </a:ln>
              </p:spPr>
              <p:txBody>
                <a:bodyPr rtlCol="0" anchor="ctr"/>
                <a:lstStyle/>
                <a:p>
                  <a:endParaRPr lang="en-US" sz="1350"/>
                </a:p>
              </p:txBody>
            </p:sp>
            <p:sp>
              <p:nvSpPr>
                <p:cNvPr id="296" name="Freeform: Shape 295">
                  <a:extLst>
                    <a:ext uri="{FF2B5EF4-FFF2-40B4-BE49-F238E27FC236}">
                      <a16:creationId xmlns:a16="http://schemas.microsoft.com/office/drawing/2014/main" id="{9D9326A9-DA59-48DA-9FF0-8BD804E2E019}"/>
                    </a:ext>
                  </a:extLst>
                </p:cNvPr>
                <p:cNvSpPr/>
                <p:nvPr/>
              </p:nvSpPr>
              <p:spPr>
                <a:xfrm>
                  <a:off x="2669978" y="4816908"/>
                  <a:ext cx="116241" cy="36715"/>
                </a:xfrm>
                <a:custGeom>
                  <a:avLst/>
                  <a:gdLst>
                    <a:gd name="connsiteX0" fmla="*/ 98339 w 116241"/>
                    <a:gd name="connsiteY0" fmla="*/ 21526 h 36715"/>
                    <a:gd name="connsiteX1" fmla="*/ 16043 w 116241"/>
                    <a:gd name="connsiteY1" fmla="*/ 20669 h 36715"/>
                    <a:gd name="connsiteX2" fmla="*/ 41 w 116241"/>
                    <a:gd name="connsiteY2" fmla="*/ 190 h 36715"/>
                    <a:gd name="connsiteX3" fmla="*/ 16043 w 116241"/>
                    <a:gd name="connsiteY3" fmla="*/ 26384 h 36715"/>
                    <a:gd name="connsiteX4" fmla="*/ 98339 w 116241"/>
                    <a:gd name="connsiteY4" fmla="*/ 27241 h 36715"/>
                    <a:gd name="connsiteX5" fmla="*/ 116055 w 116241"/>
                    <a:gd name="connsiteY5" fmla="*/ 0 h 36715"/>
                    <a:gd name="connsiteX6" fmla="*/ 98339 w 116241"/>
                    <a:gd name="connsiteY6" fmla="*/ 21527 h 3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41" h="36715">
                      <a:moveTo>
                        <a:pt x="98339" y="21526"/>
                      </a:moveTo>
                      <a:cubicBezTo>
                        <a:pt x="72357" y="34454"/>
                        <a:pt x="41750" y="34135"/>
                        <a:pt x="16043" y="20669"/>
                      </a:cubicBezTo>
                      <a:cubicBezTo>
                        <a:pt x="7858" y="16649"/>
                        <a:pt x="1962" y="9105"/>
                        <a:pt x="41" y="190"/>
                      </a:cubicBezTo>
                      <a:cubicBezTo>
                        <a:pt x="-575" y="11396"/>
                        <a:pt x="5792" y="21817"/>
                        <a:pt x="16043" y="26384"/>
                      </a:cubicBezTo>
                      <a:cubicBezTo>
                        <a:pt x="41750" y="39850"/>
                        <a:pt x="72357" y="40169"/>
                        <a:pt x="98339" y="27241"/>
                      </a:cubicBezTo>
                      <a:cubicBezTo>
                        <a:pt x="111579" y="19812"/>
                        <a:pt x="117389" y="9811"/>
                        <a:pt x="116055" y="0"/>
                      </a:cubicBezTo>
                      <a:cubicBezTo>
                        <a:pt x="113856" y="9559"/>
                        <a:pt x="107296" y="17530"/>
                        <a:pt x="98339" y="21527"/>
                      </a:cubicBezTo>
                      <a:close/>
                    </a:path>
                  </a:pathLst>
                </a:custGeom>
                <a:solidFill>
                  <a:srgbClr val="134663"/>
                </a:solidFill>
                <a:ln w="9525" cap="flat">
                  <a:noFill/>
                  <a:prstDash val="solid"/>
                  <a:miter/>
                </a:ln>
              </p:spPr>
              <p:txBody>
                <a:bodyPr rtlCol="0" anchor="ctr"/>
                <a:lstStyle/>
                <a:p>
                  <a:endParaRPr lang="en-US" sz="1350"/>
                </a:p>
              </p:txBody>
            </p:sp>
            <p:sp>
              <p:nvSpPr>
                <p:cNvPr id="297" name="Freeform: Shape 296">
                  <a:extLst>
                    <a:ext uri="{FF2B5EF4-FFF2-40B4-BE49-F238E27FC236}">
                      <a16:creationId xmlns:a16="http://schemas.microsoft.com/office/drawing/2014/main" id="{CC91A316-8683-4610-AB20-466D47A27F53}"/>
                    </a:ext>
                  </a:extLst>
                </p:cNvPr>
                <p:cNvSpPr/>
                <p:nvPr/>
              </p:nvSpPr>
              <p:spPr>
                <a:xfrm>
                  <a:off x="2669979" y="4799763"/>
                  <a:ext cx="116240" cy="36715"/>
                </a:xfrm>
                <a:custGeom>
                  <a:avLst/>
                  <a:gdLst>
                    <a:gd name="connsiteX0" fmla="*/ 98337 w 116240"/>
                    <a:gd name="connsiteY0" fmla="*/ 21527 h 36715"/>
                    <a:gd name="connsiteX1" fmla="*/ 16041 w 116240"/>
                    <a:gd name="connsiteY1" fmla="*/ 20765 h 36715"/>
                    <a:gd name="connsiteX2" fmla="*/ 39 w 116240"/>
                    <a:gd name="connsiteY2" fmla="*/ 286 h 36715"/>
                    <a:gd name="connsiteX3" fmla="*/ 16041 w 116240"/>
                    <a:gd name="connsiteY3" fmla="*/ 26384 h 36715"/>
                    <a:gd name="connsiteX4" fmla="*/ 98337 w 116240"/>
                    <a:gd name="connsiteY4" fmla="*/ 27242 h 36715"/>
                    <a:gd name="connsiteX5" fmla="*/ 116054 w 116240"/>
                    <a:gd name="connsiteY5" fmla="*/ 0 h 36715"/>
                    <a:gd name="connsiteX6" fmla="*/ 98337 w 116240"/>
                    <a:gd name="connsiteY6" fmla="*/ 21527 h 3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40" h="36715">
                      <a:moveTo>
                        <a:pt x="98337" y="21527"/>
                      </a:moveTo>
                      <a:cubicBezTo>
                        <a:pt x="72359" y="34437"/>
                        <a:pt x="41776" y="34154"/>
                        <a:pt x="16041" y="20765"/>
                      </a:cubicBezTo>
                      <a:cubicBezTo>
                        <a:pt x="7892" y="16701"/>
                        <a:pt x="2012" y="9176"/>
                        <a:pt x="39" y="286"/>
                      </a:cubicBezTo>
                      <a:cubicBezTo>
                        <a:pt x="-563" y="11464"/>
                        <a:pt x="5806" y="21852"/>
                        <a:pt x="16041" y="26384"/>
                      </a:cubicBezTo>
                      <a:cubicBezTo>
                        <a:pt x="41749" y="39850"/>
                        <a:pt x="72355" y="40169"/>
                        <a:pt x="98337" y="27242"/>
                      </a:cubicBezTo>
                      <a:cubicBezTo>
                        <a:pt x="111577" y="19907"/>
                        <a:pt x="117387" y="9811"/>
                        <a:pt x="116054" y="0"/>
                      </a:cubicBezTo>
                      <a:cubicBezTo>
                        <a:pt x="113855" y="9559"/>
                        <a:pt x="107294" y="17530"/>
                        <a:pt x="98337" y="21527"/>
                      </a:cubicBezTo>
                      <a:close/>
                    </a:path>
                  </a:pathLst>
                </a:custGeom>
                <a:solidFill>
                  <a:srgbClr val="134663"/>
                </a:solidFill>
                <a:ln w="9525" cap="flat">
                  <a:noFill/>
                  <a:prstDash val="solid"/>
                  <a:miter/>
                </a:ln>
              </p:spPr>
              <p:txBody>
                <a:bodyPr rtlCol="0" anchor="ctr"/>
                <a:lstStyle/>
                <a:p>
                  <a:endParaRPr lang="en-US" sz="1350"/>
                </a:p>
              </p:txBody>
            </p:sp>
            <p:sp>
              <p:nvSpPr>
                <p:cNvPr id="298" name="Freeform: Shape 297">
                  <a:extLst>
                    <a:ext uri="{FF2B5EF4-FFF2-40B4-BE49-F238E27FC236}">
                      <a16:creationId xmlns:a16="http://schemas.microsoft.com/office/drawing/2014/main" id="{D09930CA-03EF-4167-B1E2-0AAE2A34C727}"/>
                    </a:ext>
                  </a:extLst>
                </p:cNvPr>
                <p:cNvSpPr/>
                <p:nvPr/>
              </p:nvSpPr>
              <p:spPr>
                <a:xfrm>
                  <a:off x="2669981" y="4783285"/>
                  <a:ext cx="116238" cy="36726"/>
                </a:xfrm>
                <a:custGeom>
                  <a:avLst/>
                  <a:gdLst>
                    <a:gd name="connsiteX0" fmla="*/ 98336 w 116238"/>
                    <a:gd name="connsiteY0" fmla="*/ 21622 h 36726"/>
                    <a:gd name="connsiteX1" fmla="*/ 16040 w 116238"/>
                    <a:gd name="connsiteY1" fmla="*/ 20764 h 36726"/>
                    <a:gd name="connsiteX2" fmla="*/ 38 w 116238"/>
                    <a:gd name="connsiteY2" fmla="*/ 286 h 36726"/>
                    <a:gd name="connsiteX3" fmla="*/ 16040 w 116238"/>
                    <a:gd name="connsiteY3" fmla="*/ 26479 h 36726"/>
                    <a:gd name="connsiteX4" fmla="*/ 98336 w 116238"/>
                    <a:gd name="connsiteY4" fmla="*/ 27241 h 36726"/>
                    <a:gd name="connsiteX5" fmla="*/ 116052 w 116238"/>
                    <a:gd name="connsiteY5" fmla="*/ 0 h 36726"/>
                    <a:gd name="connsiteX6" fmla="*/ 98336 w 116238"/>
                    <a:gd name="connsiteY6" fmla="*/ 21622 h 3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38" h="36726">
                      <a:moveTo>
                        <a:pt x="98336" y="21622"/>
                      </a:moveTo>
                      <a:cubicBezTo>
                        <a:pt x="72353" y="34549"/>
                        <a:pt x="41747" y="34230"/>
                        <a:pt x="16040" y="20764"/>
                      </a:cubicBezTo>
                      <a:cubicBezTo>
                        <a:pt x="7890" y="16700"/>
                        <a:pt x="2010" y="9176"/>
                        <a:pt x="38" y="286"/>
                      </a:cubicBezTo>
                      <a:cubicBezTo>
                        <a:pt x="-550" y="11484"/>
                        <a:pt x="5807" y="21891"/>
                        <a:pt x="16040" y="26479"/>
                      </a:cubicBezTo>
                      <a:cubicBezTo>
                        <a:pt x="41774" y="39869"/>
                        <a:pt x="72358" y="40152"/>
                        <a:pt x="98336" y="27241"/>
                      </a:cubicBezTo>
                      <a:cubicBezTo>
                        <a:pt x="111575" y="19907"/>
                        <a:pt x="117386" y="9811"/>
                        <a:pt x="116052" y="0"/>
                      </a:cubicBezTo>
                      <a:cubicBezTo>
                        <a:pt x="113839" y="9574"/>
                        <a:pt x="107288" y="17569"/>
                        <a:pt x="98336" y="21622"/>
                      </a:cubicBezTo>
                      <a:close/>
                    </a:path>
                  </a:pathLst>
                </a:custGeom>
                <a:solidFill>
                  <a:srgbClr val="134663"/>
                </a:solidFill>
                <a:ln w="9525" cap="flat">
                  <a:noFill/>
                  <a:prstDash val="solid"/>
                  <a:miter/>
                </a:ln>
              </p:spPr>
              <p:txBody>
                <a:bodyPr rtlCol="0" anchor="ctr"/>
                <a:lstStyle/>
                <a:p>
                  <a:endParaRPr lang="en-US" sz="1350"/>
                </a:p>
              </p:txBody>
            </p:sp>
            <p:sp>
              <p:nvSpPr>
                <p:cNvPr id="299" name="Freeform: Shape 298">
                  <a:extLst>
                    <a:ext uri="{FF2B5EF4-FFF2-40B4-BE49-F238E27FC236}">
                      <a16:creationId xmlns:a16="http://schemas.microsoft.com/office/drawing/2014/main" id="{67460C41-AF46-4BD5-B5DA-B2DA13943699}"/>
                    </a:ext>
                  </a:extLst>
                </p:cNvPr>
                <p:cNvSpPr/>
                <p:nvPr/>
              </p:nvSpPr>
              <p:spPr>
                <a:xfrm>
                  <a:off x="2669979" y="4766997"/>
                  <a:ext cx="116240" cy="36715"/>
                </a:xfrm>
                <a:custGeom>
                  <a:avLst/>
                  <a:gdLst>
                    <a:gd name="connsiteX0" fmla="*/ 98337 w 116240"/>
                    <a:gd name="connsiteY0" fmla="*/ 21622 h 36715"/>
                    <a:gd name="connsiteX1" fmla="*/ 57761 w 116240"/>
                    <a:gd name="connsiteY1" fmla="*/ 29718 h 36715"/>
                    <a:gd name="connsiteX2" fmla="*/ 16041 w 116240"/>
                    <a:gd name="connsiteY2" fmla="*/ 20765 h 36715"/>
                    <a:gd name="connsiteX3" fmla="*/ 39 w 116240"/>
                    <a:gd name="connsiteY3" fmla="*/ 286 h 36715"/>
                    <a:gd name="connsiteX4" fmla="*/ 16041 w 116240"/>
                    <a:gd name="connsiteY4" fmla="*/ 26384 h 36715"/>
                    <a:gd name="connsiteX5" fmla="*/ 98337 w 116240"/>
                    <a:gd name="connsiteY5" fmla="*/ 27242 h 36715"/>
                    <a:gd name="connsiteX6" fmla="*/ 116054 w 116240"/>
                    <a:gd name="connsiteY6" fmla="*/ 0 h 36715"/>
                    <a:gd name="connsiteX7" fmla="*/ 98337 w 116240"/>
                    <a:gd name="connsiteY7" fmla="*/ 21622 h 3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240" h="36715">
                      <a:moveTo>
                        <a:pt x="98337" y="21622"/>
                      </a:moveTo>
                      <a:cubicBezTo>
                        <a:pt x="85683" y="27616"/>
                        <a:pt x="71746" y="30396"/>
                        <a:pt x="57761" y="29718"/>
                      </a:cubicBezTo>
                      <a:cubicBezTo>
                        <a:pt x="43307" y="30472"/>
                        <a:pt x="28913" y="27382"/>
                        <a:pt x="16041" y="20765"/>
                      </a:cubicBezTo>
                      <a:cubicBezTo>
                        <a:pt x="7892" y="16701"/>
                        <a:pt x="2012" y="9176"/>
                        <a:pt x="39" y="286"/>
                      </a:cubicBezTo>
                      <a:cubicBezTo>
                        <a:pt x="-563" y="11464"/>
                        <a:pt x="5806" y="21852"/>
                        <a:pt x="16041" y="26384"/>
                      </a:cubicBezTo>
                      <a:cubicBezTo>
                        <a:pt x="41749" y="39850"/>
                        <a:pt x="72355" y="40169"/>
                        <a:pt x="98337" y="27242"/>
                      </a:cubicBezTo>
                      <a:cubicBezTo>
                        <a:pt x="111577" y="19907"/>
                        <a:pt x="117387" y="9811"/>
                        <a:pt x="116054" y="0"/>
                      </a:cubicBezTo>
                      <a:cubicBezTo>
                        <a:pt x="113841" y="9574"/>
                        <a:pt x="107290" y="17569"/>
                        <a:pt x="98337" y="21622"/>
                      </a:cubicBezTo>
                      <a:close/>
                    </a:path>
                  </a:pathLst>
                </a:custGeom>
                <a:solidFill>
                  <a:srgbClr val="134663"/>
                </a:solidFill>
                <a:ln w="9525" cap="flat">
                  <a:noFill/>
                  <a:prstDash val="solid"/>
                  <a:miter/>
                </a:ln>
              </p:spPr>
              <p:txBody>
                <a:bodyPr rtlCol="0" anchor="ctr"/>
                <a:lstStyle/>
                <a:p>
                  <a:endParaRPr lang="en-US" sz="1350"/>
                </a:p>
              </p:txBody>
            </p:sp>
          </p:grpSp>
          <p:sp>
            <p:nvSpPr>
              <p:cNvPr id="300" name="Freeform: Shape 299">
                <a:extLst>
                  <a:ext uri="{FF2B5EF4-FFF2-40B4-BE49-F238E27FC236}">
                    <a16:creationId xmlns:a16="http://schemas.microsoft.com/office/drawing/2014/main" id="{B0002E97-84BC-44DA-A99F-760D52697F37}"/>
                  </a:ext>
                </a:extLst>
              </p:cNvPr>
              <p:cNvSpPr/>
              <p:nvPr/>
            </p:nvSpPr>
            <p:spPr>
              <a:xfrm>
                <a:off x="2667231" y="4727088"/>
                <a:ext cx="121112" cy="70291"/>
              </a:xfrm>
              <a:custGeom>
                <a:avLst/>
                <a:gdLst>
                  <a:gd name="connsiteX0" fmla="*/ 104324 w 121112"/>
                  <a:gd name="connsiteY0" fmla="*/ 10762 h 70291"/>
                  <a:gd name="connsiteX1" fmla="*/ 102514 w 121112"/>
                  <a:gd name="connsiteY1" fmla="*/ 60387 h 70291"/>
                  <a:gd name="connsiteX2" fmla="*/ 16789 w 121112"/>
                  <a:gd name="connsiteY2" fmla="*/ 59530 h 70291"/>
                  <a:gd name="connsiteX3" fmla="*/ 18599 w 121112"/>
                  <a:gd name="connsiteY3" fmla="*/ 9905 h 70291"/>
                  <a:gd name="connsiteX4" fmla="*/ 104324 w 121112"/>
                  <a:gd name="connsiteY4" fmla="*/ 10762 h 70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12" h="70291">
                    <a:moveTo>
                      <a:pt x="104324" y="10762"/>
                    </a:moveTo>
                    <a:cubicBezTo>
                      <a:pt x="127374" y="24668"/>
                      <a:pt x="126612" y="46957"/>
                      <a:pt x="102514" y="60387"/>
                    </a:cubicBezTo>
                    <a:cubicBezTo>
                      <a:pt x="75461" y="73889"/>
                      <a:pt x="43567" y="73570"/>
                      <a:pt x="16789" y="59530"/>
                    </a:cubicBezTo>
                    <a:cubicBezTo>
                      <a:pt x="-6261" y="45528"/>
                      <a:pt x="-5499" y="23335"/>
                      <a:pt x="18599" y="9905"/>
                    </a:cubicBezTo>
                    <a:cubicBezTo>
                      <a:pt x="45652" y="-3598"/>
                      <a:pt x="77546" y="-3279"/>
                      <a:pt x="104324" y="10762"/>
                    </a:cubicBezTo>
                    <a:close/>
                  </a:path>
                </a:pathLst>
              </a:custGeom>
              <a:solidFill>
                <a:srgbClr val="FFBF00"/>
              </a:solidFill>
              <a:ln w="9525" cap="flat">
                <a:noFill/>
                <a:prstDash val="solid"/>
                <a:miter/>
              </a:ln>
            </p:spPr>
            <p:txBody>
              <a:bodyPr rtlCol="0" anchor="ctr"/>
              <a:lstStyle/>
              <a:p>
                <a:endParaRPr lang="en-US" sz="1350"/>
              </a:p>
            </p:txBody>
          </p:sp>
          <p:sp>
            <p:nvSpPr>
              <p:cNvPr id="301" name="Freeform: Shape 300">
                <a:extLst>
                  <a:ext uri="{FF2B5EF4-FFF2-40B4-BE49-F238E27FC236}">
                    <a16:creationId xmlns:a16="http://schemas.microsoft.com/office/drawing/2014/main" id="{C13A6D1E-98EF-4C8D-80A1-D7A8DC36F5E3}"/>
                  </a:ext>
                </a:extLst>
              </p:cNvPr>
              <p:cNvSpPr/>
              <p:nvPr/>
            </p:nvSpPr>
            <p:spPr>
              <a:xfrm>
                <a:off x="2596358" y="4467098"/>
                <a:ext cx="262809" cy="313043"/>
              </a:xfrm>
              <a:custGeom>
                <a:avLst/>
                <a:gdLst>
                  <a:gd name="connsiteX0" fmla="*/ 261780 w 262809"/>
                  <a:gd name="connsiteY0" fmla="*/ 120067 h 313043"/>
                  <a:gd name="connsiteX1" fmla="*/ 131859 w 262809"/>
                  <a:gd name="connsiteY1" fmla="*/ 52 h 313043"/>
                  <a:gd name="connsiteX2" fmla="*/ 130906 w 262809"/>
                  <a:gd name="connsiteY2" fmla="*/ 52 h 313043"/>
                  <a:gd name="connsiteX3" fmla="*/ 985 w 262809"/>
                  <a:gd name="connsiteY3" fmla="*/ 120067 h 313043"/>
                  <a:gd name="connsiteX4" fmla="*/ 54611 w 262809"/>
                  <a:gd name="connsiteY4" fmla="*/ 252179 h 313043"/>
                  <a:gd name="connsiteX5" fmla="*/ 71280 w 262809"/>
                  <a:gd name="connsiteY5" fmla="*/ 297042 h 313043"/>
                  <a:gd name="connsiteX6" fmla="*/ 131573 w 262809"/>
                  <a:gd name="connsiteY6" fmla="*/ 313044 h 313043"/>
                  <a:gd name="connsiteX7" fmla="*/ 191866 w 262809"/>
                  <a:gd name="connsiteY7" fmla="*/ 297042 h 313043"/>
                  <a:gd name="connsiteX8" fmla="*/ 208535 w 262809"/>
                  <a:gd name="connsiteY8" fmla="*/ 252179 h 313043"/>
                  <a:gd name="connsiteX9" fmla="*/ 261780 w 262809"/>
                  <a:gd name="connsiteY9" fmla="*/ 120067 h 313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09" h="313043">
                    <a:moveTo>
                      <a:pt x="261780" y="120067"/>
                    </a:moveTo>
                    <a:cubicBezTo>
                      <a:pt x="258287" y="51401"/>
                      <a:pt x="200586" y="-1901"/>
                      <a:pt x="131859" y="52"/>
                    </a:cubicBezTo>
                    <a:lnTo>
                      <a:pt x="130906" y="52"/>
                    </a:lnTo>
                    <a:cubicBezTo>
                      <a:pt x="62179" y="-1900"/>
                      <a:pt x="4478" y="51401"/>
                      <a:pt x="985" y="120067"/>
                    </a:cubicBezTo>
                    <a:cubicBezTo>
                      <a:pt x="-1872" y="154643"/>
                      <a:pt x="-2253" y="185409"/>
                      <a:pt x="54611" y="252179"/>
                    </a:cubicBezTo>
                    <a:cubicBezTo>
                      <a:pt x="65113" y="264799"/>
                      <a:pt x="70993" y="280626"/>
                      <a:pt x="71280" y="297042"/>
                    </a:cubicBezTo>
                    <a:cubicBezTo>
                      <a:pt x="72042" y="306090"/>
                      <a:pt x="115380" y="311901"/>
                      <a:pt x="131573" y="313044"/>
                    </a:cubicBezTo>
                    <a:cubicBezTo>
                      <a:pt x="147765" y="311901"/>
                      <a:pt x="191104" y="306090"/>
                      <a:pt x="191866" y="297042"/>
                    </a:cubicBezTo>
                    <a:cubicBezTo>
                      <a:pt x="192198" y="280634"/>
                      <a:pt x="198073" y="264822"/>
                      <a:pt x="208535" y="252179"/>
                    </a:cubicBezTo>
                    <a:cubicBezTo>
                      <a:pt x="265494" y="185409"/>
                      <a:pt x="264637" y="154643"/>
                      <a:pt x="261780" y="120067"/>
                    </a:cubicBezTo>
                    <a:close/>
                  </a:path>
                </a:pathLst>
              </a:custGeom>
              <a:solidFill>
                <a:srgbClr val="FFBF00"/>
              </a:solidFill>
              <a:ln w="9525" cap="flat">
                <a:noFill/>
                <a:prstDash val="solid"/>
                <a:miter/>
              </a:ln>
            </p:spPr>
            <p:txBody>
              <a:bodyPr rtlCol="0" anchor="ctr"/>
              <a:lstStyle/>
              <a:p>
                <a:endParaRPr lang="en-US" sz="1350"/>
              </a:p>
            </p:txBody>
          </p:sp>
          <p:sp>
            <p:nvSpPr>
              <p:cNvPr id="302" name="Freeform: Shape 301">
                <a:extLst>
                  <a:ext uri="{FF2B5EF4-FFF2-40B4-BE49-F238E27FC236}">
                    <a16:creationId xmlns:a16="http://schemas.microsoft.com/office/drawing/2014/main" id="{9126A6EC-38E1-4CD0-B3B6-3C5E56C6318C}"/>
                  </a:ext>
                </a:extLst>
              </p:cNvPr>
              <p:cNvSpPr/>
              <p:nvPr/>
            </p:nvSpPr>
            <p:spPr>
              <a:xfrm>
                <a:off x="2615390" y="4526110"/>
                <a:ext cx="73522" cy="92735"/>
              </a:xfrm>
              <a:custGeom>
                <a:avLst/>
                <a:gdLst>
                  <a:gd name="connsiteX0" fmla="*/ 70250 w 73522"/>
                  <a:gd name="connsiteY0" fmla="*/ 57626 h 92735"/>
                  <a:gd name="connsiteX1" fmla="*/ 21577 w 73522"/>
                  <a:gd name="connsiteY1" fmla="*/ 91344 h 92735"/>
                  <a:gd name="connsiteX2" fmla="*/ 3289 w 73522"/>
                  <a:gd name="connsiteY2" fmla="*/ 35052 h 92735"/>
                  <a:gd name="connsiteX3" fmla="*/ 51867 w 73522"/>
                  <a:gd name="connsiteY3" fmla="*/ 1428 h 92735"/>
                  <a:gd name="connsiteX4" fmla="*/ 70250 w 73522"/>
                  <a:gd name="connsiteY4" fmla="*/ 57626 h 92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22" h="92735">
                    <a:moveTo>
                      <a:pt x="70250" y="57626"/>
                    </a:moveTo>
                    <a:cubicBezTo>
                      <a:pt x="61868" y="82486"/>
                      <a:pt x="40056" y="97536"/>
                      <a:pt x="21577" y="91344"/>
                    </a:cubicBezTo>
                    <a:cubicBezTo>
                      <a:pt x="3099" y="85153"/>
                      <a:pt x="-5093" y="59912"/>
                      <a:pt x="3289" y="35052"/>
                    </a:cubicBezTo>
                    <a:cubicBezTo>
                      <a:pt x="11671" y="10191"/>
                      <a:pt x="33388" y="-4858"/>
                      <a:pt x="51867" y="1428"/>
                    </a:cubicBezTo>
                    <a:cubicBezTo>
                      <a:pt x="70345" y="7715"/>
                      <a:pt x="78632" y="32766"/>
                      <a:pt x="70250" y="57626"/>
                    </a:cubicBezTo>
                    <a:close/>
                  </a:path>
                </a:pathLst>
              </a:custGeom>
              <a:solidFill>
                <a:srgbClr val="FFFFFF">
                  <a:alpha val="40000"/>
                </a:srgbClr>
              </a:solidFill>
              <a:ln w="9525" cap="flat">
                <a:noFill/>
                <a:prstDash val="solid"/>
                <a:miter/>
              </a:ln>
            </p:spPr>
            <p:txBody>
              <a:bodyPr rtlCol="0" anchor="ctr"/>
              <a:lstStyle/>
              <a:p>
                <a:endParaRPr lang="en-US" sz="1350"/>
              </a:p>
            </p:txBody>
          </p:sp>
          <p:sp>
            <p:nvSpPr>
              <p:cNvPr id="303" name="Freeform: Shape 302">
                <a:extLst>
                  <a:ext uri="{FF2B5EF4-FFF2-40B4-BE49-F238E27FC236}">
                    <a16:creationId xmlns:a16="http://schemas.microsoft.com/office/drawing/2014/main" id="{276C84CE-4304-41D0-8564-EB8C023485B7}"/>
                  </a:ext>
                </a:extLst>
              </p:cNvPr>
              <p:cNvSpPr/>
              <p:nvPr/>
            </p:nvSpPr>
            <p:spPr>
              <a:xfrm>
                <a:off x="2684039" y="4508984"/>
                <a:ext cx="27245" cy="26408"/>
              </a:xfrm>
              <a:custGeom>
                <a:avLst/>
                <a:gdLst>
                  <a:gd name="connsiteX0" fmla="*/ 26842 w 27245"/>
                  <a:gd name="connsiteY0" fmla="*/ 9505 h 26408"/>
                  <a:gd name="connsiteX1" fmla="*/ 16901 w 27245"/>
                  <a:gd name="connsiteY1" fmla="*/ 26005 h 26408"/>
                  <a:gd name="connsiteX2" fmla="*/ 402 w 27245"/>
                  <a:gd name="connsiteY2" fmla="*/ 16065 h 26408"/>
                  <a:gd name="connsiteX3" fmla="*/ 6744 w 27245"/>
                  <a:gd name="connsiteY3" fmla="*/ 1028 h 26408"/>
                  <a:gd name="connsiteX4" fmla="*/ 26842 w 27245"/>
                  <a:gd name="connsiteY4" fmla="*/ 9506 h 26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45" h="26408">
                    <a:moveTo>
                      <a:pt x="26842" y="9505"/>
                    </a:moveTo>
                    <a:cubicBezTo>
                      <a:pt x="28653" y="16807"/>
                      <a:pt x="24203" y="24194"/>
                      <a:pt x="16901" y="26005"/>
                    </a:cubicBezTo>
                    <a:cubicBezTo>
                      <a:pt x="9600" y="27816"/>
                      <a:pt x="2213" y="23366"/>
                      <a:pt x="402" y="16065"/>
                    </a:cubicBezTo>
                    <a:cubicBezTo>
                      <a:pt x="-1053" y="10201"/>
                      <a:pt x="1529" y="4079"/>
                      <a:pt x="6744" y="1028"/>
                    </a:cubicBezTo>
                    <a:cubicBezTo>
                      <a:pt x="14632" y="-1959"/>
                      <a:pt x="23476" y="1771"/>
                      <a:pt x="26842" y="9506"/>
                    </a:cubicBezTo>
                    <a:close/>
                  </a:path>
                </a:pathLst>
              </a:custGeom>
              <a:solidFill>
                <a:srgbClr val="FFFFFF">
                  <a:alpha val="40000"/>
                </a:srgbClr>
              </a:solidFill>
              <a:ln w="9525" cap="flat">
                <a:noFill/>
                <a:prstDash val="solid"/>
                <a:miter/>
              </a:ln>
            </p:spPr>
            <p:txBody>
              <a:bodyPr rtlCol="0" anchor="ctr"/>
              <a:lstStyle/>
              <a:p>
                <a:endParaRPr lang="en-US" sz="1350"/>
              </a:p>
            </p:txBody>
          </p:sp>
          <p:sp>
            <p:nvSpPr>
              <p:cNvPr id="304" name="Freeform: Shape 303">
                <a:extLst>
                  <a:ext uri="{FF2B5EF4-FFF2-40B4-BE49-F238E27FC236}">
                    <a16:creationId xmlns:a16="http://schemas.microsoft.com/office/drawing/2014/main" id="{E6F0A416-2B27-427B-A926-CE89E8053F6A}"/>
                  </a:ext>
                </a:extLst>
              </p:cNvPr>
              <p:cNvSpPr/>
              <p:nvPr/>
            </p:nvSpPr>
            <p:spPr>
              <a:xfrm>
                <a:off x="2683078" y="4600595"/>
                <a:ext cx="110143" cy="197548"/>
              </a:xfrm>
              <a:custGeom>
                <a:avLst/>
                <a:gdLst>
                  <a:gd name="connsiteX0" fmla="*/ 109051 w 110143"/>
                  <a:gd name="connsiteY0" fmla="*/ 571 h 197548"/>
                  <a:gd name="connsiteX1" fmla="*/ 109051 w 110143"/>
                  <a:gd name="connsiteY1" fmla="*/ 571 h 197548"/>
                  <a:gd name="connsiteX2" fmla="*/ 109051 w 110143"/>
                  <a:gd name="connsiteY2" fmla="*/ 0 h 197548"/>
                  <a:gd name="connsiteX3" fmla="*/ 100955 w 110143"/>
                  <a:gd name="connsiteY3" fmla="*/ 8763 h 197548"/>
                  <a:gd name="connsiteX4" fmla="*/ 95526 w 110143"/>
                  <a:gd name="connsiteY4" fmla="*/ 14859 h 197548"/>
                  <a:gd name="connsiteX5" fmla="*/ 90097 w 110143"/>
                  <a:gd name="connsiteY5" fmla="*/ 14859 h 197548"/>
                  <a:gd name="connsiteX6" fmla="*/ 82000 w 110143"/>
                  <a:gd name="connsiteY6" fmla="*/ 15431 h 197548"/>
                  <a:gd name="connsiteX7" fmla="*/ 73904 w 110143"/>
                  <a:gd name="connsiteY7" fmla="*/ 24194 h 197548"/>
                  <a:gd name="connsiteX8" fmla="*/ 68570 w 110143"/>
                  <a:gd name="connsiteY8" fmla="*/ 30290 h 197548"/>
                  <a:gd name="connsiteX9" fmla="*/ 63141 w 110143"/>
                  <a:gd name="connsiteY9" fmla="*/ 30290 h 197548"/>
                  <a:gd name="connsiteX10" fmla="*/ 55044 w 110143"/>
                  <a:gd name="connsiteY10" fmla="*/ 30861 h 197548"/>
                  <a:gd name="connsiteX11" fmla="*/ 46948 w 110143"/>
                  <a:gd name="connsiteY11" fmla="*/ 39720 h 197548"/>
                  <a:gd name="connsiteX12" fmla="*/ 41519 w 110143"/>
                  <a:gd name="connsiteY12" fmla="*/ 45720 h 197548"/>
                  <a:gd name="connsiteX13" fmla="*/ 36185 w 110143"/>
                  <a:gd name="connsiteY13" fmla="*/ 45720 h 197548"/>
                  <a:gd name="connsiteX14" fmla="*/ 28088 w 110143"/>
                  <a:gd name="connsiteY14" fmla="*/ 46292 h 197548"/>
                  <a:gd name="connsiteX15" fmla="*/ 19992 w 110143"/>
                  <a:gd name="connsiteY15" fmla="*/ 55055 h 197548"/>
                  <a:gd name="connsiteX16" fmla="*/ 14563 w 110143"/>
                  <a:gd name="connsiteY16" fmla="*/ 61151 h 197548"/>
                  <a:gd name="connsiteX17" fmla="*/ 9229 w 110143"/>
                  <a:gd name="connsiteY17" fmla="*/ 61151 h 197548"/>
                  <a:gd name="connsiteX18" fmla="*/ 1037 w 110143"/>
                  <a:gd name="connsiteY18" fmla="*/ 61723 h 197548"/>
                  <a:gd name="connsiteX19" fmla="*/ 1038 w 110143"/>
                  <a:gd name="connsiteY19" fmla="*/ 62294 h 197548"/>
                  <a:gd name="connsiteX20" fmla="*/ 467 w 110143"/>
                  <a:gd name="connsiteY20" fmla="*/ 67532 h 197548"/>
                  <a:gd name="connsiteX21" fmla="*/ 39709 w 110143"/>
                  <a:gd name="connsiteY21" fmla="*/ 174498 h 197548"/>
                  <a:gd name="connsiteX22" fmla="*/ 39709 w 110143"/>
                  <a:gd name="connsiteY22" fmla="*/ 196882 h 197548"/>
                  <a:gd name="connsiteX23" fmla="*/ 44091 w 110143"/>
                  <a:gd name="connsiteY23" fmla="*/ 196882 h 197548"/>
                  <a:gd name="connsiteX24" fmla="*/ 44091 w 110143"/>
                  <a:gd name="connsiteY24" fmla="*/ 173355 h 197548"/>
                  <a:gd name="connsiteX25" fmla="*/ 44091 w 110143"/>
                  <a:gd name="connsiteY25" fmla="*/ 173355 h 197548"/>
                  <a:gd name="connsiteX26" fmla="*/ 44091 w 110143"/>
                  <a:gd name="connsiteY26" fmla="*/ 173355 h 197548"/>
                  <a:gd name="connsiteX27" fmla="*/ 44091 w 110143"/>
                  <a:gd name="connsiteY27" fmla="*/ 173355 h 197548"/>
                  <a:gd name="connsiteX28" fmla="*/ 44091 w 110143"/>
                  <a:gd name="connsiteY28" fmla="*/ 171355 h 197548"/>
                  <a:gd name="connsiteX29" fmla="*/ 5419 w 110143"/>
                  <a:gd name="connsiteY29" fmla="*/ 66008 h 197548"/>
                  <a:gd name="connsiteX30" fmla="*/ 6753 w 110143"/>
                  <a:gd name="connsiteY30" fmla="*/ 66580 h 197548"/>
                  <a:gd name="connsiteX31" fmla="*/ 14849 w 110143"/>
                  <a:gd name="connsiteY31" fmla="*/ 66008 h 197548"/>
                  <a:gd name="connsiteX32" fmla="*/ 22946 w 110143"/>
                  <a:gd name="connsiteY32" fmla="*/ 57150 h 197548"/>
                  <a:gd name="connsiteX33" fmla="*/ 28375 w 110143"/>
                  <a:gd name="connsiteY33" fmla="*/ 51054 h 197548"/>
                  <a:gd name="connsiteX34" fmla="*/ 33709 w 110143"/>
                  <a:gd name="connsiteY34" fmla="*/ 51054 h 197548"/>
                  <a:gd name="connsiteX35" fmla="*/ 41900 w 110143"/>
                  <a:gd name="connsiteY35" fmla="*/ 50483 h 197548"/>
                  <a:gd name="connsiteX36" fmla="*/ 49997 w 110143"/>
                  <a:gd name="connsiteY36" fmla="*/ 41720 h 197548"/>
                  <a:gd name="connsiteX37" fmla="*/ 55331 w 110143"/>
                  <a:gd name="connsiteY37" fmla="*/ 35623 h 197548"/>
                  <a:gd name="connsiteX38" fmla="*/ 60665 w 110143"/>
                  <a:gd name="connsiteY38" fmla="*/ 35623 h 197548"/>
                  <a:gd name="connsiteX39" fmla="*/ 68856 w 110143"/>
                  <a:gd name="connsiteY39" fmla="*/ 35052 h 197548"/>
                  <a:gd name="connsiteX40" fmla="*/ 76952 w 110143"/>
                  <a:gd name="connsiteY40" fmla="*/ 26194 h 197548"/>
                  <a:gd name="connsiteX41" fmla="*/ 82286 w 110143"/>
                  <a:gd name="connsiteY41" fmla="*/ 20193 h 197548"/>
                  <a:gd name="connsiteX42" fmla="*/ 87716 w 110143"/>
                  <a:gd name="connsiteY42" fmla="*/ 20193 h 197548"/>
                  <a:gd name="connsiteX43" fmla="*/ 95812 w 110143"/>
                  <a:gd name="connsiteY43" fmla="*/ 19621 h 197548"/>
                  <a:gd name="connsiteX44" fmla="*/ 103908 w 110143"/>
                  <a:gd name="connsiteY44" fmla="*/ 10763 h 197548"/>
                  <a:gd name="connsiteX45" fmla="*/ 105908 w 110143"/>
                  <a:gd name="connsiteY45" fmla="*/ 7811 h 197548"/>
                  <a:gd name="connsiteX46" fmla="*/ 67808 w 110143"/>
                  <a:gd name="connsiteY46" fmla="*/ 158115 h 197548"/>
                  <a:gd name="connsiteX47" fmla="*/ 67808 w 110143"/>
                  <a:gd name="connsiteY47" fmla="*/ 161258 h 197548"/>
                  <a:gd name="connsiteX48" fmla="*/ 67808 w 110143"/>
                  <a:gd name="connsiteY48" fmla="*/ 197549 h 197548"/>
                  <a:gd name="connsiteX49" fmla="*/ 72190 w 110143"/>
                  <a:gd name="connsiteY49" fmla="*/ 197549 h 197548"/>
                  <a:gd name="connsiteX50" fmla="*/ 72190 w 110143"/>
                  <a:gd name="connsiteY50" fmla="*/ 157544 h 197548"/>
                  <a:gd name="connsiteX51" fmla="*/ 72190 w 110143"/>
                  <a:gd name="connsiteY51" fmla="*/ 157544 h 197548"/>
                  <a:gd name="connsiteX52" fmla="*/ 109718 w 110143"/>
                  <a:gd name="connsiteY52" fmla="*/ 5144 h 197548"/>
                  <a:gd name="connsiteX53" fmla="*/ 109051 w 110143"/>
                  <a:gd name="connsiteY53" fmla="*/ 571 h 19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10143" h="197548">
                    <a:moveTo>
                      <a:pt x="109051" y="571"/>
                    </a:moveTo>
                    <a:lnTo>
                      <a:pt x="109051" y="571"/>
                    </a:lnTo>
                    <a:lnTo>
                      <a:pt x="109051" y="0"/>
                    </a:lnTo>
                    <a:cubicBezTo>
                      <a:pt x="105610" y="2135"/>
                      <a:pt x="102811" y="5163"/>
                      <a:pt x="100955" y="8763"/>
                    </a:cubicBezTo>
                    <a:cubicBezTo>
                      <a:pt x="99699" y="11228"/>
                      <a:pt x="97829" y="13327"/>
                      <a:pt x="95526" y="14859"/>
                    </a:cubicBezTo>
                    <a:cubicBezTo>
                      <a:pt x="93893" y="15992"/>
                      <a:pt x="91729" y="15992"/>
                      <a:pt x="90097" y="14859"/>
                    </a:cubicBezTo>
                    <a:cubicBezTo>
                      <a:pt x="87535" y="13377"/>
                      <a:pt x="84328" y="13603"/>
                      <a:pt x="82000" y="15431"/>
                    </a:cubicBezTo>
                    <a:cubicBezTo>
                      <a:pt x="78558" y="17565"/>
                      <a:pt x="75760" y="20594"/>
                      <a:pt x="73904" y="24194"/>
                    </a:cubicBezTo>
                    <a:cubicBezTo>
                      <a:pt x="72712" y="26673"/>
                      <a:pt x="70868" y="28780"/>
                      <a:pt x="68570" y="30290"/>
                    </a:cubicBezTo>
                    <a:cubicBezTo>
                      <a:pt x="66956" y="31481"/>
                      <a:pt x="64754" y="31481"/>
                      <a:pt x="63141" y="30290"/>
                    </a:cubicBezTo>
                    <a:cubicBezTo>
                      <a:pt x="60556" y="28908"/>
                      <a:pt x="57409" y="29130"/>
                      <a:pt x="55044" y="30861"/>
                    </a:cubicBezTo>
                    <a:cubicBezTo>
                      <a:pt x="51596" y="33030"/>
                      <a:pt x="48798" y="36091"/>
                      <a:pt x="46948" y="39720"/>
                    </a:cubicBezTo>
                    <a:cubicBezTo>
                      <a:pt x="45720" y="42178"/>
                      <a:pt x="43842" y="44253"/>
                      <a:pt x="41519" y="45720"/>
                    </a:cubicBezTo>
                    <a:cubicBezTo>
                      <a:pt x="39925" y="46865"/>
                      <a:pt x="37778" y="46865"/>
                      <a:pt x="36185" y="45720"/>
                    </a:cubicBezTo>
                    <a:cubicBezTo>
                      <a:pt x="33623" y="44238"/>
                      <a:pt x="30417" y="44464"/>
                      <a:pt x="28088" y="46292"/>
                    </a:cubicBezTo>
                    <a:cubicBezTo>
                      <a:pt x="24647" y="48427"/>
                      <a:pt x="21848" y="51455"/>
                      <a:pt x="19992" y="55055"/>
                    </a:cubicBezTo>
                    <a:cubicBezTo>
                      <a:pt x="18736" y="57520"/>
                      <a:pt x="16866" y="59619"/>
                      <a:pt x="14563" y="61151"/>
                    </a:cubicBezTo>
                    <a:cubicBezTo>
                      <a:pt x="12969" y="62296"/>
                      <a:pt x="10823" y="62296"/>
                      <a:pt x="9229" y="61151"/>
                    </a:cubicBezTo>
                    <a:cubicBezTo>
                      <a:pt x="6615" y="59752"/>
                      <a:pt x="3431" y="59974"/>
                      <a:pt x="1037" y="61723"/>
                    </a:cubicBezTo>
                    <a:lnTo>
                      <a:pt x="1038" y="62294"/>
                    </a:lnTo>
                    <a:cubicBezTo>
                      <a:pt x="-101" y="63802"/>
                      <a:pt x="-320" y="65814"/>
                      <a:pt x="467" y="67532"/>
                    </a:cubicBezTo>
                    <a:lnTo>
                      <a:pt x="39709" y="174498"/>
                    </a:lnTo>
                    <a:lnTo>
                      <a:pt x="39709" y="196882"/>
                    </a:lnTo>
                    <a:lnTo>
                      <a:pt x="44091" y="196882"/>
                    </a:lnTo>
                    <a:lnTo>
                      <a:pt x="44091" y="173355"/>
                    </a:lnTo>
                    <a:lnTo>
                      <a:pt x="44091" y="173355"/>
                    </a:lnTo>
                    <a:lnTo>
                      <a:pt x="44091" y="173355"/>
                    </a:lnTo>
                    <a:lnTo>
                      <a:pt x="44091" y="173355"/>
                    </a:lnTo>
                    <a:cubicBezTo>
                      <a:pt x="44227" y="172695"/>
                      <a:pt x="44227" y="172015"/>
                      <a:pt x="44091" y="171355"/>
                    </a:cubicBezTo>
                    <a:lnTo>
                      <a:pt x="5419" y="66008"/>
                    </a:lnTo>
                    <a:lnTo>
                      <a:pt x="6753" y="66580"/>
                    </a:lnTo>
                    <a:cubicBezTo>
                      <a:pt x="9337" y="67962"/>
                      <a:pt x="12485" y="67740"/>
                      <a:pt x="14849" y="66008"/>
                    </a:cubicBezTo>
                    <a:cubicBezTo>
                      <a:pt x="18298" y="63840"/>
                      <a:pt x="21095" y="60779"/>
                      <a:pt x="22946" y="57150"/>
                    </a:cubicBezTo>
                    <a:cubicBezTo>
                      <a:pt x="24171" y="54665"/>
                      <a:pt x="26048" y="52558"/>
                      <a:pt x="28375" y="51054"/>
                    </a:cubicBezTo>
                    <a:cubicBezTo>
                      <a:pt x="29978" y="49938"/>
                      <a:pt x="32106" y="49938"/>
                      <a:pt x="33709" y="51054"/>
                    </a:cubicBezTo>
                    <a:cubicBezTo>
                      <a:pt x="36312" y="52501"/>
                      <a:pt x="39524" y="52278"/>
                      <a:pt x="41900" y="50483"/>
                    </a:cubicBezTo>
                    <a:cubicBezTo>
                      <a:pt x="45296" y="48293"/>
                      <a:pt x="48082" y="45278"/>
                      <a:pt x="49997" y="41720"/>
                    </a:cubicBezTo>
                    <a:cubicBezTo>
                      <a:pt x="51158" y="39221"/>
                      <a:pt x="53009" y="37107"/>
                      <a:pt x="55331" y="35623"/>
                    </a:cubicBezTo>
                    <a:cubicBezTo>
                      <a:pt x="56904" y="34417"/>
                      <a:pt x="59091" y="34417"/>
                      <a:pt x="60665" y="35623"/>
                    </a:cubicBezTo>
                    <a:cubicBezTo>
                      <a:pt x="63278" y="37022"/>
                      <a:pt x="66462" y="36800"/>
                      <a:pt x="68856" y="35052"/>
                    </a:cubicBezTo>
                    <a:cubicBezTo>
                      <a:pt x="72256" y="32826"/>
                      <a:pt x="75040" y="29780"/>
                      <a:pt x="76952" y="26194"/>
                    </a:cubicBezTo>
                    <a:cubicBezTo>
                      <a:pt x="78120" y="23725"/>
                      <a:pt x="79971" y="21642"/>
                      <a:pt x="82286" y="20193"/>
                    </a:cubicBezTo>
                    <a:cubicBezTo>
                      <a:pt x="83919" y="19060"/>
                      <a:pt x="86083" y="19060"/>
                      <a:pt x="87716" y="20193"/>
                    </a:cubicBezTo>
                    <a:cubicBezTo>
                      <a:pt x="90289" y="21624"/>
                      <a:pt x="93465" y="21400"/>
                      <a:pt x="95812" y="19621"/>
                    </a:cubicBezTo>
                    <a:cubicBezTo>
                      <a:pt x="99260" y="17453"/>
                      <a:pt x="102058" y="14392"/>
                      <a:pt x="103908" y="10763"/>
                    </a:cubicBezTo>
                    <a:lnTo>
                      <a:pt x="105908" y="7811"/>
                    </a:lnTo>
                    <a:lnTo>
                      <a:pt x="67808" y="158115"/>
                    </a:lnTo>
                    <a:cubicBezTo>
                      <a:pt x="67634" y="159156"/>
                      <a:pt x="67634" y="160218"/>
                      <a:pt x="67808" y="161258"/>
                    </a:cubicBezTo>
                    <a:lnTo>
                      <a:pt x="67808" y="197549"/>
                    </a:lnTo>
                    <a:lnTo>
                      <a:pt x="72190" y="197549"/>
                    </a:lnTo>
                    <a:lnTo>
                      <a:pt x="72190" y="157544"/>
                    </a:lnTo>
                    <a:lnTo>
                      <a:pt x="72190" y="157544"/>
                    </a:lnTo>
                    <a:lnTo>
                      <a:pt x="109718" y="5144"/>
                    </a:lnTo>
                    <a:cubicBezTo>
                      <a:pt x="110480" y="2286"/>
                      <a:pt x="110194" y="191"/>
                      <a:pt x="109051" y="571"/>
                    </a:cubicBezTo>
                    <a:close/>
                  </a:path>
                </a:pathLst>
              </a:custGeom>
              <a:solidFill>
                <a:srgbClr val="134663"/>
              </a:solidFill>
              <a:ln w="9525" cap="flat">
                <a:noFill/>
                <a:prstDash val="solid"/>
                <a:miter/>
              </a:ln>
            </p:spPr>
            <p:txBody>
              <a:bodyPr rtlCol="0" anchor="ctr"/>
              <a:lstStyle/>
              <a:p>
                <a:endParaRPr lang="en-US" sz="1350"/>
              </a:p>
            </p:txBody>
          </p:sp>
          <p:grpSp>
            <p:nvGrpSpPr>
              <p:cNvPr id="305" name="Graphic 2">
                <a:extLst>
                  <a:ext uri="{FF2B5EF4-FFF2-40B4-BE49-F238E27FC236}">
                    <a16:creationId xmlns:a16="http://schemas.microsoft.com/office/drawing/2014/main" id="{2E9AEE52-0CB6-4BF0-AE67-58C7A9FE9274}"/>
                  </a:ext>
                </a:extLst>
              </p:cNvPr>
              <p:cNvGrpSpPr/>
              <p:nvPr/>
            </p:nvGrpSpPr>
            <p:grpSpPr>
              <a:xfrm>
                <a:off x="3171319" y="1877368"/>
                <a:ext cx="248316" cy="396199"/>
                <a:chOff x="3171319" y="1877368"/>
                <a:chExt cx="248316" cy="396199"/>
              </a:xfrm>
            </p:grpSpPr>
            <p:sp>
              <p:nvSpPr>
                <p:cNvPr id="306" name="Freeform: Shape 305">
                  <a:extLst>
                    <a:ext uri="{FF2B5EF4-FFF2-40B4-BE49-F238E27FC236}">
                      <a16:creationId xmlns:a16="http://schemas.microsoft.com/office/drawing/2014/main" id="{F5A20195-6728-43A7-9F06-47C1D244EBB6}"/>
                    </a:ext>
                  </a:extLst>
                </p:cNvPr>
                <p:cNvSpPr/>
                <p:nvPr/>
              </p:nvSpPr>
              <p:spPr>
                <a:xfrm>
                  <a:off x="3388490" y="2122857"/>
                  <a:ext cx="22859" cy="23621"/>
                </a:xfrm>
                <a:custGeom>
                  <a:avLst/>
                  <a:gdLst>
                    <a:gd name="connsiteX0" fmla="*/ 13049 w 22859"/>
                    <a:gd name="connsiteY0" fmla="*/ 23622 h 23621"/>
                    <a:gd name="connsiteX1" fmla="*/ 0 w 22859"/>
                    <a:gd name="connsiteY1" fmla="*/ 15907 h 23621"/>
                    <a:gd name="connsiteX2" fmla="*/ 9525 w 22859"/>
                    <a:gd name="connsiteY2" fmla="*/ 0 h 23621"/>
                    <a:gd name="connsiteX3" fmla="*/ 22860 w 22859"/>
                    <a:gd name="connsiteY3" fmla="*/ 7810 h 23621"/>
                    <a:gd name="connsiteX4" fmla="*/ 13335 w 22859"/>
                    <a:gd name="connsiteY4" fmla="*/ 23622 h 23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 h="23621">
                      <a:moveTo>
                        <a:pt x="13049" y="23622"/>
                      </a:moveTo>
                      <a:lnTo>
                        <a:pt x="0" y="15907"/>
                      </a:lnTo>
                      <a:cubicBezTo>
                        <a:pt x="5531" y="12428"/>
                        <a:pt x="9070" y="6518"/>
                        <a:pt x="9525" y="0"/>
                      </a:cubicBezTo>
                      <a:lnTo>
                        <a:pt x="22860" y="7810"/>
                      </a:lnTo>
                      <a:cubicBezTo>
                        <a:pt x="22452" y="14318"/>
                        <a:pt x="18897" y="20219"/>
                        <a:pt x="13335" y="23622"/>
                      </a:cubicBezTo>
                      <a:close/>
                    </a:path>
                  </a:pathLst>
                </a:custGeom>
                <a:solidFill>
                  <a:srgbClr val="989898"/>
                </a:solidFill>
                <a:ln w="9525" cap="flat">
                  <a:noFill/>
                  <a:prstDash val="solid"/>
                  <a:miter/>
                </a:ln>
              </p:spPr>
              <p:txBody>
                <a:bodyPr rtlCol="0" anchor="ctr"/>
                <a:lstStyle/>
                <a:p>
                  <a:endParaRPr lang="en-US" sz="1350"/>
                </a:p>
              </p:txBody>
            </p:sp>
            <p:sp>
              <p:nvSpPr>
                <p:cNvPr id="307" name="Freeform: Shape 306">
                  <a:extLst>
                    <a:ext uri="{FF2B5EF4-FFF2-40B4-BE49-F238E27FC236}">
                      <a16:creationId xmlns:a16="http://schemas.microsoft.com/office/drawing/2014/main" id="{7F7ED346-7C8C-4C52-9237-7719AE04EE9B}"/>
                    </a:ext>
                  </a:extLst>
                </p:cNvPr>
                <p:cNvSpPr/>
                <p:nvPr/>
              </p:nvSpPr>
              <p:spPr>
                <a:xfrm>
                  <a:off x="3190179" y="2138764"/>
                  <a:ext cx="211359" cy="122110"/>
                </a:xfrm>
                <a:custGeom>
                  <a:avLst/>
                  <a:gdLst>
                    <a:gd name="connsiteX0" fmla="*/ 13335 w 211359"/>
                    <a:gd name="connsiteY0" fmla="*/ 122111 h 122110"/>
                    <a:gd name="connsiteX1" fmla="*/ 0 w 211359"/>
                    <a:gd name="connsiteY1" fmla="*/ 114395 h 122110"/>
                    <a:gd name="connsiteX2" fmla="*/ 198120 w 211359"/>
                    <a:gd name="connsiteY2" fmla="*/ 0 h 122110"/>
                    <a:gd name="connsiteX3" fmla="*/ 211360 w 211359"/>
                    <a:gd name="connsiteY3" fmla="*/ 7715 h 122110"/>
                    <a:gd name="connsiteX4" fmla="*/ 13335 w 211359"/>
                    <a:gd name="connsiteY4" fmla="*/ 122111 h 122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59" h="122110">
                      <a:moveTo>
                        <a:pt x="13335" y="122111"/>
                      </a:moveTo>
                      <a:lnTo>
                        <a:pt x="0" y="114395"/>
                      </a:lnTo>
                      <a:lnTo>
                        <a:pt x="198120" y="0"/>
                      </a:lnTo>
                      <a:lnTo>
                        <a:pt x="211360" y="7715"/>
                      </a:lnTo>
                      <a:lnTo>
                        <a:pt x="13335" y="122111"/>
                      </a:lnTo>
                      <a:close/>
                    </a:path>
                  </a:pathLst>
                </a:custGeom>
                <a:solidFill>
                  <a:srgbClr val="8E8E8E"/>
                </a:solidFill>
                <a:ln w="9525" cap="flat">
                  <a:noFill/>
                  <a:prstDash val="solid"/>
                  <a:miter/>
                </a:ln>
              </p:spPr>
              <p:txBody>
                <a:bodyPr rtlCol="0" anchor="ctr"/>
                <a:lstStyle/>
                <a:p>
                  <a:endParaRPr lang="en-US" sz="1350"/>
                </a:p>
              </p:txBody>
            </p:sp>
            <p:sp>
              <p:nvSpPr>
                <p:cNvPr id="308" name="Freeform: Shape 307">
                  <a:extLst>
                    <a:ext uri="{FF2B5EF4-FFF2-40B4-BE49-F238E27FC236}">
                      <a16:creationId xmlns:a16="http://schemas.microsoft.com/office/drawing/2014/main" id="{4CABAC46-EC62-4C02-A19C-6DCF7B5DF720}"/>
                    </a:ext>
                  </a:extLst>
                </p:cNvPr>
                <p:cNvSpPr/>
                <p:nvPr/>
              </p:nvSpPr>
              <p:spPr>
                <a:xfrm>
                  <a:off x="3396776" y="1895209"/>
                  <a:ext cx="14001" cy="235458"/>
                </a:xfrm>
                <a:custGeom>
                  <a:avLst/>
                  <a:gdLst>
                    <a:gd name="connsiteX0" fmla="*/ 14002 w 14001"/>
                    <a:gd name="connsiteY0" fmla="*/ 235458 h 235458"/>
                    <a:gd name="connsiteX1" fmla="*/ 667 w 14001"/>
                    <a:gd name="connsiteY1" fmla="*/ 227648 h 235458"/>
                    <a:gd name="connsiteX2" fmla="*/ 0 w 14001"/>
                    <a:gd name="connsiteY2" fmla="*/ 0 h 235458"/>
                    <a:gd name="connsiteX3" fmla="*/ 13335 w 14001"/>
                    <a:gd name="connsiteY3" fmla="*/ 7810 h 235458"/>
                    <a:gd name="connsiteX4" fmla="*/ 14002 w 14001"/>
                    <a:gd name="connsiteY4" fmla="*/ 235458 h 235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1" h="235458">
                      <a:moveTo>
                        <a:pt x="14002" y="235458"/>
                      </a:moveTo>
                      <a:lnTo>
                        <a:pt x="667" y="227648"/>
                      </a:lnTo>
                      <a:lnTo>
                        <a:pt x="0" y="0"/>
                      </a:lnTo>
                      <a:lnTo>
                        <a:pt x="13335" y="7810"/>
                      </a:lnTo>
                      <a:lnTo>
                        <a:pt x="14002" y="235458"/>
                      </a:lnTo>
                      <a:close/>
                    </a:path>
                  </a:pathLst>
                </a:custGeom>
                <a:solidFill>
                  <a:srgbClr val="858585"/>
                </a:solidFill>
                <a:ln w="9525" cap="flat">
                  <a:noFill/>
                  <a:prstDash val="solid"/>
                  <a:miter/>
                </a:ln>
              </p:spPr>
              <p:txBody>
                <a:bodyPr rtlCol="0" anchor="ctr"/>
                <a:lstStyle/>
                <a:p>
                  <a:endParaRPr lang="en-US" sz="1350"/>
                </a:p>
              </p:txBody>
            </p:sp>
            <p:sp>
              <p:nvSpPr>
                <p:cNvPr id="309" name="Freeform: Shape 308">
                  <a:extLst>
                    <a:ext uri="{FF2B5EF4-FFF2-40B4-BE49-F238E27FC236}">
                      <a16:creationId xmlns:a16="http://schemas.microsoft.com/office/drawing/2014/main" id="{9E35C226-80F3-4940-A463-ABAA28E8E986}"/>
                    </a:ext>
                  </a:extLst>
                </p:cNvPr>
                <p:cNvSpPr/>
                <p:nvPr/>
              </p:nvSpPr>
              <p:spPr>
                <a:xfrm>
                  <a:off x="3183607" y="2253159"/>
                  <a:ext cx="19907" cy="8982"/>
                </a:xfrm>
                <a:custGeom>
                  <a:avLst/>
                  <a:gdLst>
                    <a:gd name="connsiteX0" fmla="*/ 13335 w 19907"/>
                    <a:gd name="connsiteY0" fmla="*/ 8382 h 8982"/>
                    <a:gd name="connsiteX1" fmla="*/ 0 w 19907"/>
                    <a:gd name="connsiteY1" fmla="*/ 667 h 8982"/>
                    <a:gd name="connsiteX2" fmla="*/ 6572 w 19907"/>
                    <a:gd name="connsiteY2" fmla="*/ 0 h 8982"/>
                    <a:gd name="connsiteX3" fmla="*/ 19907 w 19907"/>
                    <a:gd name="connsiteY3" fmla="*/ 7715 h 8982"/>
                    <a:gd name="connsiteX4" fmla="*/ 13335 w 19907"/>
                    <a:gd name="connsiteY4" fmla="*/ 8382 h 8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07" h="8982">
                      <a:moveTo>
                        <a:pt x="13335" y="8382"/>
                      </a:moveTo>
                      <a:lnTo>
                        <a:pt x="0" y="667"/>
                      </a:lnTo>
                      <a:cubicBezTo>
                        <a:pt x="2158" y="1602"/>
                        <a:pt x="4647" y="1350"/>
                        <a:pt x="6572" y="0"/>
                      </a:cubicBezTo>
                      <a:lnTo>
                        <a:pt x="19907" y="7715"/>
                      </a:lnTo>
                      <a:cubicBezTo>
                        <a:pt x="18003" y="9122"/>
                        <a:pt x="15483" y="9378"/>
                        <a:pt x="13335" y="8382"/>
                      </a:cubicBezTo>
                      <a:close/>
                    </a:path>
                  </a:pathLst>
                </a:custGeom>
                <a:solidFill>
                  <a:srgbClr val="989898"/>
                </a:solidFill>
                <a:ln w="9525" cap="flat">
                  <a:noFill/>
                  <a:prstDash val="solid"/>
                  <a:miter/>
                </a:ln>
              </p:spPr>
              <p:txBody>
                <a:bodyPr rtlCol="0" anchor="ctr"/>
                <a:lstStyle/>
                <a:p>
                  <a:endParaRPr lang="en-US" sz="1350"/>
                </a:p>
              </p:txBody>
            </p:sp>
            <p:sp>
              <p:nvSpPr>
                <p:cNvPr id="310" name="Freeform: Shape 309">
                  <a:extLst>
                    <a:ext uri="{FF2B5EF4-FFF2-40B4-BE49-F238E27FC236}">
                      <a16:creationId xmlns:a16="http://schemas.microsoft.com/office/drawing/2014/main" id="{3F483F07-3043-4E6D-A01E-07985518424F}"/>
                    </a:ext>
                  </a:extLst>
                </p:cNvPr>
                <p:cNvSpPr/>
                <p:nvPr/>
              </p:nvSpPr>
              <p:spPr>
                <a:xfrm>
                  <a:off x="3189893" y="2128476"/>
                  <a:ext cx="211645" cy="122015"/>
                </a:xfrm>
                <a:custGeom>
                  <a:avLst/>
                  <a:gdLst>
                    <a:gd name="connsiteX0" fmla="*/ 13240 w 211645"/>
                    <a:gd name="connsiteY0" fmla="*/ 122015 h 122015"/>
                    <a:gd name="connsiteX1" fmla="*/ 0 w 211645"/>
                    <a:gd name="connsiteY1" fmla="*/ 114300 h 122015"/>
                    <a:gd name="connsiteX2" fmla="*/ 198311 w 211645"/>
                    <a:gd name="connsiteY2" fmla="*/ 0 h 122015"/>
                    <a:gd name="connsiteX3" fmla="*/ 211646 w 211645"/>
                    <a:gd name="connsiteY3" fmla="*/ 7811 h 122015"/>
                    <a:gd name="connsiteX4" fmla="*/ 13240 w 211645"/>
                    <a:gd name="connsiteY4" fmla="*/ 122015 h 12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645" h="122015">
                      <a:moveTo>
                        <a:pt x="13240" y="122015"/>
                      </a:moveTo>
                      <a:lnTo>
                        <a:pt x="0" y="114300"/>
                      </a:lnTo>
                      <a:lnTo>
                        <a:pt x="198311" y="0"/>
                      </a:lnTo>
                      <a:lnTo>
                        <a:pt x="211646" y="7811"/>
                      </a:lnTo>
                      <a:lnTo>
                        <a:pt x="13240" y="122015"/>
                      </a:lnTo>
                      <a:close/>
                    </a:path>
                  </a:pathLst>
                </a:custGeom>
                <a:solidFill>
                  <a:srgbClr val="7C7D7E"/>
                </a:solidFill>
                <a:ln w="9525" cap="flat">
                  <a:noFill/>
                  <a:prstDash val="solid"/>
                  <a:miter/>
                </a:ln>
              </p:spPr>
              <p:txBody>
                <a:bodyPr rtlCol="0" anchor="ctr"/>
                <a:lstStyle/>
                <a:p>
                  <a:endParaRPr lang="en-US" sz="1350"/>
                </a:p>
              </p:txBody>
            </p:sp>
            <p:sp>
              <p:nvSpPr>
                <p:cNvPr id="311" name="Freeform: Shape 310">
                  <a:extLst>
                    <a:ext uri="{FF2B5EF4-FFF2-40B4-BE49-F238E27FC236}">
                      <a16:creationId xmlns:a16="http://schemas.microsoft.com/office/drawing/2014/main" id="{D92F2BC6-AA30-4887-8D2A-77608E41E3F4}"/>
                    </a:ext>
                  </a:extLst>
                </p:cNvPr>
                <p:cNvSpPr/>
                <p:nvPr/>
              </p:nvSpPr>
              <p:spPr>
                <a:xfrm>
                  <a:off x="3387823" y="1900448"/>
                  <a:ext cx="13716" cy="235839"/>
                </a:xfrm>
                <a:custGeom>
                  <a:avLst/>
                  <a:gdLst>
                    <a:gd name="connsiteX0" fmla="*/ 13716 w 13716"/>
                    <a:gd name="connsiteY0" fmla="*/ 235839 h 235839"/>
                    <a:gd name="connsiteX1" fmla="*/ 381 w 13716"/>
                    <a:gd name="connsiteY1" fmla="*/ 228028 h 235839"/>
                    <a:gd name="connsiteX2" fmla="*/ 0 w 13716"/>
                    <a:gd name="connsiteY2" fmla="*/ 0 h 235839"/>
                    <a:gd name="connsiteX3" fmla="*/ 13335 w 13716"/>
                    <a:gd name="connsiteY3" fmla="*/ 7715 h 235839"/>
                    <a:gd name="connsiteX4" fmla="*/ 13716 w 13716"/>
                    <a:gd name="connsiteY4" fmla="*/ 235839 h 23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 h="235839">
                      <a:moveTo>
                        <a:pt x="13716" y="235839"/>
                      </a:moveTo>
                      <a:lnTo>
                        <a:pt x="381" y="228028"/>
                      </a:lnTo>
                      <a:lnTo>
                        <a:pt x="0" y="0"/>
                      </a:lnTo>
                      <a:lnTo>
                        <a:pt x="13335" y="7715"/>
                      </a:lnTo>
                      <a:lnTo>
                        <a:pt x="13716" y="235839"/>
                      </a:lnTo>
                      <a:close/>
                    </a:path>
                  </a:pathLst>
                </a:custGeom>
                <a:solidFill>
                  <a:srgbClr val="757576"/>
                </a:solidFill>
                <a:ln w="9525" cap="flat">
                  <a:noFill/>
                  <a:prstDash val="solid"/>
                  <a:miter/>
                </a:ln>
              </p:spPr>
              <p:txBody>
                <a:bodyPr rtlCol="0" anchor="ctr"/>
                <a:lstStyle/>
                <a:p>
                  <a:endParaRPr lang="en-US" sz="1350"/>
                </a:p>
              </p:txBody>
            </p:sp>
            <p:sp>
              <p:nvSpPr>
                <p:cNvPr id="312" name="Freeform: Shape 311">
                  <a:extLst>
                    <a:ext uri="{FF2B5EF4-FFF2-40B4-BE49-F238E27FC236}">
                      <a16:creationId xmlns:a16="http://schemas.microsoft.com/office/drawing/2014/main" id="{35C2320C-F494-4362-8BBB-C54815DCA828}"/>
                    </a:ext>
                  </a:extLst>
                </p:cNvPr>
                <p:cNvSpPr/>
                <p:nvPr/>
              </p:nvSpPr>
              <p:spPr>
                <a:xfrm>
                  <a:off x="3394109" y="1889304"/>
                  <a:ext cx="16039" cy="13716"/>
                </a:xfrm>
                <a:custGeom>
                  <a:avLst/>
                  <a:gdLst>
                    <a:gd name="connsiteX0" fmla="*/ 16002 w 16039"/>
                    <a:gd name="connsiteY0" fmla="*/ 13716 h 13716"/>
                    <a:gd name="connsiteX1" fmla="*/ 2667 w 16039"/>
                    <a:gd name="connsiteY1" fmla="*/ 5906 h 13716"/>
                    <a:gd name="connsiteX2" fmla="*/ 0 w 16039"/>
                    <a:gd name="connsiteY2" fmla="*/ 0 h 13716"/>
                    <a:gd name="connsiteX3" fmla="*/ 13335 w 16039"/>
                    <a:gd name="connsiteY3" fmla="*/ 7810 h 13716"/>
                    <a:gd name="connsiteX4" fmla="*/ 16002 w 16039"/>
                    <a:gd name="connsiteY4" fmla="*/ 13716 h 13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 h="13716">
                      <a:moveTo>
                        <a:pt x="16002" y="13716"/>
                      </a:moveTo>
                      <a:lnTo>
                        <a:pt x="2667" y="5906"/>
                      </a:lnTo>
                      <a:cubicBezTo>
                        <a:pt x="2859" y="3608"/>
                        <a:pt x="1850" y="1375"/>
                        <a:pt x="0" y="0"/>
                      </a:cubicBezTo>
                      <a:lnTo>
                        <a:pt x="13335" y="7810"/>
                      </a:lnTo>
                      <a:cubicBezTo>
                        <a:pt x="15232" y="9148"/>
                        <a:pt x="16253" y="11409"/>
                        <a:pt x="16002" y="13716"/>
                      </a:cubicBezTo>
                      <a:close/>
                    </a:path>
                  </a:pathLst>
                </a:custGeom>
                <a:solidFill>
                  <a:srgbClr val="989898"/>
                </a:solidFill>
                <a:ln w="9525" cap="flat">
                  <a:noFill/>
                  <a:prstDash val="solid"/>
                  <a:miter/>
                </a:ln>
              </p:spPr>
              <p:txBody>
                <a:bodyPr rtlCol="0" anchor="ctr"/>
                <a:lstStyle/>
                <a:p>
                  <a:endParaRPr lang="en-US" sz="1350"/>
                </a:p>
              </p:txBody>
            </p:sp>
            <p:sp>
              <p:nvSpPr>
                <p:cNvPr id="313" name="Freeform: Shape 312">
                  <a:extLst>
                    <a:ext uri="{FF2B5EF4-FFF2-40B4-BE49-F238E27FC236}">
                      <a16:creationId xmlns:a16="http://schemas.microsoft.com/office/drawing/2014/main" id="{B041A4F3-9E9D-47BB-B772-14E9BF82E5CD}"/>
                    </a:ext>
                  </a:extLst>
                </p:cNvPr>
                <p:cNvSpPr/>
                <p:nvPr/>
              </p:nvSpPr>
              <p:spPr>
                <a:xfrm>
                  <a:off x="3180917" y="2247920"/>
                  <a:ext cx="16025" cy="13620"/>
                </a:xfrm>
                <a:custGeom>
                  <a:avLst/>
                  <a:gdLst>
                    <a:gd name="connsiteX0" fmla="*/ 16025 w 16025"/>
                    <a:gd name="connsiteY0" fmla="*/ 13621 h 13620"/>
                    <a:gd name="connsiteX1" fmla="*/ 2690 w 16025"/>
                    <a:gd name="connsiteY1" fmla="*/ 5906 h 13620"/>
                    <a:gd name="connsiteX2" fmla="*/ 23 w 16025"/>
                    <a:gd name="connsiteY2" fmla="*/ 0 h 13620"/>
                    <a:gd name="connsiteX3" fmla="*/ 13358 w 16025"/>
                    <a:gd name="connsiteY3" fmla="*/ 7715 h 13620"/>
                    <a:gd name="connsiteX4" fmla="*/ 16025 w 16025"/>
                    <a:gd name="connsiteY4" fmla="*/ 13621 h 13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25" h="13620">
                      <a:moveTo>
                        <a:pt x="16025" y="13621"/>
                      </a:moveTo>
                      <a:lnTo>
                        <a:pt x="2690" y="5906"/>
                      </a:lnTo>
                      <a:cubicBezTo>
                        <a:pt x="840" y="4530"/>
                        <a:pt x="-169" y="2297"/>
                        <a:pt x="23" y="0"/>
                      </a:cubicBezTo>
                      <a:lnTo>
                        <a:pt x="13358" y="7715"/>
                      </a:lnTo>
                      <a:cubicBezTo>
                        <a:pt x="13086" y="10026"/>
                        <a:pt x="14112" y="12297"/>
                        <a:pt x="16025" y="13621"/>
                      </a:cubicBezTo>
                      <a:close/>
                    </a:path>
                  </a:pathLst>
                </a:custGeom>
                <a:solidFill>
                  <a:srgbClr val="858687"/>
                </a:solidFill>
                <a:ln w="9525" cap="flat">
                  <a:noFill/>
                  <a:prstDash val="solid"/>
                  <a:miter/>
                </a:ln>
              </p:spPr>
              <p:txBody>
                <a:bodyPr rtlCol="0" anchor="ctr"/>
                <a:lstStyle/>
                <a:p>
                  <a:endParaRPr lang="en-US" sz="1350"/>
                </a:p>
              </p:txBody>
            </p:sp>
            <p:sp>
              <p:nvSpPr>
                <p:cNvPr id="314" name="Freeform: Shape 313">
                  <a:extLst>
                    <a:ext uri="{FF2B5EF4-FFF2-40B4-BE49-F238E27FC236}">
                      <a16:creationId xmlns:a16="http://schemas.microsoft.com/office/drawing/2014/main" id="{19543807-6C21-44FC-B503-A732E006133F}"/>
                    </a:ext>
                  </a:extLst>
                </p:cNvPr>
                <p:cNvSpPr/>
                <p:nvPr/>
              </p:nvSpPr>
              <p:spPr>
                <a:xfrm>
                  <a:off x="3387537" y="1888745"/>
                  <a:ext cx="19907" cy="8940"/>
                </a:xfrm>
                <a:custGeom>
                  <a:avLst/>
                  <a:gdLst>
                    <a:gd name="connsiteX0" fmla="*/ 13335 w 19907"/>
                    <a:gd name="connsiteY0" fmla="*/ 8940 h 8940"/>
                    <a:gd name="connsiteX1" fmla="*/ 0 w 19907"/>
                    <a:gd name="connsiteY1" fmla="*/ 1225 h 8940"/>
                    <a:gd name="connsiteX2" fmla="*/ 6572 w 19907"/>
                    <a:gd name="connsiteY2" fmla="*/ 558 h 8940"/>
                    <a:gd name="connsiteX3" fmla="*/ 19907 w 19907"/>
                    <a:gd name="connsiteY3" fmla="*/ 8369 h 8940"/>
                    <a:gd name="connsiteX4" fmla="*/ 13335 w 19907"/>
                    <a:gd name="connsiteY4" fmla="*/ 8940 h 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07" h="8940">
                      <a:moveTo>
                        <a:pt x="13335" y="8940"/>
                      </a:moveTo>
                      <a:lnTo>
                        <a:pt x="0" y="1225"/>
                      </a:lnTo>
                      <a:cubicBezTo>
                        <a:pt x="1926" y="-125"/>
                        <a:pt x="4415" y="-377"/>
                        <a:pt x="6572" y="558"/>
                      </a:cubicBezTo>
                      <a:lnTo>
                        <a:pt x="19907" y="8369"/>
                      </a:lnTo>
                      <a:cubicBezTo>
                        <a:pt x="17769" y="7386"/>
                        <a:pt x="15272" y="7603"/>
                        <a:pt x="13335" y="8940"/>
                      </a:cubicBezTo>
                      <a:close/>
                    </a:path>
                  </a:pathLst>
                </a:custGeom>
                <a:solidFill>
                  <a:srgbClr val="858687"/>
                </a:solidFill>
                <a:ln w="9525" cap="flat">
                  <a:noFill/>
                  <a:prstDash val="solid"/>
                  <a:miter/>
                </a:ln>
              </p:spPr>
              <p:txBody>
                <a:bodyPr rtlCol="0" anchor="ctr"/>
                <a:lstStyle/>
                <a:p>
                  <a:endParaRPr lang="en-US" sz="1350"/>
                </a:p>
              </p:txBody>
            </p:sp>
            <p:sp>
              <p:nvSpPr>
                <p:cNvPr id="315" name="Freeform: Shape 314">
                  <a:extLst>
                    <a:ext uri="{FF2B5EF4-FFF2-40B4-BE49-F238E27FC236}">
                      <a16:creationId xmlns:a16="http://schemas.microsoft.com/office/drawing/2014/main" id="{954B1522-F4D1-46AA-A877-053C11C1B10D}"/>
                    </a:ext>
                  </a:extLst>
                </p:cNvPr>
                <p:cNvSpPr/>
                <p:nvPr/>
              </p:nvSpPr>
              <p:spPr>
                <a:xfrm>
                  <a:off x="3171923" y="2252778"/>
                  <a:ext cx="18636" cy="19335"/>
                </a:xfrm>
                <a:custGeom>
                  <a:avLst/>
                  <a:gdLst>
                    <a:gd name="connsiteX0" fmla="*/ 18637 w 18636"/>
                    <a:gd name="connsiteY0" fmla="*/ 19336 h 19335"/>
                    <a:gd name="connsiteX1" fmla="*/ 5397 w 18636"/>
                    <a:gd name="connsiteY1" fmla="*/ 11525 h 19335"/>
                    <a:gd name="connsiteX2" fmla="*/ 63 w 18636"/>
                    <a:gd name="connsiteY2" fmla="*/ 0 h 19335"/>
                    <a:gd name="connsiteX3" fmla="*/ 13398 w 18636"/>
                    <a:gd name="connsiteY3" fmla="*/ 7715 h 19335"/>
                    <a:gd name="connsiteX4" fmla="*/ 18637 w 18636"/>
                    <a:gd name="connsiteY4" fmla="*/ 19336 h 19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6" h="19335">
                      <a:moveTo>
                        <a:pt x="18637" y="19336"/>
                      </a:moveTo>
                      <a:lnTo>
                        <a:pt x="5397" y="11525"/>
                      </a:lnTo>
                      <a:cubicBezTo>
                        <a:pt x="1651" y="8943"/>
                        <a:pt x="-393" y="4527"/>
                        <a:pt x="63" y="0"/>
                      </a:cubicBezTo>
                      <a:lnTo>
                        <a:pt x="13398" y="7715"/>
                      </a:lnTo>
                      <a:cubicBezTo>
                        <a:pt x="12926" y="12249"/>
                        <a:pt x="14927" y="16687"/>
                        <a:pt x="18637" y="19336"/>
                      </a:cubicBezTo>
                      <a:close/>
                    </a:path>
                  </a:pathLst>
                </a:custGeom>
                <a:solidFill>
                  <a:srgbClr val="BABABA"/>
                </a:solidFill>
                <a:ln w="9525" cap="flat">
                  <a:noFill/>
                  <a:prstDash val="solid"/>
                  <a:miter/>
                </a:ln>
              </p:spPr>
              <p:txBody>
                <a:bodyPr rtlCol="0" anchor="ctr"/>
                <a:lstStyle/>
                <a:p>
                  <a:endParaRPr lang="en-US" sz="1350"/>
                </a:p>
              </p:txBody>
            </p:sp>
            <p:sp>
              <p:nvSpPr>
                <p:cNvPr id="316" name="Freeform: Shape 315">
                  <a:extLst>
                    <a:ext uri="{FF2B5EF4-FFF2-40B4-BE49-F238E27FC236}">
                      <a16:creationId xmlns:a16="http://schemas.microsoft.com/office/drawing/2014/main" id="{FFF60E1E-B94A-4D61-BF5B-7EE7EF3E66DC}"/>
                    </a:ext>
                  </a:extLst>
                </p:cNvPr>
                <p:cNvSpPr/>
                <p:nvPr/>
              </p:nvSpPr>
              <p:spPr>
                <a:xfrm>
                  <a:off x="3387537" y="1877368"/>
                  <a:ext cx="26193" cy="10125"/>
                </a:xfrm>
                <a:custGeom>
                  <a:avLst/>
                  <a:gdLst>
                    <a:gd name="connsiteX0" fmla="*/ 13335 w 26193"/>
                    <a:gd name="connsiteY0" fmla="*/ 10126 h 10125"/>
                    <a:gd name="connsiteX1" fmla="*/ 0 w 26193"/>
                    <a:gd name="connsiteY1" fmla="*/ 2410 h 10125"/>
                    <a:gd name="connsiteX2" fmla="*/ 12859 w 26193"/>
                    <a:gd name="connsiteY2" fmla="*/ 1172 h 10125"/>
                    <a:gd name="connsiteX3" fmla="*/ 26194 w 26193"/>
                    <a:gd name="connsiteY3" fmla="*/ 8887 h 10125"/>
                    <a:gd name="connsiteX4" fmla="*/ 13335 w 26193"/>
                    <a:gd name="connsiteY4" fmla="*/ 10126 h 10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 h="10125">
                      <a:moveTo>
                        <a:pt x="13335" y="10126"/>
                      </a:moveTo>
                      <a:lnTo>
                        <a:pt x="0" y="2410"/>
                      </a:lnTo>
                      <a:cubicBezTo>
                        <a:pt x="3753" y="-282"/>
                        <a:pt x="8661" y="-754"/>
                        <a:pt x="12859" y="1172"/>
                      </a:cubicBezTo>
                      <a:lnTo>
                        <a:pt x="26194" y="8887"/>
                      </a:lnTo>
                      <a:cubicBezTo>
                        <a:pt x="21996" y="6961"/>
                        <a:pt x="17088" y="7434"/>
                        <a:pt x="13335" y="10126"/>
                      </a:cubicBezTo>
                      <a:close/>
                    </a:path>
                  </a:pathLst>
                </a:custGeom>
                <a:solidFill>
                  <a:srgbClr val="BABABA"/>
                </a:solidFill>
                <a:ln w="9525" cap="flat">
                  <a:noFill/>
                  <a:prstDash val="solid"/>
                  <a:miter/>
                </a:ln>
              </p:spPr>
              <p:txBody>
                <a:bodyPr rtlCol="0" anchor="ctr"/>
                <a:lstStyle/>
                <a:p>
                  <a:endParaRPr lang="en-US" sz="1350"/>
                </a:p>
              </p:txBody>
            </p:sp>
            <p:sp>
              <p:nvSpPr>
                <p:cNvPr id="317" name="Freeform: Shape 316">
                  <a:extLst>
                    <a:ext uri="{FF2B5EF4-FFF2-40B4-BE49-F238E27FC236}">
                      <a16:creationId xmlns:a16="http://schemas.microsoft.com/office/drawing/2014/main" id="{00967D54-49D2-436B-8C6D-D7353BFADFF8}"/>
                    </a:ext>
                  </a:extLst>
                </p:cNvPr>
                <p:cNvSpPr/>
                <p:nvPr/>
              </p:nvSpPr>
              <p:spPr>
                <a:xfrm>
                  <a:off x="3202752" y="1908163"/>
                  <a:ext cx="199072" cy="342328"/>
                </a:xfrm>
                <a:custGeom>
                  <a:avLst/>
                  <a:gdLst>
                    <a:gd name="connsiteX0" fmla="*/ 381 w 199072"/>
                    <a:gd name="connsiteY0" fmla="*/ 342329 h 342328"/>
                    <a:gd name="connsiteX1" fmla="*/ 0 w 199072"/>
                    <a:gd name="connsiteY1" fmla="*/ 114205 h 342328"/>
                    <a:gd name="connsiteX2" fmla="*/ 198406 w 199072"/>
                    <a:gd name="connsiteY2" fmla="*/ 0 h 342328"/>
                    <a:gd name="connsiteX3" fmla="*/ 199072 w 199072"/>
                    <a:gd name="connsiteY3" fmla="*/ 227647 h 342328"/>
                    <a:gd name="connsiteX4" fmla="*/ 381 w 199072"/>
                    <a:gd name="connsiteY4" fmla="*/ 342329 h 34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072" h="342328">
                      <a:moveTo>
                        <a:pt x="381" y="342329"/>
                      </a:moveTo>
                      <a:lnTo>
                        <a:pt x="0" y="114205"/>
                      </a:lnTo>
                      <a:lnTo>
                        <a:pt x="198406" y="0"/>
                      </a:lnTo>
                      <a:lnTo>
                        <a:pt x="199072" y="227647"/>
                      </a:lnTo>
                      <a:lnTo>
                        <a:pt x="381" y="342329"/>
                      </a:lnTo>
                      <a:close/>
                    </a:path>
                  </a:pathLst>
                </a:custGeom>
                <a:solidFill>
                  <a:srgbClr val="F1F1F1"/>
                </a:solidFill>
                <a:ln w="9525" cap="flat">
                  <a:noFill/>
                  <a:prstDash val="solid"/>
                  <a:miter/>
                </a:ln>
              </p:spPr>
              <p:txBody>
                <a:bodyPr rtlCol="0" anchor="ctr"/>
                <a:lstStyle/>
                <a:p>
                  <a:endParaRPr lang="en-US" sz="1350"/>
                </a:p>
              </p:txBody>
            </p:sp>
            <p:sp>
              <p:nvSpPr>
                <p:cNvPr id="318" name="Freeform: Shape 317">
                  <a:extLst>
                    <a:ext uri="{FF2B5EF4-FFF2-40B4-BE49-F238E27FC236}">
                      <a16:creationId xmlns:a16="http://schemas.microsoft.com/office/drawing/2014/main" id="{E467E64C-1DC0-456E-8BC5-B0AFDE6E2314}"/>
                    </a:ext>
                  </a:extLst>
                </p:cNvPr>
                <p:cNvSpPr/>
                <p:nvPr/>
              </p:nvSpPr>
              <p:spPr>
                <a:xfrm>
                  <a:off x="3189512" y="2014653"/>
                  <a:ext cx="13620" cy="235839"/>
                </a:xfrm>
                <a:custGeom>
                  <a:avLst/>
                  <a:gdLst>
                    <a:gd name="connsiteX0" fmla="*/ 13621 w 13620"/>
                    <a:gd name="connsiteY0" fmla="*/ 235839 h 235839"/>
                    <a:gd name="connsiteX1" fmla="*/ 381 w 13620"/>
                    <a:gd name="connsiteY1" fmla="*/ 228124 h 235839"/>
                    <a:gd name="connsiteX2" fmla="*/ 0 w 13620"/>
                    <a:gd name="connsiteY2" fmla="*/ 0 h 235839"/>
                    <a:gd name="connsiteX3" fmla="*/ 13240 w 13620"/>
                    <a:gd name="connsiteY3" fmla="*/ 7715 h 235839"/>
                    <a:gd name="connsiteX4" fmla="*/ 13621 w 13620"/>
                    <a:gd name="connsiteY4" fmla="*/ 235839 h 23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 h="235839">
                      <a:moveTo>
                        <a:pt x="13621" y="235839"/>
                      </a:moveTo>
                      <a:lnTo>
                        <a:pt x="381" y="228124"/>
                      </a:lnTo>
                      <a:lnTo>
                        <a:pt x="0" y="0"/>
                      </a:lnTo>
                      <a:lnTo>
                        <a:pt x="13240" y="7715"/>
                      </a:lnTo>
                      <a:lnTo>
                        <a:pt x="13621" y="235839"/>
                      </a:lnTo>
                      <a:close/>
                    </a:path>
                  </a:pathLst>
                </a:custGeom>
                <a:solidFill>
                  <a:srgbClr val="858585"/>
                </a:solidFill>
                <a:ln w="9525" cap="flat">
                  <a:noFill/>
                  <a:prstDash val="solid"/>
                  <a:miter/>
                </a:ln>
              </p:spPr>
              <p:txBody>
                <a:bodyPr rtlCol="0" anchor="ctr"/>
                <a:lstStyle/>
                <a:p>
                  <a:endParaRPr lang="en-US" sz="1350"/>
                </a:p>
              </p:txBody>
            </p:sp>
            <p:sp>
              <p:nvSpPr>
                <p:cNvPr id="319" name="Freeform: Shape 318">
                  <a:extLst>
                    <a:ext uri="{FF2B5EF4-FFF2-40B4-BE49-F238E27FC236}">
                      <a16:creationId xmlns:a16="http://schemas.microsoft.com/office/drawing/2014/main" id="{AE9433CC-3DFD-497A-8E54-D3700337C576}"/>
                    </a:ext>
                  </a:extLst>
                </p:cNvPr>
                <p:cNvSpPr/>
                <p:nvPr/>
              </p:nvSpPr>
              <p:spPr>
                <a:xfrm>
                  <a:off x="3189512" y="1900448"/>
                  <a:ext cx="211645" cy="121919"/>
                </a:xfrm>
                <a:custGeom>
                  <a:avLst/>
                  <a:gdLst>
                    <a:gd name="connsiteX0" fmla="*/ 13240 w 211645"/>
                    <a:gd name="connsiteY0" fmla="*/ 121920 h 121919"/>
                    <a:gd name="connsiteX1" fmla="*/ 0 w 211645"/>
                    <a:gd name="connsiteY1" fmla="*/ 114205 h 121919"/>
                    <a:gd name="connsiteX2" fmla="*/ 198310 w 211645"/>
                    <a:gd name="connsiteY2" fmla="*/ 0 h 121919"/>
                    <a:gd name="connsiteX3" fmla="*/ 211646 w 211645"/>
                    <a:gd name="connsiteY3" fmla="*/ 7715 h 121919"/>
                    <a:gd name="connsiteX4" fmla="*/ 13240 w 211645"/>
                    <a:gd name="connsiteY4" fmla="*/ 121920 h 121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645" h="121919">
                      <a:moveTo>
                        <a:pt x="13240" y="121920"/>
                      </a:moveTo>
                      <a:lnTo>
                        <a:pt x="0" y="114205"/>
                      </a:lnTo>
                      <a:lnTo>
                        <a:pt x="198310" y="0"/>
                      </a:lnTo>
                      <a:lnTo>
                        <a:pt x="211646" y="7715"/>
                      </a:lnTo>
                      <a:lnTo>
                        <a:pt x="13240" y="121920"/>
                      </a:lnTo>
                      <a:close/>
                    </a:path>
                  </a:pathLst>
                </a:custGeom>
                <a:solidFill>
                  <a:srgbClr val="8E8E8E"/>
                </a:solidFill>
                <a:ln w="9525" cap="flat">
                  <a:noFill/>
                  <a:prstDash val="solid"/>
                  <a:miter/>
                </a:ln>
              </p:spPr>
              <p:txBody>
                <a:bodyPr rtlCol="0" anchor="ctr"/>
                <a:lstStyle/>
                <a:p>
                  <a:endParaRPr lang="en-US" sz="1350"/>
                </a:p>
              </p:txBody>
            </p:sp>
            <p:sp>
              <p:nvSpPr>
                <p:cNvPr id="320" name="Freeform: Shape 319">
                  <a:extLst>
                    <a:ext uri="{FF2B5EF4-FFF2-40B4-BE49-F238E27FC236}">
                      <a16:creationId xmlns:a16="http://schemas.microsoft.com/office/drawing/2014/main" id="{10A543B8-12C1-4F8C-8458-063DDA5FE003}"/>
                    </a:ext>
                  </a:extLst>
                </p:cNvPr>
                <p:cNvSpPr/>
                <p:nvPr/>
              </p:nvSpPr>
              <p:spPr>
                <a:xfrm>
                  <a:off x="3180273" y="2020273"/>
                  <a:ext cx="14001" cy="235362"/>
                </a:xfrm>
                <a:custGeom>
                  <a:avLst/>
                  <a:gdLst>
                    <a:gd name="connsiteX0" fmla="*/ 14002 w 14001"/>
                    <a:gd name="connsiteY0" fmla="*/ 235363 h 235362"/>
                    <a:gd name="connsiteX1" fmla="*/ 667 w 14001"/>
                    <a:gd name="connsiteY1" fmla="*/ 227647 h 235362"/>
                    <a:gd name="connsiteX2" fmla="*/ 0 w 14001"/>
                    <a:gd name="connsiteY2" fmla="*/ 0 h 235362"/>
                    <a:gd name="connsiteX3" fmla="*/ 13335 w 14001"/>
                    <a:gd name="connsiteY3" fmla="*/ 7715 h 235362"/>
                    <a:gd name="connsiteX4" fmla="*/ 14002 w 14001"/>
                    <a:gd name="connsiteY4" fmla="*/ 235363 h 23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1" h="235362">
                      <a:moveTo>
                        <a:pt x="14002" y="235363"/>
                      </a:moveTo>
                      <a:lnTo>
                        <a:pt x="667" y="227647"/>
                      </a:lnTo>
                      <a:lnTo>
                        <a:pt x="0" y="0"/>
                      </a:lnTo>
                      <a:lnTo>
                        <a:pt x="13335" y="7715"/>
                      </a:lnTo>
                      <a:lnTo>
                        <a:pt x="14002" y="235363"/>
                      </a:lnTo>
                      <a:close/>
                    </a:path>
                  </a:pathLst>
                </a:custGeom>
                <a:solidFill>
                  <a:srgbClr val="757576"/>
                </a:solidFill>
                <a:ln w="9525" cap="flat">
                  <a:noFill/>
                  <a:prstDash val="solid"/>
                  <a:miter/>
                </a:ln>
              </p:spPr>
              <p:txBody>
                <a:bodyPr rtlCol="0" anchor="ctr"/>
                <a:lstStyle/>
                <a:p>
                  <a:endParaRPr lang="en-US" sz="1350"/>
                </a:p>
              </p:txBody>
            </p:sp>
            <p:sp>
              <p:nvSpPr>
                <p:cNvPr id="321" name="Freeform: Shape 320">
                  <a:extLst>
                    <a:ext uri="{FF2B5EF4-FFF2-40B4-BE49-F238E27FC236}">
                      <a16:creationId xmlns:a16="http://schemas.microsoft.com/office/drawing/2014/main" id="{60A5339D-3712-4291-ACD2-0E4702200637}"/>
                    </a:ext>
                  </a:extLst>
                </p:cNvPr>
                <p:cNvSpPr/>
                <p:nvPr/>
              </p:nvSpPr>
              <p:spPr>
                <a:xfrm>
                  <a:off x="3189417" y="1889970"/>
                  <a:ext cx="211454" cy="122110"/>
                </a:xfrm>
                <a:custGeom>
                  <a:avLst/>
                  <a:gdLst>
                    <a:gd name="connsiteX0" fmla="*/ 13335 w 211454"/>
                    <a:gd name="connsiteY0" fmla="*/ 122111 h 122110"/>
                    <a:gd name="connsiteX1" fmla="*/ 0 w 211454"/>
                    <a:gd name="connsiteY1" fmla="*/ 114395 h 122110"/>
                    <a:gd name="connsiteX2" fmla="*/ 198120 w 211454"/>
                    <a:gd name="connsiteY2" fmla="*/ 0 h 122110"/>
                    <a:gd name="connsiteX3" fmla="*/ 211455 w 211454"/>
                    <a:gd name="connsiteY3" fmla="*/ 7715 h 122110"/>
                    <a:gd name="connsiteX4" fmla="*/ 13335 w 211454"/>
                    <a:gd name="connsiteY4" fmla="*/ 122111 h 122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454" h="122110">
                      <a:moveTo>
                        <a:pt x="13335" y="122111"/>
                      </a:moveTo>
                      <a:lnTo>
                        <a:pt x="0" y="114395"/>
                      </a:lnTo>
                      <a:lnTo>
                        <a:pt x="198120" y="0"/>
                      </a:lnTo>
                      <a:lnTo>
                        <a:pt x="211455" y="7715"/>
                      </a:lnTo>
                      <a:lnTo>
                        <a:pt x="13335" y="122111"/>
                      </a:lnTo>
                      <a:close/>
                    </a:path>
                  </a:pathLst>
                </a:custGeom>
                <a:solidFill>
                  <a:srgbClr val="7C7D7E"/>
                </a:solidFill>
                <a:ln w="9525" cap="flat">
                  <a:noFill/>
                  <a:prstDash val="solid"/>
                  <a:miter/>
                </a:ln>
              </p:spPr>
              <p:txBody>
                <a:bodyPr rtlCol="0" anchor="ctr"/>
                <a:lstStyle/>
                <a:p>
                  <a:endParaRPr lang="en-US" sz="1350"/>
                </a:p>
              </p:txBody>
            </p:sp>
            <p:sp>
              <p:nvSpPr>
                <p:cNvPr id="322" name="Freeform: Shape 321">
                  <a:extLst>
                    <a:ext uri="{FF2B5EF4-FFF2-40B4-BE49-F238E27FC236}">
                      <a16:creationId xmlns:a16="http://schemas.microsoft.com/office/drawing/2014/main" id="{CF7F3DC0-DC08-4004-8B64-37208A299A6C}"/>
                    </a:ext>
                  </a:extLst>
                </p:cNvPr>
                <p:cNvSpPr/>
                <p:nvPr/>
              </p:nvSpPr>
              <p:spPr>
                <a:xfrm>
                  <a:off x="3180273" y="2004366"/>
                  <a:ext cx="22859" cy="23621"/>
                </a:xfrm>
                <a:custGeom>
                  <a:avLst/>
                  <a:gdLst>
                    <a:gd name="connsiteX0" fmla="*/ 13335 w 22859"/>
                    <a:gd name="connsiteY0" fmla="*/ 23622 h 23621"/>
                    <a:gd name="connsiteX1" fmla="*/ 0 w 22859"/>
                    <a:gd name="connsiteY1" fmla="*/ 15907 h 23621"/>
                    <a:gd name="connsiteX2" fmla="*/ 9525 w 22859"/>
                    <a:gd name="connsiteY2" fmla="*/ 0 h 23621"/>
                    <a:gd name="connsiteX3" fmla="*/ 22860 w 22859"/>
                    <a:gd name="connsiteY3" fmla="*/ 7715 h 23621"/>
                    <a:gd name="connsiteX4" fmla="*/ 13335 w 22859"/>
                    <a:gd name="connsiteY4" fmla="*/ 23622 h 23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 h="23621">
                      <a:moveTo>
                        <a:pt x="13335" y="23622"/>
                      </a:moveTo>
                      <a:lnTo>
                        <a:pt x="0" y="15907"/>
                      </a:lnTo>
                      <a:cubicBezTo>
                        <a:pt x="455" y="9389"/>
                        <a:pt x="3994" y="3479"/>
                        <a:pt x="9525" y="0"/>
                      </a:cubicBezTo>
                      <a:lnTo>
                        <a:pt x="22860" y="7715"/>
                      </a:lnTo>
                      <a:cubicBezTo>
                        <a:pt x="17329" y="11194"/>
                        <a:pt x="13790" y="17104"/>
                        <a:pt x="13335" y="23622"/>
                      </a:cubicBezTo>
                      <a:close/>
                    </a:path>
                  </a:pathLst>
                </a:custGeom>
                <a:solidFill>
                  <a:srgbClr val="858687"/>
                </a:solidFill>
                <a:ln w="9525" cap="flat">
                  <a:noFill/>
                  <a:prstDash val="solid"/>
                  <a:miter/>
                </a:ln>
              </p:spPr>
              <p:txBody>
                <a:bodyPr rtlCol="0" anchor="ctr"/>
                <a:lstStyle/>
                <a:p>
                  <a:endParaRPr lang="en-US" sz="1350"/>
                </a:p>
              </p:txBody>
            </p:sp>
            <p:sp>
              <p:nvSpPr>
                <p:cNvPr id="323" name="Freeform: Shape 322">
                  <a:extLst>
                    <a:ext uri="{FF2B5EF4-FFF2-40B4-BE49-F238E27FC236}">
                      <a16:creationId xmlns:a16="http://schemas.microsoft.com/office/drawing/2014/main" id="{2C78ACB4-3E12-4288-953D-EE7E5328738A}"/>
                    </a:ext>
                  </a:extLst>
                </p:cNvPr>
                <p:cNvSpPr/>
                <p:nvPr/>
              </p:nvSpPr>
              <p:spPr>
                <a:xfrm>
                  <a:off x="3193322" y="1896460"/>
                  <a:ext cx="217741" cy="365588"/>
                </a:xfrm>
                <a:custGeom>
                  <a:avLst/>
                  <a:gdLst>
                    <a:gd name="connsiteX0" fmla="*/ 207550 w 217741"/>
                    <a:gd name="connsiteY0" fmla="*/ 1225 h 365588"/>
                    <a:gd name="connsiteX1" fmla="*/ 217075 w 217741"/>
                    <a:gd name="connsiteY1" fmla="*/ 6559 h 365588"/>
                    <a:gd name="connsiteX2" fmla="*/ 217742 w 217741"/>
                    <a:gd name="connsiteY2" fmla="*/ 234207 h 365588"/>
                    <a:gd name="connsiteX3" fmla="*/ 208217 w 217741"/>
                    <a:gd name="connsiteY3" fmla="*/ 250019 h 365588"/>
                    <a:gd name="connsiteX4" fmla="*/ 10192 w 217741"/>
                    <a:gd name="connsiteY4" fmla="*/ 364318 h 365588"/>
                    <a:gd name="connsiteX5" fmla="*/ 667 w 217741"/>
                    <a:gd name="connsiteY5" fmla="*/ 359080 h 365588"/>
                    <a:gd name="connsiteX6" fmla="*/ 0 w 217741"/>
                    <a:gd name="connsiteY6" fmla="*/ 131432 h 365588"/>
                    <a:gd name="connsiteX7" fmla="*/ 9525 w 217741"/>
                    <a:gd name="connsiteY7" fmla="*/ 115526 h 365588"/>
                    <a:gd name="connsiteX8" fmla="*/ 208217 w 217741"/>
                    <a:gd name="connsiteY8" fmla="*/ 239827 h 365588"/>
                    <a:gd name="connsiteX9" fmla="*/ 208217 w 217741"/>
                    <a:gd name="connsiteY9" fmla="*/ 11227 h 365588"/>
                    <a:gd name="connsiteX10" fmla="*/ 9811 w 217741"/>
                    <a:gd name="connsiteY10" fmla="*/ 125527 h 365588"/>
                    <a:gd name="connsiteX11" fmla="*/ 9811 w 217741"/>
                    <a:gd name="connsiteY11" fmla="*/ 354127 h 365588"/>
                    <a:gd name="connsiteX12" fmla="*/ 208217 w 217741"/>
                    <a:gd name="connsiteY12" fmla="*/ 239827 h 36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741" h="365588">
                      <a:moveTo>
                        <a:pt x="207550" y="1225"/>
                      </a:moveTo>
                      <a:cubicBezTo>
                        <a:pt x="212598" y="-1632"/>
                        <a:pt x="217075" y="654"/>
                        <a:pt x="217075" y="6559"/>
                      </a:cubicBezTo>
                      <a:lnTo>
                        <a:pt x="217742" y="234207"/>
                      </a:lnTo>
                      <a:cubicBezTo>
                        <a:pt x="217334" y="240715"/>
                        <a:pt x="213779" y="246616"/>
                        <a:pt x="208217" y="250019"/>
                      </a:cubicBezTo>
                      <a:lnTo>
                        <a:pt x="10192" y="364318"/>
                      </a:lnTo>
                      <a:cubicBezTo>
                        <a:pt x="5048" y="367271"/>
                        <a:pt x="667" y="364890"/>
                        <a:pt x="667" y="359080"/>
                      </a:cubicBezTo>
                      <a:lnTo>
                        <a:pt x="0" y="131432"/>
                      </a:lnTo>
                      <a:cubicBezTo>
                        <a:pt x="455" y="124914"/>
                        <a:pt x="3994" y="119005"/>
                        <a:pt x="9525" y="115526"/>
                      </a:cubicBezTo>
                      <a:close/>
                      <a:moveTo>
                        <a:pt x="208217" y="239827"/>
                      </a:moveTo>
                      <a:lnTo>
                        <a:pt x="208217" y="11227"/>
                      </a:lnTo>
                      <a:lnTo>
                        <a:pt x="9811" y="125527"/>
                      </a:lnTo>
                      <a:lnTo>
                        <a:pt x="9811" y="354127"/>
                      </a:lnTo>
                      <a:lnTo>
                        <a:pt x="208217" y="239827"/>
                      </a:lnTo>
                      <a:close/>
                    </a:path>
                  </a:pathLst>
                </a:custGeom>
                <a:solidFill>
                  <a:srgbClr val="D3D4D6"/>
                </a:solidFill>
                <a:ln w="9525" cap="flat">
                  <a:noFill/>
                  <a:prstDash val="solid"/>
                  <a:miter/>
                </a:ln>
              </p:spPr>
              <p:txBody>
                <a:bodyPr rtlCol="0" anchor="ctr"/>
                <a:lstStyle/>
                <a:p>
                  <a:endParaRPr lang="en-US" sz="1350"/>
                </a:p>
              </p:txBody>
            </p:sp>
            <p:sp>
              <p:nvSpPr>
                <p:cNvPr id="324" name="Freeform: Shape 323">
                  <a:extLst>
                    <a:ext uri="{FF2B5EF4-FFF2-40B4-BE49-F238E27FC236}">
                      <a16:creationId xmlns:a16="http://schemas.microsoft.com/office/drawing/2014/main" id="{214775E5-5926-4543-885A-5FDB70D363C9}"/>
                    </a:ext>
                  </a:extLst>
                </p:cNvPr>
                <p:cNvSpPr/>
                <p:nvPr/>
              </p:nvSpPr>
              <p:spPr>
                <a:xfrm>
                  <a:off x="3171319" y="2025416"/>
                  <a:ext cx="14001" cy="235362"/>
                </a:xfrm>
                <a:custGeom>
                  <a:avLst/>
                  <a:gdLst>
                    <a:gd name="connsiteX0" fmla="*/ 14002 w 14001"/>
                    <a:gd name="connsiteY0" fmla="*/ 235363 h 235362"/>
                    <a:gd name="connsiteX1" fmla="*/ 667 w 14001"/>
                    <a:gd name="connsiteY1" fmla="*/ 227648 h 235362"/>
                    <a:gd name="connsiteX2" fmla="*/ 0 w 14001"/>
                    <a:gd name="connsiteY2" fmla="*/ 0 h 235362"/>
                    <a:gd name="connsiteX3" fmla="*/ 13335 w 14001"/>
                    <a:gd name="connsiteY3" fmla="*/ 7715 h 235362"/>
                    <a:gd name="connsiteX4" fmla="*/ 14002 w 14001"/>
                    <a:gd name="connsiteY4" fmla="*/ 235363 h 23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1" h="235362">
                      <a:moveTo>
                        <a:pt x="14002" y="235363"/>
                      </a:moveTo>
                      <a:lnTo>
                        <a:pt x="667" y="227648"/>
                      </a:lnTo>
                      <a:lnTo>
                        <a:pt x="0" y="0"/>
                      </a:lnTo>
                      <a:lnTo>
                        <a:pt x="13335" y="7715"/>
                      </a:lnTo>
                      <a:lnTo>
                        <a:pt x="14002" y="235363"/>
                      </a:lnTo>
                      <a:close/>
                    </a:path>
                  </a:pathLst>
                </a:custGeom>
                <a:solidFill>
                  <a:srgbClr val="BABABA"/>
                </a:solidFill>
                <a:ln w="9525" cap="flat">
                  <a:noFill/>
                  <a:prstDash val="solid"/>
                  <a:miter/>
                </a:ln>
              </p:spPr>
              <p:txBody>
                <a:bodyPr rtlCol="0" anchor="ctr"/>
                <a:lstStyle/>
                <a:p>
                  <a:endParaRPr lang="en-US" sz="1350"/>
                </a:p>
              </p:txBody>
            </p:sp>
            <p:sp>
              <p:nvSpPr>
                <p:cNvPr id="325" name="Freeform: Shape 324">
                  <a:extLst>
                    <a:ext uri="{FF2B5EF4-FFF2-40B4-BE49-F238E27FC236}">
                      <a16:creationId xmlns:a16="http://schemas.microsoft.com/office/drawing/2014/main" id="{2396B716-29B1-4672-A471-AD1A8C721156}"/>
                    </a:ext>
                  </a:extLst>
                </p:cNvPr>
                <p:cNvSpPr/>
                <p:nvPr/>
              </p:nvSpPr>
              <p:spPr>
                <a:xfrm>
                  <a:off x="3189417" y="1879779"/>
                  <a:ext cx="211454" cy="122110"/>
                </a:xfrm>
                <a:custGeom>
                  <a:avLst/>
                  <a:gdLst>
                    <a:gd name="connsiteX0" fmla="*/ 13335 w 211454"/>
                    <a:gd name="connsiteY0" fmla="*/ 122111 h 122110"/>
                    <a:gd name="connsiteX1" fmla="*/ 0 w 211454"/>
                    <a:gd name="connsiteY1" fmla="*/ 114395 h 122110"/>
                    <a:gd name="connsiteX2" fmla="*/ 198120 w 211454"/>
                    <a:gd name="connsiteY2" fmla="*/ 0 h 122110"/>
                    <a:gd name="connsiteX3" fmla="*/ 211455 w 211454"/>
                    <a:gd name="connsiteY3" fmla="*/ 7715 h 122110"/>
                    <a:gd name="connsiteX4" fmla="*/ 13335 w 211454"/>
                    <a:gd name="connsiteY4" fmla="*/ 122111 h 122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454" h="122110">
                      <a:moveTo>
                        <a:pt x="13335" y="122111"/>
                      </a:moveTo>
                      <a:lnTo>
                        <a:pt x="0" y="114395"/>
                      </a:lnTo>
                      <a:lnTo>
                        <a:pt x="198120" y="0"/>
                      </a:lnTo>
                      <a:lnTo>
                        <a:pt x="211455" y="7715"/>
                      </a:lnTo>
                      <a:lnTo>
                        <a:pt x="13335" y="122111"/>
                      </a:lnTo>
                      <a:close/>
                    </a:path>
                  </a:pathLst>
                </a:custGeom>
                <a:solidFill>
                  <a:srgbClr val="BABABA"/>
                </a:solidFill>
                <a:ln w="9525" cap="flat">
                  <a:noFill/>
                  <a:prstDash val="solid"/>
                  <a:miter/>
                </a:ln>
              </p:spPr>
              <p:txBody>
                <a:bodyPr rtlCol="0" anchor="ctr"/>
                <a:lstStyle/>
                <a:p>
                  <a:endParaRPr lang="en-US" sz="1350"/>
                </a:p>
              </p:txBody>
            </p:sp>
            <p:sp>
              <p:nvSpPr>
                <p:cNvPr id="326" name="Freeform: Shape 325">
                  <a:extLst>
                    <a:ext uri="{FF2B5EF4-FFF2-40B4-BE49-F238E27FC236}">
                      <a16:creationId xmlns:a16="http://schemas.microsoft.com/office/drawing/2014/main" id="{D7FA5A28-DC8B-4FBA-A420-2D2B494CF4C4}"/>
                    </a:ext>
                  </a:extLst>
                </p:cNvPr>
                <p:cNvSpPr/>
                <p:nvPr/>
              </p:nvSpPr>
              <p:spPr>
                <a:xfrm>
                  <a:off x="3184655" y="1885036"/>
                  <a:ext cx="234981" cy="388531"/>
                </a:xfrm>
                <a:custGeom>
                  <a:avLst/>
                  <a:gdLst>
                    <a:gd name="connsiteX0" fmla="*/ 216217 w 234981"/>
                    <a:gd name="connsiteY0" fmla="*/ 2458 h 388531"/>
                    <a:gd name="connsiteX1" fmla="*/ 234315 w 234981"/>
                    <a:gd name="connsiteY1" fmla="*/ 12840 h 388531"/>
                    <a:gd name="connsiteX2" fmla="*/ 234982 w 234981"/>
                    <a:gd name="connsiteY2" fmla="*/ 240488 h 388531"/>
                    <a:gd name="connsiteX3" fmla="*/ 216979 w 234981"/>
                    <a:gd name="connsiteY3" fmla="*/ 271730 h 388531"/>
                    <a:gd name="connsiteX4" fmla="*/ 18859 w 234981"/>
                    <a:gd name="connsiteY4" fmla="*/ 386030 h 388531"/>
                    <a:gd name="connsiteX5" fmla="*/ 667 w 234981"/>
                    <a:gd name="connsiteY5" fmla="*/ 375743 h 388531"/>
                    <a:gd name="connsiteX6" fmla="*/ 0 w 234981"/>
                    <a:gd name="connsiteY6" fmla="*/ 148095 h 388531"/>
                    <a:gd name="connsiteX7" fmla="*/ 18097 w 234981"/>
                    <a:gd name="connsiteY7" fmla="*/ 116853 h 388531"/>
                    <a:gd name="connsiteX8" fmla="*/ 225742 w 234981"/>
                    <a:gd name="connsiteY8" fmla="*/ 245631 h 388531"/>
                    <a:gd name="connsiteX9" fmla="*/ 225076 w 234981"/>
                    <a:gd name="connsiteY9" fmla="*/ 17984 h 388531"/>
                    <a:gd name="connsiteX10" fmla="*/ 215551 w 234981"/>
                    <a:gd name="connsiteY10" fmla="*/ 12650 h 388531"/>
                    <a:gd name="connsiteX11" fmla="*/ 17431 w 234981"/>
                    <a:gd name="connsiteY11" fmla="*/ 126950 h 388531"/>
                    <a:gd name="connsiteX12" fmla="*/ 7906 w 234981"/>
                    <a:gd name="connsiteY12" fmla="*/ 142856 h 388531"/>
                    <a:gd name="connsiteX13" fmla="*/ 8572 w 234981"/>
                    <a:gd name="connsiteY13" fmla="*/ 370504 h 388531"/>
                    <a:gd name="connsiteX14" fmla="*/ 18097 w 234981"/>
                    <a:gd name="connsiteY14" fmla="*/ 375743 h 388531"/>
                    <a:gd name="connsiteX15" fmla="*/ 216122 w 234981"/>
                    <a:gd name="connsiteY15" fmla="*/ 261443 h 388531"/>
                    <a:gd name="connsiteX16" fmla="*/ 225647 w 234981"/>
                    <a:gd name="connsiteY16" fmla="*/ 245631 h 38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4981" h="388531">
                      <a:moveTo>
                        <a:pt x="216217" y="2458"/>
                      </a:moveTo>
                      <a:cubicBezTo>
                        <a:pt x="225742" y="-3257"/>
                        <a:pt x="234315" y="1315"/>
                        <a:pt x="234315" y="12840"/>
                      </a:cubicBezTo>
                      <a:lnTo>
                        <a:pt x="234982" y="240488"/>
                      </a:lnTo>
                      <a:cubicBezTo>
                        <a:pt x="234251" y="253160"/>
                        <a:pt x="227577" y="264742"/>
                        <a:pt x="216979" y="271730"/>
                      </a:cubicBezTo>
                      <a:lnTo>
                        <a:pt x="18859" y="386030"/>
                      </a:lnTo>
                      <a:cubicBezTo>
                        <a:pt x="8858" y="391840"/>
                        <a:pt x="667" y="387173"/>
                        <a:pt x="667" y="375743"/>
                      </a:cubicBezTo>
                      <a:lnTo>
                        <a:pt x="0" y="148095"/>
                      </a:lnTo>
                      <a:cubicBezTo>
                        <a:pt x="708" y="135392"/>
                        <a:pt x="7430" y="123787"/>
                        <a:pt x="18097" y="116853"/>
                      </a:cubicBezTo>
                      <a:close/>
                      <a:moveTo>
                        <a:pt x="225742" y="245631"/>
                      </a:moveTo>
                      <a:lnTo>
                        <a:pt x="225076" y="17984"/>
                      </a:lnTo>
                      <a:cubicBezTo>
                        <a:pt x="225076" y="12078"/>
                        <a:pt x="220885" y="9792"/>
                        <a:pt x="215551" y="12650"/>
                      </a:cubicBezTo>
                      <a:lnTo>
                        <a:pt x="17431" y="126950"/>
                      </a:lnTo>
                      <a:cubicBezTo>
                        <a:pt x="11900" y="130429"/>
                        <a:pt x="8361" y="136338"/>
                        <a:pt x="7906" y="142856"/>
                      </a:cubicBezTo>
                      <a:lnTo>
                        <a:pt x="8572" y="370504"/>
                      </a:lnTo>
                      <a:cubicBezTo>
                        <a:pt x="8572" y="376314"/>
                        <a:pt x="12668" y="378696"/>
                        <a:pt x="18097" y="375743"/>
                      </a:cubicBezTo>
                      <a:lnTo>
                        <a:pt x="216122" y="261443"/>
                      </a:lnTo>
                      <a:cubicBezTo>
                        <a:pt x="221685" y="258040"/>
                        <a:pt x="225239" y="252139"/>
                        <a:pt x="225647" y="245631"/>
                      </a:cubicBezTo>
                      <a:close/>
                    </a:path>
                  </a:pathLst>
                </a:custGeom>
                <a:solidFill>
                  <a:srgbClr val="F1F1F1"/>
                </a:solidFill>
                <a:ln w="9525" cap="flat">
                  <a:noFill/>
                  <a:prstDash val="solid"/>
                  <a:miter/>
                </a:ln>
              </p:spPr>
              <p:txBody>
                <a:bodyPr rtlCol="0" anchor="ctr"/>
                <a:lstStyle/>
                <a:p>
                  <a:endParaRPr lang="en-US" sz="1350"/>
                </a:p>
              </p:txBody>
            </p:sp>
            <p:sp>
              <p:nvSpPr>
                <p:cNvPr id="327" name="Freeform: Shape 326">
                  <a:extLst>
                    <a:ext uri="{FF2B5EF4-FFF2-40B4-BE49-F238E27FC236}">
                      <a16:creationId xmlns:a16="http://schemas.microsoft.com/office/drawing/2014/main" id="{0CBD3E96-9BA1-4E9F-8F7A-A651E8C8A45D}"/>
                    </a:ext>
                  </a:extLst>
                </p:cNvPr>
                <p:cNvSpPr/>
                <p:nvPr/>
              </p:nvSpPr>
              <p:spPr>
                <a:xfrm>
                  <a:off x="3171319" y="1994174"/>
                  <a:ext cx="31432" cy="38957"/>
                </a:xfrm>
                <a:custGeom>
                  <a:avLst/>
                  <a:gdLst>
                    <a:gd name="connsiteX0" fmla="*/ 13335 w 31432"/>
                    <a:gd name="connsiteY0" fmla="*/ 38957 h 38957"/>
                    <a:gd name="connsiteX1" fmla="*/ 0 w 31432"/>
                    <a:gd name="connsiteY1" fmla="*/ 31242 h 38957"/>
                    <a:gd name="connsiteX2" fmla="*/ 18097 w 31432"/>
                    <a:gd name="connsiteY2" fmla="*/ 0 h 38957"/>
                    <a:gd name="connsiteX3" fmla="*/ 31433 w 31432"/>
                    <a:gd name="connsiteY3" fmla="*/ 7715 h 38957"/>
                    <a:gd name="connsiteX4" fmla="*/ 13335 w 31432"/>
                    <a:gd name="connsiteY4" fmla="*/ 38957 h 3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2" h="38957">
                      <a:moveTo>
                        <a:pt x="13335" y="38957"/>
                      </a:moveTo>
                      <a:lnTo>
                        <a:pt x="0" y="31242"/>
                      </a:lnTo>
                      <a:cubicBezTo>
                        <a:pt x="708" y="18539"/>
                        <a:pt x="7430" y="6934"/>
                        <a:pt x="18097" y="0"/>
                      </a:cubicBezTo>
                      <a:lnTo>
                        <a:pt x="31433" y="7715"/>
                      </a:lnTo>
                      <a:cubicBezTo>
                        <a:pt x="20765" y="14649"/>
                        <a:pt x="14043" y="26254"/>
                        <a:pt x="13335" y="38957"/>
                      </a:cubicBezTo>
                      <a:close/>
                    </a:path>
                  </a:pathLst>
                </a:custGeom>
                <a:solidFill>
                  <a:srgbClr val="BABABA"/>
                </a:solidFill>
                <a:ln w="9525" cap="flat">
                  <a:noFill/>
                  <a:prstDash val="solid"/>
                  <a:miter/>
                </a:ln>
              </p:spPr>
              <p:txBody>
                <a:bodyPr rtlCol="0" anchor="ctr"/>
                <a:lstStyle/>
                <a:p>
                  <a:endParaRPr lang="en-US" sz="1350"/>
                </a:p>
              </p:txBody>
            </p:sp>
          </p:grpSp>
          <p:sp>
            <p:nvSpPr>
              <p:cNvPr id="328" name="Freeform: Shape 327">
                <a:extLst>
                  <a:ext uri="{FF2B5EF4-FFF2-40B4-BE49-F238E27FC236}">
                    <a16:creationId xmlns:a16="http://schemas.microsoft.com/office/drawing/2014/main" id="{6E9EB1E6-6558-496F-A88F-9C7A118790F6}"/>
                  </a:ext>
                </a:extLst>
              </p:cNvPr>
              <p:cNvSpPr/>
              <p:nvPr/>
            </p:nvSpPr>
            <p:spPr>
              <a:xfrm>
                <a:off x="3228755" y="1984058"/>
                <a:ext cx="158781" cy="183415"/>
              </a:xfrm>
              <a:custGeom>
                <a:avLst/>
                <a:gdLst>
                  <a:gd name="connsiteX0" fmla="*/ 158782 w 158781"/>
                  <a:gd name="connsiteY0" fmla="*/ 45835 h 183415"/>
                  <a:gd name="connsiteX1" fmla="*/ 79343 w 158781"/>
                  <a:gd name="connsiteY1" fmla="*/ 12307 h 183415"/>
                  <a:gd name="connsiteX2" fmla="*/ 0 w 158781"/>
                  <a:gd name="connsiteY2" fmla="*/ 137560 h 183415"/>
                  <a:gd name="connsiteX3" fmla="*/ 79343 w 158781"/>
                  <a:gd name="connsiteY3" fmla="*/ 171088 h 183415"/>
                  <a:gd name="connsiteX4" fmla="*/ 158782 w 158781"/>
                  <a:gd name="connsiteY4" fmla="*/ 45835 h 18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81" h="183415">
                    <a:moveTo>
                      <a:pt x="158782" y="45835"/>
                    </a:moveTo>
                    <a:cubicBezTo>
                      <a:pt x="158782" y="2020"/>
                      <a:pt x="123254" y="-13030"/>
                      <a:pt x="79343" y="12307"/>
                    </a:cubicBezTo>
                    <a:cubicBezTo>
                      <a:pt x="35433" y="37643"/>
                      <a:pt x="0" y="93650"/>
                      <a:pt x="0" y="137560"/>
                    </a:cubicBezTo>
                    <a:cubicBezTo>
                      <a:pt x="0" y="181471"/>
                      <a:pt x="35528" y="196425"/>
                      <a:pt x="79343" y="171088"/>
                    </a:cubicBezTo>
                    <a:cubicBezTo>
                      <a:pt x="123158" y="145752"/>
                      <a:pt x="158782" y="89745"/>
                      <a:pt x="158782" y="45835"/>
                    </a:cubicBezTo>
                    <a:close/>
                  </a:path>
                </a:pathLst>
              </a:custGeom>
              <a:solidFill>
                <a:srgbClr val="FFFFFF"/>
              </a:solidFill>
              <a:ln w="9525" cap="flat">
                <a:noFill/>
                <a:prstDash val="solid"/>
                <a:miter/>
              </a:ln>
            </p:spPr>
            <p:txBody>
              <a:bodyPr rtlCol="0" anchor="ctr"/>
              <a:lstStyle/>
              <a:p>
                <a:endParaRPr lang="en-US" sz="1350"/>
              </a:p>
            </p:txBody>
          </p:sp>
          <p:sp>
            <p:nvSpPr>
              <p:cNvPr id="329" name="Freeform: Shape 328">
                <a:extLst>
                  <a:ext uri="{FF2B5EF4-FFF2-40B4-BE49-F238E27FC236}">
                    <a16:creationId xmlns:a16="http://schemas.microsoft.com/office/drawing/2014/main" id="{DB8BB22C-D5B4-465C-8AB6-C264711ABCA9}"/>
                  </a:ext>
                </a:extLst>
              </p:cNvPr>
              <p:cNvSpPr/>
              <p:nvPr/>
            </p:nvSpPr>
            <p:spPr>
              <a:xfrm>
                <a:off x="3230565" y="1985628"/>
                <a:ext cx="158781" cy="183349"/>
              </a:xfrm>
              <a:custGeom>
                <a:avLst/>
                <a:gdLst>
                  <a:gd name="connsiteX0" fmla="*/ 158782 w 158781"/>
                  <a:gd name="connsiteY0" fmla="*/ 45884 h 183349"/>
                  <a:gd name="connsiteX1" fmla="*/ 79438 w 158781"/>
                  <a:gd name="connsiteY1" fmla="*/ 12261 h 183349"/>
                  <a:gd name="connsiteX2" fmla="*/ 0 w 158781"/>
                  <a:gd name="connsiteY2" fmla="*/ 137515 h 183349"/>
                  <a:gd name="connsiteX3" fmla="*/ 79438 w 158781"/>
                  <a:gd name="connsiteY3" fmla="*/ 171043 h 183349"/>
                  <a:gd name="connsiteX4" fmla="*/ 158782 w 158781"/>
                  <a:gd name="connsiteY4" fmla="*/ 45884 h 18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81" h="183349">
                    <a:moveTo>
                      <a:pt x="158782" y="45884"/>
                    </a:moveTo>
                    <a:cubicBezTo>
                      <a:pt x="158782" y="1974"/>
                      <a:pt x="123254" y="-12980"/>
                      <a:pt x="79438" y="12261"/>
                    </a:cubicBezTo>
                    <a:cubicBezTo>
                      <a:pt x="35624" y="37502"/>
                      <a:pt x="0" y="93700"/>
                      <a:pt x="0" y="137515"/>
                    </a:cubicBezTo>
                    <a:cubicBezTo>
                      <a:pt x="0" y="181330"/>
                      <a:pt x="35528" y="196379"/>
                      <a:pt x="79438" y="171043"/>
                    </a:cubicBezTo>
                    <a:cubicBezTo>
                      <a:pt x="123349" y="145706"/>
                      <a:pt x="158782" y="89699"/>
                      <a:pt x="158782" y="45884"/>
                    </a:cubicBezTo>
                    <a:close/>
                  </a:path>
                </a:pathLst>
              </a:custGeom>
              <a:solidFill>
                <a:srgbClr val="D5D6D8"/>
              </a:solidFill>
              <a:ln w="9525" cap="flat">
                <a:noFill/>
                <a:prstDash val="solid"/>
                <a:miter/>
              </a:ln>
            </p:spPr>
            <p:txBody>
              <a:bodyPr rtlCol="0" anchor="ctr"/>
              <a:lstStyle/>
              <a:p>
                <a:endParaRPr lang="en-US" sz="1350"/>
              </a:p>
            </p:txBody>
          </p:sp>
          <p:sp>
            <p:nvSpPr>
              <p:cNvPr id="330" name="Freeform: Shape 329">
                <a:extLst>
                  <a:ext uri="{FF2B5EF4-FFF2-40B4-BE49-F238E27FC236}">
                    <a16:creationId xmlns:a16="http://schemas.microsoft.com/office/drawing/2014/main" id="{16DC28F6-FBD1-457D-A44E-983DE8CC3B98}"/>
                  </a:ext>
                </a:extLst>
              </p:cNvPr>
              <p:cNvSpPr/>
              <p:nvPr/>
            </p:nvSpPr>
            <p:spPr>
              <a:xfrm>
                <a:off x="3246853" y="1988078"/>
                <a:ext cx="142493" cy="180486"/>
              </a:xfrm>
              <a:custGeom>
                <a:avLst/>
                <a:gdLst>
                  <a:gd name="connsiteX0" fmla="*/ 117253 w 142493"/>
                  <a:gd name="connsiteY0" fmla="*/ 0 h 180486"/>
                  <a:gd name="connsiteX1" fmla="*/ 133541 w 142493"/>
                  <a:gd name="connsiteY1" fmla="*/ 38672 h 180486"/>
                  <a:gd name="connsiteX2" fmla="*/ 54197 w 142493"/>
                  <a:gd name="connsiteY2" fmla="*/ 163925 h 180486"/>
                  <a:gd name="connsiteX3" fmla="*/ 0 w 142493"/>
                  <a:gd name="connsiteY3" fmla="*/ 173450 h 180486"/>
                  <a:gd name="connsiteX4" fmla="*/ 63151 w 142493"/>
                  <a:gd name="connsiteY4" fmla="*/ 168307 h 180486"/>
                  <a:gd name="connsiteX5" fmla="*/ 142494 w 142493"/>
                  <a:gd name="connsiteY5" fmla="*/ 43148 h 180486"/>
                  <a:gd name="connsiteX6" fmla="*/ 117253 w 142493"/>
                  <a:gd name="connsiteY6" fmla="*/ 0 h 18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93" h="180486">
                    <a:moveTo>
                      <a:pt x="117253" y="0"/>
                    </a:moveTo>
                    <a:cubicBezTo>
                      <a:pt x="128639" y="9481"/>
                      <a:pt x="134713" y="23901"/>
                      <a:pt x="133541" y="38672"/>
                    </a:cubicBezTo>
                    <a:cubicBezTo>
                      <a:pt x="133540" y="82487"/>
                      <a:pt x="98012" y="138589"/>
                      <a:pt x="54197" y="163925"/>
                    </a:cubicBezTo>
                    <a:cubicBezTo>
                      <a:pt x="33242" y="176022"/>
                      <a:pt x="14192" y="178784"/>
                      <a:pt x="0" y="173450"/>
                    </a:cubicBezTo>
                    <a:cubicBezTo>
                      <a:pt x="14478" y="184023"/>
                      <a:pt x="37338" y="182975"/>
                      <a:pt x="63151" y="168307"/>
                    </a:cubicBezTo>
                    <a:cubicBezTo>
                      <a:pt x="106966" y="142970"/>
                      <a:pt x="142494" y="86963"/>
                      <a:pt x="142494" y="43148"/>
                    </a:cubicBezTo>
                    <a:cubicBezTo>
                      <a:pt x="142494" y="20479"/>
                      <a:pt x="132779" y="5620"/>
                      <a:pt x="117253" y="0"/>
                    </a:cubicBezTo>
                    <a:close/>
                  </a:path>
                </a:pathLst>
              </a:custGeom>
              <a:solidFill>
                <a:srgbClr val="B5B6B8"/>
              </a:solidFill>
              <a:ln w="9525" cap="flat">
                <a:noFill/>
                <a:prstDash val="solid"/>
                <a:miter/>
              </a:ln>
            </p:spPr>
            <p:txBody>
              <a:bodyPr rtlCol="0" anchor="ctr"/>
              <a:lstStyle/>
              <a:p>
                <a:endParaRPr lang="en-US" sz="1350"/>
              </a:p>
            </p:txBody>
          </p:sp>
          <p:sp>
            <p:nvSpPr>
              <p:cNvPr id="331" name="Freeform: Shape 330">
                <a:extLst>
                  <a:ext uri="{FF2B5EF4-FFF2-40B4-BE49-F238E27FC236}">
                    <a16:creationId xmlns:a16="http://schemas.microsoft.com/office/drawing/2014/main" id="{3DD05DE8-1117-4CA4-8B15-FB3604EF44D0}"/>
                  </a:ext>
                </a:extLst>
              </p:cNvPr>
              <p:cNvSpPr/>
              <p:nvPr/>
            </p:nvSpPr>
            <p:spPr>
              <a:xfrm>
                <a:off x="3258854" y="2085963"/>
                <a:ext cx="24003" cy="27785"/>
              </a:xfrm>
              <a:custGeom>
                <a:avLst/>
                <a:gdLst>
                  <a:gd name="connsiteX0" fmla="*/ 24003 w 24003"/>
                  <a:gd name="connsiteY0" fmla="*/ 6986 h 27785"/>
                  <a:gd name="connsiteX1" fmla="*/ 12001 w 24003"/>
                  <a:gd name="connsiteY1" fmla="*/ 1842 h 27785"/>
                  <a:gd name="connsiteX2" fmla="*/ 0 w 24003"/>
                  <a:gd name="connsiteY2" fmla="*/ 20892 h 27785"/>
                  <a:gd name="connsiteX3" fmla="*/ 12001 w 24003"/>
                  <a:gd name="connsiteY3" fmla="*/ 25940 h 27785"/>
                  <a:gd name="connsiteX4" fmla="*/ 24003 w 24003"/>
                  <a:gd name="connsiteY4" fmla="*/ 6986 h 27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3" h="27785">
                    <a:moveTo>
                      <a:pt x="24003" y="6986"/>
                    </a:moveTo>
                    <a:cubicBezTo>
                      <a:pt x="24003" y="318"/>
                      <a:pt x="18669" y="-1968"/>
                      <a:pt x="12001" y="1842"/>
                    </a:cubicBezTo>
                    <a:cubicBezTo>
                      <a:pt x="5212" y="5935"/>
                      <a:pt x="761" y="13001"/>
                      <a:pt x="0" y="20892"/>
                    </a:cubicBezTo>
                    <a:cubicBezTo>
                      <a:pt x="0" y="27464"/>
                      <a:pt x="5334" y="29750"/>
                      <a:pt x="12001" y="25940"/>
                    </a:cubicBezTo>
                    <a:cubicBezTo>
                      <a:pt x="18799" y="21900"/>
                      <a:pt x="23258" y="14857"/>
                      <a:pt x="24003" y="6986"/>
                    </a:cubicBezTo>
                    <a:close/>
                  </a:path>
                </a:pathLst>
              </a:custGeom>
              <a:solidFill>
                <a:srgbClr val="393C41"/>
              </a:solidFill>
              <a:ln w="9525" cap="flat">
                <a:noFill/>
                <a:prstDash val="solid"/>
                <a:miter/>
              </a:ln>
            </p:spPr>
            <p:txBody>
              <a:bodyPr rtlCol="0" anchor="ctr"/>
              <a:lstStyle/>
              <a:p>
                <a:endParaRPr lang="en-US" sz="1350"/>
              </a:p>
            </p:txBody>
          </p:sp>
          <p:sp>
            <p:nvSpPr>
              <p:cNvPr id="332" name="Freeform: Shape 331">
                <a:extLst>
                  <a:ext uri="{FF2B5EF4-FFF2-40B4-BE49-F238E27FC236}">
                    <a16:creationId xmlns:a16="http://schemas.microsoft.com/office/drawing/2014/main" id="{FBF0D429-0E5D-433C-955F-FC65CC0E1D80}"/>
                  </a:ext>
                </a:extLst>
              </p:cNvPr>
              <p:cNvSpPr/>
              <p:nvPr/>
            </p:nvSpPr>
            <p:spPr>
              <a:xfrm>
                <a:off x="3337055" y="2040814"/>
                <a:ext cx="24002" cy="27785"/>
              </a:xfrm>
              <a:custGeom>
                <a:avLst/>
                <a:gdLst>
                  <a:gd name="connsiteX0" fmla="*/ 24003 w 24002"/>
                  <a:gd name="connsiteY0" fmla="*/ 6986 h 27785"/>
                  <a:gd name="connsiteX1" fmla="*/ 12001 w 24002"/>
                  <a:gd name="connsiteY1" fmla="*/ 1842 h 27785"/>
                  <a:gd name="connsiteX2" fmla="*/ 0 w 24002"/>
                  <a:gd name="connsiteY2" fmla="*/ 20892 h 27785"/>
                  <a:gd name="connsiteX3" fmla="*/ 12001 w 24002"/>
                  <a:gd name="connsiteY3" fmla="*/ 25940 h 27785"/>
                  <a:gd name="connsiteX4" fmla="*/ 24003 w 24002"/>
                  <a:gd name="connsiteY4" fmla="*/ 6986 h 27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2" h="27785">
                    <a:moveTo>
                      <a:pt x="24003" y="6986"/>
                    </a:moveTo>
                    <a:cubicBezTo>
                      <a:pt x="24003" y="318"/>
                      <a:pt x="18669" y="-1968"/>
                      <a:pt x="12001" y="1842"/>
                    </a:cubicBezTo>
                    <a:cubicBezTo>
                      <a:pt x="5212" y="5935"/>
                      <a:pt x="761" y="13001"/>
                      <a:pt x="0" y="20892"/>
                    </a:cubicBezTo>
                    <a:cubicBezTo>
                      <a:pt x="0" y="27464"/>
                      <a:pt x="5334" y="29750"/>
                      <a:pt x="12001" y="25940"/>
                    </a:cubicBezTo>
                    <a:cubicBezTo>
                      <a:pt x="18788" y="21889"/>
                      <a:pt x="23243" y="14852"/>
                      <a:pt x="24003" y="6986"/>
                    </a:cubicBezTo>
                    <a:close/>
                  </a:path>
                </a:pathLst>
              </a:custGeom>
              <a:solidFill>
                <a:srgbClr val="393C41"/>
              </a:solidFill>
              <a:ln w="9525" cap="flat">
                <a:noFill/>
                <a:prstDash val="solid"/>
                <a:miter/>
              </a:ln>
            </p:spPr>
            <p:txBody>
              <a:bodyPr rtlCol="0" anchor="ctr"/>
              <a:lstStyle/>
              <a:p>
                <a:endParaRPr lang="en-US" sz="1350"/>
              </a:p>
            </p:txBody>
          </p:sp>
          <p:sp>
            <p:nvSpPr>
              <p:cNvPr id="333" name="Freeform: Shape 332">
                <a:extLst>
                  <a:ext uri="{FF2B5EF4-FFF2-40B4-BE49-F238E27FC236}">
                    <a16:creationId xmlns:a16="http://schemas.microsoft.com/office/drawing/2014/main" id="{F595DFDA-DC31-4885-A2A0-62F344863163}"/>
                  </a:ext>
                </a:extLst>
              </p:cNvPr>
              <p:cNvSpPr/>
              <p:nvPr/>
            </p:nvSpPr>
            <p:spPr>
              <a:xfrm>
                <a:off x="3260569" y="2086088"/>
                <a:ext cx="22288" cy="27792"/>
              </a:xfrm>
              <a:custGeom>
                <a:avLst/>
                <a:gdLst>
                  <a:gd name="connsiteX0" fmla="*/ 16097 w 22288"/>
                  <a:gd name="connsiteY0" fmla="*/ 3 h 27792"/>
                  <a:gd name="connsiteX1" fmla="*/ 17812 w 22288"/>
                  <a:gd name="connsiteY1" fmla="*/ 5146 h 27792"/>
                  <a:gd name="connsiteX2" fmla="*/ 5810 w 22288"/>
                  <a:gd name="connsiteY2" fmla="*/ 24196 h 27792"/>
                  <a:gd name="connsiteX3" fmla="*/ 0 w 22288"/>
                  <a:gd name="connsiteY3" fmla="*/ 26006 h 27792"/>
                  <a:gd name="connsiteX4" fmla="*/ 10287 w 22288"/>
                  <a:gd name="connsiteY4" fmla="*/ 26006 h 27792"/>
                  <a:gd name="connsiteX5" fmla="*/ 22288 w 22288"/>
                  <a:gd name="connsiteY5" fmla="*/ 6956 h 27792"/>
                  <a:gd name="connsiteX6" fmla="*/ 16097 w 22288"/>
                  <a:gd name="connsiteY6" fmla="*/ 3 h 2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88" h="27792">
                    <a:moveTo>
                      <a:pt x="16097" y="3"/>
                    </a:moveTo>
                    <a:cubicBezTo>
                      <a:pt x="17296" y="1440"/>
                      <a:pt x="17909" y="3277"/>
                      <a:pt x="17812" y="5146"/>
                    </a:cubicBezTo>
                    <a:cubicBezTo>
                      <a:pt x="17051" y="13038"/>
                      <a:pt x="12600" y="20103"/>
                      <a:pt x="5810" y="24196"/>
                    </a:cubicBezTo>
                    <a:cubicBezTo>
                      <a:pt x="4049" y="25263"/>
                      <a:pt x="2055" y="25884"/>
                      <a:pt x="0" y="26006"/>
                    </a:cubicBezTo>
                    <a:cubicBezTo>
                      <a:pt x="2096" y="28292"/>
                      <a:pt x="5906" y="28482"/>
                      <a:pt x="10287" y="26006"/>
                    </a:cubicBezTo>
                    <a:cubicBezTo>
                      <a:pt x="17110" y="21947"/>
                      <a:pt x="21573" y="14863"/>
                      <a:pt x="22288" y="6956"/>
                    </a:cubicBezTo>
                    <a:cubicBezTo>
                      <a:pt x="22289" y="2289"/>
                      <a:pt x="19812" y="-93"/>
                      <a:pt x="16097" y="3"/>
                    </a:cubicBezTo>
                    <a:close/>
                  </a:path>
                </a:pathLst>
              </a:custGeom>
              <a:solidFill>
                <a:srgbClr val="16181A"/>
              </a:solidFill>
              <a:ln w="9525" cap="flat">
                <a:noFill/>
                <a:prstDash val="solid"/>
                <a:miter/>
              </a:ln>
            </p:spPr>
            <p:txBody>
              <a:bodyPr rtlCol="0" anchor="ctr"/>
              <a:lstStyle/>
              <a:p>
                <a:endParaRPr lang="en-US" sz="1350"/>
              </a:p>
            </p:txBody>
          </p:sp>
          <p:sp>
            <p:nvSpPr>
              <p:cNvPr id="334" name="Freeform: Shape 333">
                <a:extLst>
                  <a:ext uri="{FF2B5EF4-FFF2-40B4-BE49-F238E27FC236}">
                    <a16:creationId xmlns:a16="http://schemas.microsoft.com/office/drawing/2014/main" id="{67ACC754-FC1E-4F17-A14F-4BD9AF621B68}"/>
                  </a:ext>
                </a:extLst>
              </p:cNvPr>
              <p:cNvSpPr/>
              <p:nvPr/>
            </p:nvSpPr>
            <p:spPr>
              <a:xfrm>
                <a:off x="3338769" y="2040847"/>
                <a:ext cx="22288" cy="27789"/>
              </a:xfrm>
              <a:custGeom>
                <a:avLst/>
                <a:gdLst>
                  <a:gd name="connsiteX0" fmla="*/ 16097 w 22288"/>
                  <a:gd name="connsiteY0" fmla="*/ 0 h 27789"/>
                  <a:gd name="connsiteX1" fmla="*/ 17812 w 22288"/>
                  <a:gd name="connsiteY1" fmla="*/ 5144 h 27789"/>
                  <a:gd name="connsiteX2" fmla="*/ 5810 w 22288"/>
                  <a:gd name="connsiteY2" fmla="*/ 24194 h 27789"/>
                  <a:gd name="connsiteX3" fmla="*/ 0 w 22288"/>
                  <a:gd name="connsiteY3" fmla="*/ 26003 h 27789"/>
                  <a:gd name="connsiteX4" fmla="*/ 10287 w 22288"/>
                  <a:gd name="connsiteY4" fmla="*/ 26003 h 27789"/>
                  <a:gd name="connsiteX5" fmla="*/ 22288 w 22288"/>
                  <a:gd name="connsiteY5" fmla="*/ 6953 h 27789"/>
                  <a:gd name="connsiteX6" fmla="*/ 16097 w 22288"/>
                  <a:gd name="connsiteY6" fmla="*/ 0 h 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88" h="27789">
                    <a:moveTo>
                      <a:pt x="16097" y="0"/>
                    </a:moveTo>
                    <a:cubicBezTo>
                      <a:pt x="17265" y="1455"/>
                      <a:pt x="17873" y="3279"/>
                      <a:pt x="17812" y="5144"/>
                    </a:cubicBezTo>
                    <a:cubicBezTo>
                      <a:pt x="17051" y="13035"/>
                      <a:pt x="12600" y="20100"/>
                      <a:pt x="5810" y="24194"/>
                    </a:cubicBezTo>
                    <a:cubicBezTo>
                      <a:pt x="4030" y="25215"/>
                      <a:pt x="2046" y="25833"/>
                      <a:pt x="0" y="26003"/>
                    </a:cubicBezTo>
                    <a:cubicBezTo>
                      <a:pt x="2096" y="28289"/>
                      <a:pt x="5905" y="28480"/>
                      <a:pt x="10287" y="26003"/>
                    </a:cubicBezTo>
                    <a:cubicBezTo>
                      <a:pt x="17099" y="21933"/>
                      <a:pt x="21558" y="14855"/>
                      <a:pt x="22288" y="6953"/>
                    </a:cubicBezTo>
                    <a:cubicBezTo>
                      <a:pt x="22288" y="2667"/>
                      <a:pt x="19812" y="0"/>
                      <a:pt x="16097" y="0"/>
                    </a:cubicBezTo>
                    <a:close/>
                  </a:path>
                </a:pathLst>
              </a:custGeom>
              <a:solidFill>
                <a:srgbClr val="16181A"/>
              </a:solidFill>
              <a:ln w="9525" cap="flat">
                <a:noFill/>
                <a:prstDash val="solid"/>
                <a:miter/>
              </a:ln>
            </p:spPr>
            <p:txBody>
              <a:bodyPr rtlCol="0" anchor="ctr"/>
              <a:lstStyle/>
              <a:p>
                <a:endParaRPr lang="en-US" sz="1350"/>
              </a:p>
            </p:txBody>
          </p:sp>
          <p:sp>
            <p:nvSpPr>
              <p:cNvPr id="335" name="Freeform: Shape 334">
                <a:extLst>
                  <a:ext uri="{FF2B5EF4-FFF2-40B4-BE49-F238E27FC236}">
                    <a16:creationId xmlns:a16="http://schemas.microsoft.com/office/drawing/2014/main" id="{6E721D69-1E69-4F1B-ADAC-0C43CF06EAA0}"/>
                  </a:ext>
                </a:extLst>
              </p:cNvPr>
              <p:cNvSpPr/>
              <p:nvPr/>
            </p:nvSpPr>
            <p:spPr>
              <a:xfrm>
                <a:off x="3521937" y="2188736"/>
                <a:ext cx="89912" cy="60526"/>
              </a:xfrm>
              <a:custGeom>
                <a:avLst/>
                <a:gdLst>
                  <a:gd name="connsiteX0" fmla="*/ 88962 w 89912"/>
                  <a:gd name="connsiteY0" fmla="*/ 4320 h 60526"/>
                  <a:gd name="connsiteX1" fmla="*/ 76965 w 89912"/>
                  <a:gd name="connsiteY1" fmla="*/ 1212 h 60526"/>
                  <a:gd name="connsiteX2" fmla="*/ 76865 w 89912"/>
                  <a:gd name="connsiteY2" fmla="*/ 1272 h 60526"/>
                  <a:gd name="connsiteX3" fmla="*/ 4284 w 89912"/>
                  <a:gd name="connsiteY3" fmla="*/ 44039 h 60526"/>
                  <a:gd name="connsiteX4" fmla="*/ 1236 w 89912"/>
                  <a:gd name="connsiteY4" fmla="*/ 56136 h 60526"/>
                  <a:gd name="connsiteX5" fmla="*/ 1236 w 89912"/>
                  <a:gd name="connsiteY5" fmla="*/ 56136 h 60526"/>
                  <a:gd name="connsiteX6" fmla="*/ 13204 w 89912"/>
                  <a:gd name="connsiteY6" fmla="*/ 59355 h 60526"/>
                  <a:gd name="connsiteX7" fmla="*/ 13333 w 89912"/>
                  <a:gd name="connsiteY7" fmla="*/ 59279 h 60526"/>
                  <a:gd name="connsiteX8" fmla="*/ 85628 w 89912"/>
                  <a:gd name="connsiteY8" fmla="*/ 16702 h 60526"/>
                  <a:gd name="connsiteX9" fmla="*/ 88676 w 89912"/>
                  <a:gd name="connsiteY9" fmla="*/ 4606 h 6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12" h="60526">
                    <a:moveTo>
                      <a:pt x="88962" y="4320"/>
                    </a:moveTo>
                    <a:cubicBezTo>
                      <a:pt x="86507" y="149"/>
                      <a:pt x="81136" y="-1242"/>
                      <a:pt x="76965" y="1212"/>
                    </a:cubicBezTo>
                    <a:cubicBezTo>
                      <a:pt x="76932" y="1232"/>
                      <a:pt x="76898" y="1252"/>
                      <a:pt x="76865" y="1272"/>
                    </a:cubicBezTo>
                    <a:lnTo>
                      <a:pt x="4284" y="44039"/>
                    </a:lnTo>
                    <a:cubicBezTo>
                      <a:pt x="120" y="46551"/>
                      <a:pt x="-1241" y="51951"/>
                      <a:pt x="1236" y="56136"/>
                    </a:cubicBezTo>
                    <a:lnTo>
                      <a:pt x="1236" y="56136"/>
                    </a:lnTo>
                    <a:cubicBezTo>
                      <a:pt x="3652" y="60330"/>
                      <a:pt x="9010" y="61771"/>
                      <a:pt x="13204" y="59355"/>
                    </a:cubicBezTo>
                    <a:cubicBezTo>
                      <a:pt x="13247" y="59330"/>
                      <a:pt x="13290" y="59305"/>
                      <a:pt x="13333" y="59279"/>
                    </a:cubicBezTo>
                    <a:lnTo>
                      <a:pt x="85628" y="16702"/>
                    </a:lnTo>
                    <a:cubicBezTo>
                      <a:pt x="89792" y="14190"/>
                      <a:pt x="91153" y="8791"/>
                      <a:pt x="88676" y="4606"/>
                    </a:cubicBezTo>
                    <a:close/>
                  </a:path>
                </a:pathLst>
              </a:custGeom>
              <a:solidFill>
                <a:srgbClr val="012F44"/>
              </a:solidFill>
              <a:ln w="9525" cap="flat">
                <a:noFill/>
                <a:prstDash val="solid"/>
                <a:miter/>
              </a:ln>
            </p:spPr>
            <p:txBody>
              <a:bodyPr rtlCol="0" anchor="ctr"/>
              <a:lstStyle/>
              <a:p>
                <a:endParaRPr lang="en-US" sz="1350"/>
              </a:p>
            </p:txBody>
          </p:sp>
          <p:sp>
            <p:nvSpPr>
              <p:cNvPr id="336" name="Freeform: Shape 335">
                <a:extLst>
                  <a:ext uri="{FF2B5EF4-FFF2-40B4-BE49-F238E27FC236}">
                    <a16:creationId xmlns:a16="http://schemas.microsoft.com/office/drawing/2014/main" id="{4EE7C799-9056-42E3-91D8-16B9312D4ACD}"/>
                  </a:ext>
                </a:extLst>
              </p:cNvPr>
              <p:cNvSpPr/>
              <p:nvPr/>
            </p:nvSpPr>
            <p:spPr>
              <a:xfrm>
                <a:off x="3433813" y="2136282"/>
                <a:ext cx="90292" cy="60486"/>
              </a:xfrm>
              <a:custGeom>
                <a:avLst/>
                <a:gdLst>
                  <a:gd name="connsiteX0" fmla="*/ 89074 w 90292"/>
                  <a:gd name="connsiteY0" fmla="*/ 4291 h 60486"/>
                  <a:gd name="connsiteX1" fmla="*/ 76882 w 90292"/>
                  <a:gd name="connsiteY1" fmla="*/ 1243 h 60486"/>
                  <a:gd name="connsiteX2" fmla="*/ 4397 w 90292"/>
                  <a:gd name="connsiteY2" fmla="*/ 44010 h 60486"/>
                  <a:gd name="connsiteX3" fmla="*/ 1208 w 90292"/>
                  <a:gd name="connsiteY3" fmla="*/ 56125 h 60486"/>
                  <a:gd name="connsiteX4" fmla="*/ 1253 w 90292"/>
                  <a:gd name="connsiteY4" fmla="*/ 56202 h 60486"/>
                  <a:gd name="connsiteX5" fmla="*/ 1253 w 90292"/>
                  <a:gd name="connsiteY5" fmla="*/ 56202 h 60486"/>
                  <a:gd name="connsiteX6" fmla="*/ 13350 w 90292"/>
                  <a:gd name="connsiteY6" fmla="*/ 59250 h 60486"/>
                  <a:gd name="connsiteX7" fmla="*/ 85931 w 90292"/>
                  <a:gd name="connsiteY7" fmla="*/ 16483 h 60486"/>
                  <a:gd name="connsiteX8" fmla="*/ 89074 w 90292"/>
                  <a:gd name="connsiteY8" fmla="*/ 4291 h 6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292" h="60486">
                    <a:moveTo>
                      <a:pt x="89074" y="4291"/>
                    </a:moveTo>
                    <a:cubicBezTo>
                      <a:pt x="86525" y="114"/>
                      <a:pt x="81096" y="-1243"/>
                      <a:pt x="76882" y="1243"/>
                    </a:cubicBezTo>
                    <a:lnTo>
                      <a:pt x="4397" y="44010"/>
                    </a:lnTo>
                    <a:cubicBezTo>
                      <a:pt x="171" y="46475"/>
                      <a:pt x="-1257" y="51899"/>
                      <a:pt x="1208" y="56125"/>
                    </a:cubicBezTo>
                    <a:cubicBezTo>
                      <a:pt x="1223" y="56151"/>
                      <a:pt x="1238" y="56177"/>
                      <a:pt x="1253" y="56202"/>
                    </a:cubicBezTo>
                    <a:lnTo>
                      <a:pt x="1253" y="56202"/>
                    </a:lnTo>
                    <a:cubicBezTo>
                      <a:pt x="3765" y="60367"/>
                      <a:pt x="9165" y="61727"/>
                      <a:pt x="13350" y="59250"/>
                    </a:cubicBezTo>
                    <a:lnTo>
                      <a:pt x="85931" y="16483"/>
                    </a:lnTo>
                    <a:cubicBezTo>
                      <a:pt x="90141" y="13966"/>
                      <a:pt x="91543" y="8530"/>
                      <a:pt x="89074" y="4291"/>
                    </a:cubicBezTo>
                    <a:close/>
                  </a:path>
                </a:pathLst>
              </a:custGeom>
              <a:solidFill>
                <a:srgbClr val="012F44"/>
              </a:solidFill>
              <a:ln w="9525" cap="flat">
                <a:noFill/>
                <a:prstDash val="solid"/>
                <a:miter/>
              </a:ln>
            </p:spPr>
            <p:txBody>
              <a:bodyPr rtlCol="0" anchor="ctr"/>
              <a:lstStyle/>
              <a:p>
                <a:endParaRPr lang="en-US" sz="1350"/>
              </a:p>
            </p:txBody>
          </p:sp>
          <p:grpSp>
            <p:nvGrpSpPr>
              <p:cNvPr id="337" name="Graphic 2">
                <a:extLst>
                  <a:ext uri="{FF2B5EF4-FFF2-40B4-BE49-F238E27FC236}">
                    <a16:creationId xmlns:a16="http://schemas.microsoft.com/office/drawing/2014/main" id="{F991519C-50A6-4611-AC94-AB2B2461DBC7}"/>
                  </a:ext>
                </a:extLst>
              </p:cNvPr>
              <p:cNvGrpSpPr/>
              <p:nvPr/>
            </p:nvGrpSpPr>
            <p:grpSpPr>
              <a:xfrm>
                <a:off x="3400872" y="2142478"/>
                <a:ext cx="214598" cy="161448"/>
                <a:chOff x="3400872" y="2142478"/>
                <a:chExt cx="214598" cy="161448"/>
              </a:xfrm>
            </p:grpSpPr>
            <p:sp>
              <p:nvSpPr>
                <p:cNvPr id="338" name="Freeform: Shape 337">
                  <a:extLst>
                    <a:ext uri="{FF2B5EF4-FFF2-40B4-BE49-F238E27FC236}">
                      <a16:creationId xmlns:a16="http://schemas.microsoft.com/office/drawing/2014/main" id="{824A2333-EAE0-45B8-80D4-78D3CBB84893}"/>
                    </a:ext>
                  </a:extLst>
                </p:cNvPr>
                <p:cNvSpPr/>
                <p:nvPr/>
              </p:nvSpPr>
              <p:spPr>
                <a:xfrm>
                  <a:off x="3566893" y="2238395"/>
                  <a:ext cx="48577" cy="65531"/>
                </a:xfrm>
                <a:custGeom>
                  <a:avLst/>
                  <a:gdLst>
                    <a:gd name="connsiteX0" fmla="*/ 48577 w 48577"/>
                    <a:gd name="connsiteY0" fmla="*/ 0 h 65531"/>
                    <a:gd name="connsiteX1" fmla="*/ 48482 w 48577"/>
                    <a:gd name="connsiteY1" fmla="*/ 37338 h 65531"/>
                    <a:gd name="connsiteX2" fmla="*/ 0 w 48577"/>
                    <a:gd name="connsiteY2" fmla="*/ 65532 h 65531"/>
                    <a:gd name="connsiteX3" fmla="*/ 190 w 48577"/>
                    <a:gd name="connsiteY3" fmla="*/ 28194 h 65531"/>
                    <a:gd name="connsiteX4" fmla="*/ 48577 w 48577"/>
                    <a:gd name="connsiteY4" fmla="*/ 0 h 65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65531">
                      <a:moveTo>
                        <a:pt x="48577" y="0"/>
                      </a:moveTo>
                      <a:lnTo>
                        <a:pt x="48482" y="37338"/>
                      </a:lnTo>
                      <a:lnTo>
                        <a:pt x="0" y="65532"/>
                      </a:lnTo>
                      <a:lnTo>
                        <a:pt x="190" y="28194"/>
                      </a:lnTo>
                      <a:lnTo>
                        <a:pt x="48577" y="0"/>
                      </a:lnTo>
                      <a:close/>
                    </a:path>
                  </a:pathLst>
                </a:custGeom>
                <a:solidFill>
                  <a:srgbClr val="DCDCDC"/>
                </a:solidFill>
                <a:ln w="9525" cap="flat">
                  <a:noFill/>
                  <a:prstDash val="solid"/>
                  <a:miter/>
                </a:ln>
              </p:spPr>
              <p:txBody>
                <a:bodyPr rtlCol="0" anchor="ctr"/>
                <a:lstStyle/>
                <a:p>
                  <a:endParaRPr lang="en-US" sz="1350"/>
                </a:p>
              </p:txBody>
            </p:sp>
            <p:sp>
              <p:nvSpPr>
                <p:cNvPr id="339" name="Freeform: Shape 338">
                  <a:extLst>
                    <a:ext uri="{FF2B5EF4-FFF2-40B4-BE49-F238E27FC236}">
                      <a16:creationId xmlns:a16="http://schemas.microsoft.com/office/drawing/2014/main" id="{DE872BA7-EF9E-4471-B5D5-0663ABD856BE}"/>
                    </a:ext>
                  </a:extLst>
                </p:cNvPr>
                <p:cNvSpPr/>
                <p:nvPr/>
              </p:nvSpPr>
              <p:spPr>
                <a:xfrm>
                  <a:off x="3400872" y="2170672"/>
                  <a:ext cx="166211" cy="133254"/>
                </a:xfrm>
                <a:custGeom>
                  <a:avLst/>
                  <a:gdLst>
                    <a:gd name="connsiteX0" fmla="*/ 166211 w 166211"/>
                    <a:gd name="connsiteY0" fmla="*/ 95917 h 133254"/>
                    <a:gd name="connsiteX1" fmla="*/ 166021 w 166211"/>
                    <a:gd name="connsiteY1" fmla="*/ 133255 h 133254"/>
                    <a:gd name="connsiteX2" fmla="*/ 0 w 166211"/>
                    <a:gd name="connsiteY2" fmla="*/ 37338 h 133254"/>
                    <a:gd name="connsiteX3" fmla="*/ 95 w 166211"/>
                    <a:gd name="connsiteY3" fmla="*/ 0 h 133254"/>
                    <a:gd name="connsiteX4" fmla="*/ 166211 w 166211"/>
                    <a:gd name="connsiteY4" fmla="*/ 95917 h 133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211" h="133254">
                      <a:moveTo>
                        <a:pt x="166211" y="95917"/>
                      </a:moveTo>
                      <a:lnTo>
                        <a:pt x="166021" y="133255"/>
                      </a:lnTo>
                      <a:lnTo>
                        <a:pt x="0" y="37338"/>
                      </a:lnTo>
                      <a:lnTo>
                        <a:pt x="95" y="0"/>
                      </a:lnTo>
                      <a:lnTo>
                        <a:pt x="166211" y="95917"/>
                      </a:lnTo>
                      <a:close/>
                    </a:path>
                  </a:pathLst>
                </a:custGeom>
                <a:solidFill>
                  <a:srgbClr val="68696A"/>
                </a:solidFill>
                <a:ln w="9525" cap="flat">
                  <a:noFill/>
                  <a:prstDash val="solid"/>
                  <a:miter/>
                </a:ln>
              </p:spPr>
              <p:txBody>
                <a:bodyPr rtlCol="0" anchor="ctr"/>
                <a:lstStyle/>
                <a:p>
                  <a:endParaRPr lang="en-US" sz="1350"/>
                </a:p>
              </p:txBody>
            </p:sp>
            <p:sp>
              <p:nvSpPr>
                <p:cNvPr id="340" name="Freeform: Shape 339">
                  <a:extLst>
                    <a:ext uri="{FF2B5EF4-FFF2-40B4-BE49-F238E27FC236}">
                      <a16:creationId xmlns:a16="http://schemas.microsoft.com/office/drawing/2014/main" id="{73A44329-230F-431D-BC89-1ED888970F04}"/>
                    </a:ext>
                  </a:extLst>
                </p:cNvPr>
                <p:cNvSpPr/>
                <p:nvPr/>
              </p:nvSpPr>
              <p:spPr>
                <a:xfrm>
                  <a:off x="3400967" y="2142478"/>
                  <a:ext cx="214502" cy="124110"/>
                </a:xfrm>
                <a:custGeom>
                  <a:avLst/>
                  <a:gdLst>
                    <a:gd name="connsiteX0" fmla="*/ 214503 w 214502"/>
                    <a:gd name="connsiteY0" fmla="*/ 95917 h 124110"/>
                    <a:gd name="connsiteX1" fmla="*/ 166116 w 214502"/>
                    <a:gd name="connsiteY1" fmla="*/ 124111 h 124110"/>
                    <a:gd name="connsiteX2" fmla="*/ 0 w 214502"/>
                    <a:gd name="connsiteY2" fmla="*/ 28194 h 124110"/>
                    <a:gd name="connsiteX3" fmla="*/ 48482 w 214502"/>
                    <a:gd name="connsiteY3" fmla="*/ 0 h 124110"/>
                    <a:gd name="connsiteX4" fmla="*/ 214503 w 214502"/>
                    <a:gd name="connsiteY4" fmla="*/ 95917 h 124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502" h="124110">
                      <a:moveTo>
                        <a:pt x="214503" y="95917"/>
                      </a:moveTo>
                      <a:lnTo>
                        <a:pt x="166116" y="124111"/>
                      </a:lnTo>
                      <a:lnTo>
                        <a:pt x="0" y="28194"/>
                      </a:lnTo>
                      <a:lnTo>
                        <a:pt x="48482" y="0"/>
                      </a:lnTo>
                      <a:lnTo>
                        <a:pt x="214503" y="95917"/>
                      </a:lnTo>
                      <a:close/>
                    </a:path>
                  </a:pathLst>
                </a:custGeom>
                <a:solidFill>
                  <a:srgbClr val="F1F1F1"/>
                </a:solidFill>
                <a:ln w="9525" cap="flat">
                  <a:noFill/>
                  <a:prstDash val="solid"/>
                  <a:miter/>
                </a:ln>
              </p:spPr>
              <p:txBody>
                <a:bodyPr rtlCol="0" anchor="ctr"/>
                <a:lstStyle/>
                <a:p>
                  <a:endParaRPr lang="en-US" sz="1350"/>
                </a:p>
              </p:txBody>
            </p:sp>
          </p:grpSp>
          <p:grpSp>
            <p:nvGrpSpPr>
              <p:cNvPr id="341" name="Graphic 2">
                <a:extLst>
                  <a:ext uri="{FF2B5EF4-FFF2-40B4-BE49-F238E27FC236}">
                    <a16:creationId xmlns:a16="http://schemas.microsoft.com/office/drawing/2014/main" id="{5E609584-5F62-4877-94E2-D4B679572F1F}"/>
                  </a:ext>
                </a:extLst>
              </p:cNvPr>
              <p:cNvGrpSpPr/>
              <p:nvPr/>
            </p:nvGrpSpPr>
            <p:grpSpPr>
              <a:xfrm>
                <a:off x="3349627" y="2170672"/>
                <a:ext cx="217455" cy="163258"/>
                <a:chOff x="3349627" y="2170672"/>
                <a:chExt cx="217455" cy="163258"/>
              </a:xfrm>
            </p:grpSpPr>
            <p:sp>
              <p:nvSpPr>
                <p:cNvPr id="342" name="Freeform: Shape 341">
                  <a:extLst>
                    <a:ext uri="{FF2B5EF4-FFF2-40B4-BE49-F238E27FC236}">
                      <a16:creationId xmlns:a16="http://schemas.microsoft.com/office/drawing/2014/main" id="{4518DD9A-F064-4EA2-AD59-E6D3E1E32618}"/>
                    </a:ext>
                  </a:extLst>
                </p:cNvPr>
                <p:cNvSpPr/>
                <p:nvPr/>
              </p:nvSpPr>
              <p:spPr>
                <a:xfrm>
                  <a:off x="3400872" y="2170672"/>
                  <a:ext cx="4571" cy="62293"/>
                </a:xfrm>
                <a:custGeom>
                  <a:avLst/>
                  <a:gdLst>
                    <a:gd name="connsiteX0" fmla="*/ 4572 w 4571"/>
                    <a:gd name="connsiteY0" fmla="*/ 24860 h 62293"/>
                    <a:gd name="connsiteX1" fmla="*/ 4477 w 4571"/>
                    <a:gd name="connsiteY1" fmla="*/ 62294 h 62293"/>
                    <a:gd name="connsiteX2" fmla="*/ 0 w 4571"/>
                    <a:gd name="connsiteY2" fmla="*/ 37338 h 62293"/>
                    <a:gd name="connsiteX3" fmla="*/ 95 w 4571"/>
                    <a:gd name="connsiteY3" fmla="*/ 0 h 62293"/>
                    <a:gd name="connsiteX4" fmla="*/ 4572 w 4571"/>
                    <a:gd name="connsiteY4" fmla="*/ 24860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1" h="62293">
                      <a:moveTo>
                        <a:pt x="4572" y="24860"/>
                      </a:moveTo>
                      <a:lnTo>
                        <a:pt x="4477" y="62294"/>
                      </a:lnTo>
                      <a:lnTo>
                        <a:pt x="0" y="37338"/>
                      </a:lnTo>
                      <a:lnTo>
                        <a:pt x="95" y="0"/>
                      </a:lnTo>
                      <a:lnTo>
                        <a:pt x="4572" y="24860"/>
                      </a:lnTo>
                      <a:close/>
                    </a:path>
                  </a:pathLst>
                </a:custGeom>
                <a:solidFill>
                  <a:srgbClr val="CFCFCF"/>
                </a:solidFill>
                <a:ln w="9525" cap="flat">
                  <a:noFill/>
                  <a:prstDash val="solid"/>
                  <a:miter/>
                </a:ln>
              </p:spPr>
              <p:txBody>
                <a:bodyPr rtlCol="0" anchor="ctr"/>
                <a:lstStyle/>
                <a:p>
                  <a:endParaRPr lang="en-US" sz="1350"/>
                </a:p>
              </p:txBody>
            </p:sp>
            <p:sp>
              <p:nvSpPr>
                <p:cNvPr id="343" name="Freeform: Shape 342">
                  <a:extLst>
                    <a:ext uri="{FF2B5EF4-FFF2-40B4-BE49-F238E27FC236}">
                      <a16:creationId xmlns:a16="http://schemas.microsoft.com/office/drawing/2014/main" id="{5BA06C7B-82BA-44B3-880B-50960B5676E1}"/>
                    </a:ext>
                  </a:extLst>
                </p:cNvPr>
                <p:cNvSpPr/>
                <p:nvPr/>
              </p:nvSpPr>
              <p:spPr>
                <a:xfrm>
                  <a:off x="3405349" y="2195532"/>
                  <a:ext cx="380" cy="38671"/>
                </a:xfrm>
                <a:custGeom>
                  <a:avLst/>
                  <a:gdLst>
                    <a:gd name="connsiteX0" fmla="*/ 381 w 380"/>
                    <a:gd name="connsiteY0" fmla="*/ 1238 h 38671"/>
                    <a:gd name="connsiteX1" fmla="*/ 286 w 380"/>
                    <a:gd name="connsiteY1" fmla="*/ 38671 h 38671"/>
                    <a:gd name="connsiteX2" fmla="*/ 0 w 380"/>
                    <a:gd name="connsiteY2" fmla="*/ 37433 h 38671"/>
                    <a:gd name="connsiteX3" fmla="*/ 95 w 380"/>
                    <a:gd name="connsiteY3" fmla="*/ 0 h 38671"/>
                    <a:gd name="connsiteX4" fmla="*/ 381 w 380"/>
                    <a:gd name="connsiteY4" fmla="*/ 1238 h 38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 h="38671">
                      <a:moveTo>
                        <a:pt x="381" y="1238"/>
                      </a:moveTo>
                      <a:lnTo>
                        <a:pt x="286" y="38671"/>
                      </a:lnTo>
                      <a:lnTo>
                        <a:pt x="0" y="37433"/>
                      </a:lnTo>
                      <a:lnTo>
                        <a:pt x="95" y="0"/>
                      </a:lnTo>
                      <a:lnTo>
                        <a:pt x="381" y="1238"/>
                      </a:lnTo>
                      <a:close/>
                    </a:path>
                  </a:pathLst>
                </a:custGeom>
                <a:solidFill>
                  <a:srgbClr val="3E3F3F"/>
                </a:solidFill>
                <a:ln w="9525" cap="flat">
                  <a:noFill/>
                  <a:prstDash val="solid"/>
                  <a:miter/>
                </a:ln>
              </p:spPr>
              <p:txBody>
                <a:bodyPr rtlCol="0" anchor="ctr"/>
                <a:lstStyle/>
                <a:p>
                  <a:endParaRPr lang="en-US" sz="1350"/>
                </a:p>
              </p:txBody>
            </p:sp>
            <p:sp>
              <p:nvSpPr>
                <p:cNvPr id="344" name="Freeform: Shape 343">
                  <a:extLst>
                    <a:ext uri="{FF2B5EF4-FFF2-40B4-BE49-F238E27FC236}">
                      <a16:creationId xmlns:a16="http://schemas.microsoft.com/office/drawing/2014/main" id="{B4B435D6-D099-4859-A534-8C5C60063820}"/>
                    </a:ext>
                  </a:extLst>
                </p:cNvPr>
                <p:cNvSpPr/>
                <p:nvPr/>
              </p:nvSpPr>
              <p:spPr>
                <a:xfrm>
                  <a:off x="3364963" y="2218964"/>
                  <a:ext cx="857" cy="37814"/>
                </a:xfrm>
                <a:custGeom>
                  <a:avLst/>
                  <a:gdLst>
                    <a:gd name="connsiteX0" fmla="*/ 857 w 857"/>
                    <a:gd name="connsiteY0" fmla="*/ 476 h 37814"/>
                    <a:gd name="connsiteX1" fmla="*/ 762 w 857"/>
                    <a:gd name="connsiteY1" fmla="*/ 37814 h 37814"/>
                    <a:gd name="connsiteX2" fmla="*/ 0 w 857"/>
                    <a:gd name="connsiteY2" fmla="*/ 37433 h 37814"/>
                    <a:gd name="connsiteX3" fmla="*/ 191 w 857"/>
                    <a:gd name="connsiteY3" fmla="*/ 0 h 37814"/>
                    <a:gd name="connsiteX4" fmla="*/ 857 w 857"/>
                    <a:gd name="connsiteY4" fmla="*/ 476 h 37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 h="37814">
                      <a:moveTo>
                        <a:pt x="857" y="476"/>
                      </a:moveTo>
                      <a:lnTo>
                        <a:pt x="762" y="37814"/>
                      </a:lnTo>
                      <a:lnTo>
                        <a:pt x="0" y="37433"/>
                      </a:lnTo>
                      <a:lnTo>
                        <a:pt x="191" y="0"/>
                      </a:lnTo>
                      <a:lnTo>
                        <a:pt x="857" y="476"/>
                      </a:lnTo>
                      <a:close/>
                    </a:path>
                  </a:pathLst>
                </a:custGeom>
                <a:solidFill>
                  <a:srgbClr val="68696A"/>
                </a:solidFill>
                <a:ln w="9525" cap="flat">
                  <a:noFill/>
                  <a:prstDash val="solid"/>
                  <a:miter/>
                </a:ln>
              </p:spPr>
              <p:txBody>
                <a:bodyPr rtlCol="0" anchor="ctr"/>
                <a:lstStyle/>
                <a:p>
                  <a:endParaRPr lang="en-US" sz="1350"/>
                </a:p>
              </p:txBody>
            </p:sp>
            <p:sp>
              <p:nvSpPr>
                <p:cNvPr id="345" name="Freeform: Shape 344">
                  <a:extLst>
                    <a:ext uri="{FF2B5EF4-FFF2-40B4-BE49-F238E27FC236}">
                      <a16:creationId xmlns:a16="http://schemas.microsoft.com/office/drawing/2014/main" id="{83A92B71-3F49-44BA-8CB0-E39A1EB4CDFA}"/>
                    </a:ext>
                  </a:extLst>
                </p:cNvPr>
                <p:cNvSpPr/>
                <p:nvPr/>
              </p:nvSpPr>
              <p:spPr>
                <a:xfrm>
                  <a:off x="3349627" y="2249158"/>
                  <a:ext cx="15716" cy="46386"/>
                </a:xfrm>
                <a:custGeom>
                  <a:avLst/>
                  <a:gdLst>
                    <a:gd name="connsiteX0" fmla="*/ 15716 w 15716"/>
                    <a:gd name="connsiteY0" fmla="*/ 8954 h 46386"/>
                    <a:gd name="connsiteX1" fmla="*/ 15621 w 15716"/>
                    <a:gd name="connsiteY1" fmla="*/ 46387 h 46386"/>
                    <a:gd name="connsiteX2" fmla="*/ 0 w 15716"/>
                    <a:gd name="connsiteY2" fmla="*/ 37338 h 46386"/>
                    <a:gd name="connsiteX3" fmla="*/ 95 w 15716"/>
                    <a:gd name="connsiteY3" fmla="*/ 0 h 46386"/>
                    <a:gd name="connsiteX4" fmla="*/ 15716 w 15716"/>
                    <a:gd name="connsiteY4" fmla="*/ 8954 h 46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 h="46386">
                      <a:moveTo>
                        <a:pt x="15716" y="8954"/>
                      </a:moveTo>
                      <a:lnTo>
                        <a:pt x="15621" y="46387"/>
                      </a:lnTo>
                      <a:lnTo>
                        <a:pt x="0" y="37338"/>
                      </a:lnTo>
                      <a:lnTo>
                        <a:pt x="95" y="0"/>
                      </a:lnTo>
                      <a:lnTo>
                        <a:pt x="15716" y="8954"/>
                      </a:lnTo>
                      <a:close/>
                    </a:path>
                  </a:pathLst>
                </a:custGeom>
                <a:solidFill>
                  <a:srgbClr val="BABABA"/>
                </a:solidFill>
                <a:ln w="9525" cap="flat">
                  <a:noFill/>
                  <a:prstDash val="solid"/>
                  <a:miter/>
                </a:ln>
              </p:spPr>
              <p:txBody>
                <a:bodyPr rtlCol="0" anchor="ctr"/>
                <a:lstStyle/>
                <a:p>
                  <a:endParaRPr lang="en-US" sz="1350"/>
                </a:p>
              </p:txBody>
            </p:sp>
            <p:sp>
              <p:nvSpPr>
                <p:cNvPr id="346" name="Freeform: Shape 345">
                  <a:extLst>
                    <a:ext uri="{FF2B5EF4-FFF2-40B4-BE49-F238E27FC236}">
                      <a16:creationId xmlns:a16="http://schemas.microsoft.com/office/drawing/2014/main" id="{265C5560-240D-4ACE-8769-66525E301A57}"/>
                    </a:ext>
                  </a:extLst>
                </p:cNvPr>
                <p:cNvSpPr/>
                <p:nvPr/>
              </p:nvSpPr>
              <p:spPr>
                <a:xfrm>
                  <a:off x="3405635" y="2196771"/>
                  <a:ext cx="116300" cy="104489"/>
                </a:xfrm>
                <a:custGeom>
                  <a:avLst/>
                  <a:gdLst>
                    <a:gd name="connsiteX0" fmla="*/ 116300 w 116300"/>
                    <a:gd name="connsiteY0" fmla="*/ 67151 h 104489"/>
                    <a:gd name="connsiteX1" fmla="*/ 116205 w 116300"/>
                    <a:gd name="connsiteY1" fmla="*/ 104489 h 104489"/>
                    <a:gd name="connsiteX2" fmla="*/ 0 w 116300"/>
                    <a:gd name="connsiteY2" fmla="*/ 37433 h 104489"/>
                    <a:gd name="connsiteX3" fmla="*/ 95 w 116300"/>
                    <a:gd name="connsiteY3" fmla="*/ 0 h 104489"/>
                    <a:gd name="connsiteX4" fmla="*/ 116300 w 116300"/>
                    <a:gd name="connsiteY4" fmla="*/ 67151 h 10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00" h="104489">
                      <a:moveTo>
                        <a:pt x="116300" y="67151"/>
                      </a:moveTo>
                      <a:lnTo>
                        <a:pt x="116205" y="104489"/>
                      </a:lnTo>
                      <a:lnTo>
                        <a:pt x="0" y="37433"/>
                      </a:lnTo>
                      <a:lnTo>
                        <a:pt x="95" y="0"/>
                      </a:lnTo>
                      <a:lnTo>
                        <a:pt x="116300" y="67151"/>
                      </a:lnTo>
                      <a:close/>
                    </a:path>
                  </a:pathLst>
                </a:custGeom>
                <a:solidFill>
                  <a:srgbClr val="3E3F3F"/>
                </a:solidFill>
                <a:ln w="9525" cap="flat">
                  <a:noFill/>
                  <a:prstDash val="solid"/>
                  <a:miter/>
                </a:ln>
              </p:spPr>
              <p:txBody>
                <a:bodyPr rtlCol="0" anchor="ctr"/>
                <a:lstStyle/>
                <a:p>
                  <a:endParaRPr lang="en-US" sz="1350"/>
                </a:p>
              </p:txBody>
            </p:sp>
            <p:sp>
              <p:nvSpPr>
                <p:cNvPr id="347" name="Freeform: Shape 346">
                  <a:extLst>
                    <a:ext uri="{FF2B5EF4-FFF2-40B4-BE49-F238E27FC236}">
                      <a16:creationId xmlns:a16="http://schemas.microsoft.com/office/drawing/2014/main" id="{C0AE615B-B382-4524-B8AB-87A1569290C6}"/>
                    </a:ext>
                  </a:extLst>
                </p:cNvPr>
                <p:cNvSpPr/>
                <p:nvPr/>
              </p:nvSpPr>
              <p:spPr>
                <a:xfrm>
                  <a:off x="3521840" y="2263922"/>
                  <a:ext cx="2190" cy="37528"/>
                </a:xfrm>
                <a:custGeom>
                  <a:avLst/>
                  <a:gdLst>
                    <a:gd name="connsiteX0" fmla="*/ 2191 w 2190"/>
                    <a:gd name="connsiteY0" fmla="*/ 95 h 37528"/>
                    <a:gd name="connsiteX1" fmla="*/ 2096 w 2190"/>
                    <a:gd name="connsiteY1" fmla="*/ 37529 h 37528"/>
                    <a:gd name="connsiteX2" fmla="*/ 0 w 2190"/>
                    <a:gd name="connsiteY2" fmla="*/ 37338 h 37528"/>
                    <a:gd name="connsiteX3" fmla="*/ 95 w 2190"/>
                    <a:gd name="connsiteY3" fmla="*/ 0 h 37528"/>
                    <a:gd name="connsiteX4" fmla="*/ 2191 w 2190"/>
                    <a:gd name="connsiteY4" fmla="*/ 95 h 37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 h="37528">
                      <a:moveTo>
                        <a:pt x="2191" y="95"/>
                      </a:moveTo>
                      <a:lnTo>
                        <a:pt x="2096" y="37529"/>
                      </a:lnTo>
                      <a:lnTo>
                        <a:pt x="0" y="37338"/>
                      </a:lnTo>
                      <a:lnTo>
                        <a:pt x="95" y="0"/>
                      </a:lnTo>
                      <a:lnTo>
                        <a:pt x="2191" y="95"/>
                      </a:lnTo>
                      <a:close/>
                    </a:path>
                  </a:pathLst>
                </a:custGeom>
                <a:solidFill>
                  <a:srgbClr val="404141"/>
                </a:solidFill>
                <a:ln w="9525" cap="flat">
                  <a:noFill/>
                  <a:prstDash val="solid"/>
                  <a:miter/>
                </a:ln>
              </p:spPr>
              <p:txBody>
                <a:bodyPr rtlCol="0" anchor="ctr"/>
                <a:lstStyle/>
                <a:p>
                  <a:endParaRPr lang="en-US" sz="1350"/>
                </a:p>
              </p:txBody>
            </p:sp>
            <p:sp>
              <p:nvSpPr>
                <p:cNvPr id="348" name="Freeform: Shape 347">
                  <a:extLst>
                    <a:ext uri="{FF2B5EF4-FFF2-40B4-BE49-F238E27FC236}">
                      <a16:creationId xmlns:a16="http://schemas.microsoft.com/office/drawing/2014/main" id="{ECCE6AE0-ECD1-4289-A9DA-F62D43A9E891}"/>
                    </a:ext>
                  </a:extLst>
                </p:cNvPr>
                <p:cNvSpPr/>
                <p:nvPr/>
              </p:nvSpPr>
              <p:spPr>
                <a:xfrm>
                  <a:off x="3523935" y="2264017"/>
                  <a:ext cx="43148" cy="39909"/>
                </a:xfrm>
                <a:custGeom>
                  <a:avLst/>
                  <a:gdLst>
                    <a:gd name="connsiteX0" fmla="*/ 43148 w 43148"/>
                    <a:gd name="connsiteY0" fmla="*/ 2572 h 39909"/>
                    <a:gd name="connsiteX1" fmla="*/ 42958 w 43148"/>
                    <a:gd name="connsiteY1" fmla="*/ 39910 h 39909"/>
                    <a:gd name="connsiteX2" fmla="*/ 0 w 43148"/>
                    <a:gd name="connsiteY2" fmla="*/ 37433 h 39909"/>
                    <a:gd name="connsiteX3" fmla="*/ 95 w 43148"/>
                    <a:gd name="connsiteY3" fmla="*/ 0 h 39909"/>
                    <a:gd name="connsiteX4" fmla="*/ 43148 w 43148"/>
                    <a:gd name="connsiteY4" fmla="*/ 2572 h 39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48" h="39909">
                      <a:moveTo>
                        <a:pt x="43148" y="2572"/>
                      </a:moveTo>
                      <a:lnTo>
                        <a:pt x="42958" y="39910"/>
                      </a:lnTo>
                      <a:lnTo>
                        <a:pt x="0" y="37433"/>
                      </a:lnTo>
                      <a:lnTo>
                        <a:pt x="95" y="0"/>
                      </a:lnTo>
                      <a:lnTo>
                        <a:pt x="43148" y="2572"/>
                      </a:lnTo>
                      <a:close/>
                    </a:path>
                  </a:pathLst>
                </a:custGeom>
                <a:solidFill>
                  <a:srgbClr val="C9C9C9"/>
                </a:solidFill>
                <a:ln w="9525" cap="flat">
                  <a:noFill/>
                  <a:prstDash val="solid"/>
                  <a:miter/>
                </a:ln>
              </p:spPr>
              <p:txBody>
                <a:bodyPr rtlCol="0" anchor="ctr"/>
                <a:lstStyle/>
                <a:p>
                  <a:endParaRPr lang="en-US" sz="1350"/>
                </a:p>
              </p:txBody>
            </p:sp>
            <p:sp>
              <p:nvSpPr>
                <p:cNvPr id="349" name="Freeform: Shape 348">
                  <a:extLst>
                    <a:ext uri="{FF2B5EF4-FFF2-40B4-BE49-F238E27FC236}">
                      <a16:creationId xmlns:a16="http://schemas.microsoft.com/office/drawing/2014/main" id="{5ED3DDDA-316C-42D4-8ACF-661B27BD4D32}"/>
                    </a:ext>
                  </a:extLst>
                </p:cNvPr>
                <p:cNvSpPr/>
                <p:nvPr/>
              </p:nvSpPr>
              <p:spPr>
                <a:xfrm>
                  <a:off x="3400967" y="2170672"/>
                  <a:ext cx="166116" cy="95916"/>
                </a:xfrm>
                <a:custGeom>
                  <a:avLst/>
                  <a:gdLst>
                    <a:gd name="connsiteX0" fmla="*/ 166116 w 166116"/>
                    <a:gd name="connsiteY0" fmla="*/ 95917 h 95916"/>
                    <a:gd name="connsiteX1" fmla="*/ 123063 w 166116"/>
                    <a:gd name="connsiteY1" fmla="*/ 93345 h 95916"/>
                    <a:gd name="connsiteX2" fmla="*/ 120967 w 166116"/>
                    <a:gd name="connsiteY2" fmla="*/ 93250 h 95916"/>
                    <a:gd name="connsiteX3" fmla="*/ 4763 w 166116"/>
                    <a:gd name="connsiteY3" fmla="*/ 26099 h 95916"/>
                    <a:gd name="connsiteX4" fmla="*/ 4477 w 166116"/>
                    <a:gd name="connsiteY4" fmla="*/ 24860 h 95916"/>
                    <a:gd name="connsiteX5" fmla="*/ 0 w 166116"/>
                    <a:gd name="connsiteY5" fmla="*/ 0 h 95916"/>
                    <a:gd name="connsiteX6" fmla="*/ 166116 w 166116"/>
                    <a:gd name="connsiteY6" fmla="*/ 95917 h 9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116" h="95916">
                      <a:moveTo>
                        <a:pt x="166116" y="95917"/>
                      </a:moveTo>
                      <a:lnTo>
                        <a:pt x="123063" y="93345"/>
                      </a:lnTo>
                      <a:lnTo>
                        <a:pt x="120967" y="93250"/>
                      </a:lnTo>
                      <a:lnTo>
                        <a:pt x="4763" y="26099"/>
                      </a:lnTo>
                      <a:lnTo>
                        <a:pt x="4477" y="24860"/>
                      </a:lnTo>
                      <a:lnTo>
                        <a:pt x="0" y="0"/>
                      </a:lnTo>
                      <a:lnTo>
                        <a:pt x="166116" y="95917"/>
                      </a:lnTo>
                      <a:close/>
                    </a:path>
                  </a:pathLst>
                </a:custGeom>
                <a:solidFill>
                  <a:srgbClr val="DCDCDC"/>
                </a:solidFill>
                <a:ln w="9525" cap="flat">
                  <a:noFill/>
                  <a:prstDash val="solid"/>
                  <a:miter/>
                </a:ln>
              </p:spPr>
              <p:txBody>
                <a:bodyPr rtlCol="0" anchor="ctr"/>
                <a:lstStyle/>
                <a:p>
                  <a:endParaRPr lang="en-US" sz="1350"/>
                </a:p>
              </p:txBody>
            </p:sp>
            <p:sp>
              <p:nvSpPr>
                <p:cNvPr id="350" name="Freeform: Shape 349">
                  <a:extLst>
                    <a:ext uri="{FF2B5EF4-FFF2-40B4-BE49-F238E27FC236}">
                      <a16:creationId xmlns:a16="http://schemas.microsoft.com/office/drawing/2014/main" id="{72B2BED5-7AA6-4D9E-9AD4-97D95DF2CA85}"/>
                    </a:ext>
                  </a:extLst>
                </p:cNvPr>
                <p:cNvSpPr/>
                <p:nvPr/>
              </p:nvSpPr>
              <p:spPr>
                <a:xfrm>
                  <a:off x="3365725" y="2219440"/>
                  <a:ext cx="117347" cy="105060"/>
                </a:xfrm>
                <a:custGeom>
                  <a:avLst/>
                  <a:gdLst>
                    <a:gd name="connsiteX0" fmla="*/ 117348 w 117347"/>
                    <a:gd name="connsiteY0" fmla="*/ 67627 h 105060"/>
                    <a:gd name="connsiteX1" fmla="*/ 117253 w 117347"/>
                    <a:gd name="connsiteY1" fmla="*/ 105061 h 105060"/>
                    <a:gd name="connsiteX2" fmla="*/ 0 w 117347"/>
                    <a:gd name="connsiteY2" fmla="*/ 37338 h 105060"/>
                    <a:gd name="connsiteX3" fmla="*/ 95 w 117347"/>
                    <a:gd name="connsiteY3" fmla="*/ 0 h 105060"/>
                    <a:gd name="connsiteX4" fmla="*/ 117348 w 117347"/>
                    <a:gd name="connsiteY4" fmla="*/ 67627 h 105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47" h="105060">
                      <a:moveTo>
                        <a:pt x="117348" y="67627"/>
                      </a:moveTo>
                      <a:lnTo>
                        <a:pt x="117253" y="105061"/>
                      </a:lnTo>
                      <a:lnTo>
                        <a:pt x="0" y="37338"/>
                      </a:lnTo>
                      <a:lnTo>
                        <a:pt x="95" y="0"/>
                      </a:lnTo>
                      <a:lnTo>
                        <a:pt x="117348" y="67627"/>
                      </a:lnTo>
                      <a:close/>
                    </a:path>
                  </a:pathLst>
                </a:custGeom>
                <a:solidFill>
                  <a:srgbClr val="68696A"/>
                </a:solidFill>
                <a:ln w="9525" cap="flat">
                  <a:noFill/>
                  <a:prstDash val="solid"/>
                  <a:miter/>
                </a:ln>
              </p:spPr>
              <p:txBody>
                <a:bodyPr rtlCol="0" anchor="ctr"/>
                <a:lstStyle/>
                <a:p>
                  <a:endParaRPr lang="en-US" sz="1350"/>
                </a:p>
              </p:txBody>
            </p:sp>
            <p:sp>
              <p:nvSpPr>
                <p:cNvPr id="351" name="Freeform: Shape 350">
                  <a:extLst>
                    <a:ext uri="{FF2B5EF4-FFF2-40B4-BE49-F238E27FC236}">
                      <a16:creationId xmlns:a16="http://schemas.microsoft.com/office/drawing/2014/main" id="{609F663D-70E9-4081-9ECA-DF33BC6143EF}"/>
                    </a:ext>
                  </a:extLst>
                </p:cNvPr>
                <p:cNvSpPr/>
                <p:nvPr/>
              </p:nvSpPr>
              <p:spPr>
                <a:xfrm>
                  <a:off x="3482977" y="2287068"/>
                  <a:ext cx="762" cy="37814"/>
                </a:xfrm>
                <a:custGeom>
                  <a:avLst/>
                  <a:gdLst>
                    <a:gd name="connsiteX0" fmla="*/ 762 w 762"/>
                    <a:gd name="connsiteY0" fmla="*/ 381 h 37814"/>
                    <a:gd name="connsiteX1" fmla="*/ 667 w 762"/>
                    <a:gd name="connsiteY1" fmla="*/ 37814 h 37814"/>
                    <a:gd name="connsiteX2" fmla="*/ 0 w 762"/>
                    <a:gd name="connsiteY2" fmla="*/ 37433 h 37814"/>
                    <a:gd name="connsiteX3" fmla="*/ 95 w 762"/>
                    <a:gd name="connsiteY3" fmla="*/ 0 h 37814"/>
                    <a:gd name="connsiteX4" fmla="*/ 762 w 762"/>
                    <a:gd name="connsiteY4" fmla="*/ 381 h 37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 h="37814">
                      <a:moveTo>
                        <a:pt x="762" y="381"/>
                      </a:moveTo>
                      <a:lnTo>
                        <a:pt x="667" y="37814"/>
                      </a:lnTo>
                      <a:lnTo>
                        <a:pt x="0" y="37433"/>
                      </a:lnTo>
                      <a:lnTo>
                        <a:pt x="95" y="0"/>
                      </a:lnTo>
                      <a:lnTo>
                        <a:pt x="762" y="381"/>
                      </a:lnTo>
                      <a:close/>
                    </a:path>
                  </a:pathLst>
                </a:custGeom>
                <a:solidFill>
                  <a:srgbClr val="68696A"/>
                </a:solidFill>
                <a:ln w="9525" cap="flat">
                  <a:noFill/>
                  <a:prstDash val="solid"/>
                  <a:miter/>
                </a:ln>
              </p:spPr>
              <p:txBody>
                <a:bodyPr rtlCol="0" anchor="ctr"/>
                <a:lstStyle/>
                <a:p>
                  <a:endParaRPr lang="en-US" sz="1350"/>
                </a:p>
              </p:txBody>
            </p:sp>
            <p:sp>
              <p:nvSpPr>
                <p:cNvPr id="352" name="Freeform: Shape 351">
                  <a:extLst>
                    <a:ext uri="{FF2B5EF4-FFF2-40B4-BE49-F238E27FC236}">
                      <a16:creationId xmlns:a16="http://schemas.microsoft.com/office/drawing/2014/main" id="{FE48BAB3-6B87-4127-A220-99880C26F8DD}"/>
                    </a:ext>
                  </a:extLst>
                </p:cNvPr>
                <p:cNvSpPr/>
                <p:nvPr/>
              </p:nvSpPr>
              <p:spPr>
                <a:xfrm>
                  <a:off x="3483644" y="2264017"/>
                  <a:ext cx="40385" cy="60864"/>
                </a:xfrm>
                <a:custGeom>
                  <a:avLst/>
                  <a:gdLst>
                    <a:gd name="connsiteX0" fmla="*/ 40386 w 40385"/>
                    <a:gd name="connsiteY0" fmla="*/ 0 h 60864"/>
                    <a:gd name="connsiteX1" fmla="*/ 40291 w 40385"/>
                    <a:gd name="connsiteY1" fmla="*/ 37433 h 60864"/>
                    <a:gd name="connsiteX2" fmla="*/ 0 w 40385"/>
                    <a:gd name="connsiteY2" fmla="*/ 60865 h 60864"/>
                    <a:gd name="connsiteX3" fmla="*/ 95 w 40385"/>
                    <a:gd name="connsiteY3" fmla="*/ 23431 h 60864"/>
                    <a:gd name="connsiteX4" fmla="*/ 40386 w 40385"/>
                    <a:gd name="connsiteY4" fmla="*/ 0 h 60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5" h="60864">
                      <a:moveTo>
                        <a:pt x="40386" y="0"/>
                      </a:moveTo>
                      <a:lnTo>
                        <a:pt x="40291" y="37433"/>
                      </a:lnTo>
                      <a:lnTo>
                        <a:pt x="0" y="60865"/>
                      </a:lnTo>
                      <a:lnTo>
                        <a:pt x="95" y="23431"/>
                      </a:lnTo>
                      <a:lnTo>
                        <a:pt x="40386" y="0"/>
                      </a:lnTo>
                      <a:close/>
                    </a:path>
                  </a:pathLst>
                </a:custGeom>
                <a:solidFill>
                  <a:srgbClr val="DCDCDC"/>
                </a:solidFill>
                <a:ln w="9525" cap="flat">
                  <a:noFill/>
                  <a:prstDash val="solid"/>
                  <a:miter/>
                </a:ln>
              </p:spPr>
              <p:txBody>
                <a:bodyPr rtlCol="0" anchor="ctr"/>
                <a:lstStyle/>
                <a:p>
                  <a:endParaRPr lang="en-US" sz="1350"/>
                </a:p>
              </p:txBody>
            </p:sp>
            <p:sp>
              <p:nvSpPr>
                <p:cNvPr id="353" name="Freeform: Shape 352">
                  <a:extLst>
                    <a:ext uri="{FF2B5EF4-FFF2-40B4-BE49-F238E27FC236}">
                      <a16:creationId xmlns:a16="http://schemas.microsoft.com/office/drawing/2014/main" id="{66D0A92B-3129-4D4A-905B-A51125E8A93B}"/>
                    </a:ext>
                  </a:extLst>
                </p:cNvPr>
                <p:cNvSpPr/>
                <p:nvPr/>
              </p:nvSpPr>
              <p:spPr>
                <a:xfrm>
                  <a:off x="3365153" y="2195532"/>
                  <a:ext cx="158876" cy="91916"/>
                </a:xfrm>
                <a:custGeom>
                  <a:avLst/>
                  <a:gdLst>
                    <a:gd name="connsiteX0" fmla="*/ 40291 w 158876"/>
                    <a:gd name="connsiteY0" fmla="*/ 0 h 91916"/>
                    <a:gd name="connsiteX1" fmla="*/ 40576 w 158876"/>
                    <a:gd name="connsiteY1" fmla="*/ 1238 h 91916"/>
                    <a:gd name="connsiteX2" fmla="*/ 156781 w 158876"/>
                    <a:gd name="connsiteY2" fmla="*/ 68390 h 91916"/>
                    <a:gd name="connsiteX3" fmla="*/ 158877 w 158876"/>
                    <a:gd name="connsiteY3" fmla="*/ 68485 h 91916"/>
                    <a:gd name="connsiteX4" fmla="*/ 118586 w 158876"/>
                    <a:gd name="connsiteY4" fmla="*/ 91916 h 91916"/>
                    <a:gd name="connsiteX5" fmla="*/ 117919 w 158876"/>
                    <a:gd name="connsiteY5" fmla="*/ 91535 h 91916"/>
                    <a:gd name="connsiteX6" fmla="*/ 667 w 158876"/>
                    <a:gd name="connsiteY6" fmla="*/ 23908 h 91916"/>
                    <a:gd name="connsiteX7" fmla="*/ 0 w 158876"/>
                    <a:gd name="connsiteY7" fmla="*/ 23431 h 91916"/>
                    <a:gd name="connsiteX8" fmla="*/ 40291 w 158876"/>
                    <a:gd name="connsiteY8" fmla="*/ 0 h 91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76" h="91916">
                      <a:moveTo>
                        <a:pt x="40291" y="0"/>
                      </a:moveTo>
                      <a:lnTo>
                        <a:pt x="40576" y="1238"/>
                      </a:lnTo>
                      <a:lnTo>
                        <a:pt x="156781" y="68390"/>
                      </a:lnTo>
                      <a:lnTo>
                        <a:pt x="158877" y="68485"/>
                      </a:lnTo>
                      <a:lnTo>
                        <a:pt x="118586" y="91916"/>
                      </a:lnTo>
                      <a:lnTo>
                        <a:pt x="117919" y="91535"/>
                      </a:lnTo>
                      <a:lnTo>
                        <a:pt x="667" y="23908"/>
                      </a:lnTo>
                      <a:lnTo>
                        <a:pt x="0" y="23431"/>
                      </a:lnTo>
                      <a:lnTo>
                        <a:pt x="40291" y="0"/>
                      </a:lnTo>
                      <a:close/>
                    </a:path>
                  </a:pathLst>
                </a:custGeom>
                <a:solidFill>
                  <a:srgbClr val="F1F1F1"/>
                </a:solidFill>
                <a:ln w="9525" cap="flat">
                  <a:noFill/>
                  <a:prstDash val="solid"/>
                  <a:miter/>
                </a:ln>
              </p:spPr>
              <p:txBody>
                <a:bodyPr rtlCol="0" anchor="ctr"/>
                <a:lstStyle/>
                <a:p>
                  <a:endParaRPr lang="en-US" sz="1350"/>
                </a:p>
              </p:txBody>
            </p:sp>
            <p:sp>
              <p:nvSpPr>
                <p:cNvPr id="354" name="Freeform: Shape 353">
                  <a:extLst>
                    <a:ext uri="{FF2B5EF4-FFF2-40B4-BE49-F238E27FC236}">
                      <a16:creationId xmlns:a16="http://schemas.microsoft.com/office/drawing/2014/main" id="{9ACDB754-9FE0-4840-83B1-28351196C18D}"/>
                    </a:ext>
                  </a:extLst>
                </p:cNvPr>
                <p:cNvSpPr/>
                <p:nvPr/>
              </p:nvSpPr>
              <p:spPr>
                <a:xfrm>
                  <a:off x="3365248" y="2258112"/>
                  <a:ext cx="50958" cy="66770"/>
                </a:xfrm>
                <a:custGeom>
                  <a:avLst/>
                  <a:gdLst>
                    <a:gd name="connsiteX0" fmla="*/ 50959 w 50958"/>
                    <a:gd name="connsiteY0" fmla="*/ 29337 h 66770"/>
                    <a:gd name="connsiteX1" fmla="*/ 50768 w 50958"/>
                    <a:gd name="connsiteY1" fmla="*/ 66770 h 66770"/>
                    <a:gd name="connsiteX2" fmla="*/ 0 w 50958"/>
                    <a:gd name="connsiteY2" fmla="*/ 37433 h 66770"/>
                    <a:gd name="connsiteX3" fmla="*/ 95 w 50958"/>
                    <a:gd name="connsiteY3" fmla="*/ 0 h 66770"/>
                    <a:gd name="connsiteX4" fmla="*/ 50959 w 50958"/>
                    <a:gd name="connsiteY4" fmla="*/ 29337 h 66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8" h="66770">
                      <a:moveTo>
                        <a:pt x="50959" y="29337"/>
                      </a:moveTo>
                      <a:lnTo>
                        <a:pt x="50768" y="66770"/>
                      </a:lnTo>
                      <a:lnTo>
                        <a:pt x="0" y="37433"/>
                      </a:lnTo>
                      <a:lnTo>
                        <a:pt x="95" y="0"/>
                      </a:lnTo>
                      <a:lnTo>
                        <a:pt x="50959" y="29337"/>
                      </a:lnTo>
                      <a:close/>
                    </a:path>
                  </a:pathLst>
                </a:custGeom>
                <a:solidFill>
                  <a:srgbClr val="3E3F3F"/>
                </a:solidFill>
                <a:ln w="9525" cap="flat">
                  <a:noFill/>
                  <a:prstDash val="solid"/>
                  <a:miter/>
                </a:ln>
              </p:spPr>
              <p:txBody>
                <a:bodyPr rtlCol="0" anchor="ctr"/>
                <a:lstStyle/>
                <a:p>
                  <a:endParaRPr lang="en-US" sz="1350"/>
                </a:p>
              </p:txBody>
            </p:sp>
            <p:sp>
              <p:nvSpPr>
                <p:cNvPr id="355" name="Freeform: Shape 354">
                  <a:extLst>
                    <a:ext uri="{FF2B5EF4-FFF2-40B4-BE49-F238E27FC236}">
                      <a16:creationId xmlns:a16="http://schemas.microsoft.com/office/drawing/2014/main" id="{0610CE72-3EF7-408B-91B0-3BD5C13B2DA0}"/>
                    </a:ext>
                  </a:extLst>
                </p:cNvPr>
                <p:cNvSpPr/>
                <p:nvPr/>
              </p:nvSpPr>
              <p:spPr>
                <a:xfrm>
                  <a:off x="3416017" y="2287449"/>
                  <a:ext cx="15811" cy="46481"/>
                </a:xfrm>
                <a:custGeom>
                  <a:avLst/>
                  <a:gdLst>
                    <a:gd name="connsiteX0" fmla="*/ 15812 w 15811"/>
                    <a:gd name="connsiteY0" fmla="*/ 9049 h 46481"/>
                    <a:gd name="connsiteX1" fmla="*/ 15716 w 15811"/>
                    <a:gd name="connsiteY1" fmla="*/ 46482 h 46481"/>
                    <a:gd name="connsiteX2" fmla="*/ 0 w 15811"/>
                    <a:gd name="connsiteY2" fmla="*/ 37433 h 46481"/>
                    <a:gd name="connsiteX3" fmla="*/ 191 w 15811"/>
                    <a:gd name="connsiteY3" fmla="*/ 0 h 46481"/>
                    <a:gd name="connsiteX4" fmla="*/ 15812 w 15811"/>
                    <a:gd name="connsiteY4" fmla="*/ 9049 h 46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 h="46481">
                      <a:moveTo>
                        <a:pt x="15812" y="9049"/>
                      </a:moveTo>
                      <a:lnTo>
                        <a:pt x="15716" y="46482"/>
                      </a:lnTo>
                      <a:lnTo>
                        <a:pt x="0" y="37433"/>
                      </a:lnTo>
                      <a:lnTo>
                        <a:pt x="191" y="0"/>
                      </a:lnTo>
                      <a:lnTo>
                        <a:pt x="15812" y="9049"/>
                      </a:lnTo>
                      <a:close/>
                    </a:path>
                  </a:pathLst>
                </a:custGeom>
                <a:solidFill>
                  <a:srgbClr val="BABABA"/>
                </a:solidFill>
                <a:ln w="9525" cap="flat">
                  <a:noFill/>
                  <a:prstDash val="solid"/>
                  <a:miter/>
                </a:ln>
              </p:spPr>
              <p:txBody>
                <a:bodyPr rtlCol="0" anchor="ctr"/>
                <a:lstStyle/>
                <a:p>
                  <a:endParaRPr lang="en-US" sz="1350"/>
                </a:p>
              </p:txBody>
            </p:sp>
            <p:sp>
              <p:nvSpPr>
                <p:cNvPr id="356" name="Freeform: Shape 355">
                  <a:extLst>
                    <a:ext uri="{FF2B5EF4-FFF2-40B4-BE49-F238E27FC236}">
                      <a16:creationId xmlns:a16="http://schemas.microsoft.com/office/drawing/2014/main" id="{EF7A28DB-FDC2-437D-8D82-1D4167760280}"/>
                    </a:ext>
                  </a:extLst>
                </p:cNvPr>
                <p:cNvSpPr/>
                <p:nvPr/>
              </p:nvSpPr>
              <p:spPr>
                <a:xfrm>
                  <a:off x="3431733" y="2287258"/>
                  <a:ext cx="52006" cy="46672"/>
                </a:xfrm>
                <a:custGeom>
                  <a:avLst/>
                  <a:gdLst>
                    <a:gd name="connsiteX0" fmla="*/ 52007 w 52006"/>
                    <a:gd name="connsiteY0" fmla="*/ 0 h 46672"/>
                    <a:gd name="connsiteX1" fmla="*/ 51911 w 52006"/>
                    <a:gd name="connsiteY1" fmla="*/ 37433 h 46672"/>
                    <a:gd name="connsiteX2" fmla="*/ 0 w 52006"/>
                    <a:gd name="connsiteY2" fmla="*/ 46673 h 46672"/>
                    <a:gd name="connsiteX3" fmla="*/ 95 w 52006"/>
                    <a:gd name="connsiteY3" fmla="*/ 9239 h 46672"/>
                    <a:gd name="connsiteX4" fmla="*/ 52007 w 52006"/>
                    <a:gd name="connsiteY4" fmla="*/ 0 h 4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06" h="46672">
                      <a:moveTo>
                        <a:pt x="52007" y="0"/>
                      </a:moveTo>
                      <a:lnTo>
                        <a:pt x="51911" y="37433"/>
                      </a:lnTo>
                      <a:lnTo>
                        <a:pt x="0" y="46673"/>
                      </a:lnTo>
                      <a:lnTo>
                        <a:pt x="95" y="9239"/>
                      </a:lnTo>
                      <a:lnTo>
                        <a:pt x="52007" y="0"/>
                      </a:lnTo>
                      <a:close/>
                    </a:path>
                  </a:pathLst>
                </a:custGeom>
                <a:solidFill>
                  <a:srgbClr val="C9C9C9"/>
                </a:solidFill>
                <a:ln w="9525" cap="flat">
                  <a:noFill/>
                  <a:prstDash val="solid"/>
                  <a:miter/>
                </a:ln>
              </p:spPr>
              <p:txBody>
                <a:bodyPr rtlCol="0" anchor="ctr"/>
                <a:lstStyle/>
                <a:p>
                  <a:endParaRPr lang="en-US" sz="1350"/>
                </a:p>
              </p:txBody>
            </p:sp>
            <p:sp>
              <p:nvSpPr>
                <p:cNvPr id="357" name="Freeform: Shape 356">
                  <a:extLst>
                    <a:ext uri="{FF2B5EF4-FFF2-40B4-BE49-F238E27FC236}">
                      <a16:creationId xmlns:a16="http://schemas.microsoft.com/office/drawing/2014/main" id="{C7B32A73-F54C-4A1D-AA65-DA1D0D863992}"/>
                    </a:ext>
                  </a:extLst>
                </p:cNvPr>
                <p:cNvSpPr/>
                <p:nvPr/>
              </p:nvSpPr>
              <p:spPr>
                <a:xfrm>
                  <a:off x="3349723" y="2219440"/>
                  <a:ext cx="134016" cy="77057"/>
                </a:xfrm>
                <a:custGeom>
                  <a:avLst/>
                  <a:gdLst>
                    <a:gd name="connsiteX0" fmla="*/ 134017 w 134016"/>
                    <a:gd name="connsiteY0" fmla="*/ 68008 h 77057"/>
                    <a:gd name="connsiteX1" fmla="*/ 82106 w 134016"/>
                    <a:gd name="connsiteY1" fmla="*/ 77057 h 77057"/>
                    <a:gd name="connsiteX2" fmla="*/ 66485 w 134016"/>
                    <a:gd name="connsiteY2" fmla="*/ 68008 h 77057"/>
                    <a:gd name="connsiteX3" fmla="*/ 15621 w 134016"/>
                    <a:gd name="connsiteY3" fmla="*/ 38671 h 77057"/>
                    <a:gd name="connsiteX4" fmla="*/ 0 w 134016"/>
                    <a:gd name="connsiteY4" fmla="*/ 29718 h 77057"/>
                    <a:gd name="connsiteX5" fmla="*/ 16097 w 134016"/>
                    <a:gd name="connsiteY5" fmla="*/ 0 h 77057"/>
                    <a:gd name="connsiteX6" fmla="*/ 134017 w 134016"/>
                    <a:gd name="connsiteY6" fmla="*/ 68008 h 7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016" h="77057">
                      <a:moveTo>
                        <a:pt x="134017" y="68008"/>
                      </a:moveTo>
                      <a:lnTo>
                        <a:pt x="82106" y="77057"/>
                      </a:lnTo>
                      <a:lnTo>
                        <a:pt x="66485" y="68008"/>
                      </a:lnTo>
                      <a:lnTo>
                        <a:pt x="15621" y="38671"/>
                      </a:lnTo>
                      <a:lnTo>
                        <a:pt x="0" y="29718"/>
                      </a:lnTo>
                      <a:lnTo>
                        <a:pt x="16097" y="0"/>
                      </a:lnTo>
                      <a:lnTo>
                        <a:pt x="134017" y="68008"/>
                      </a:lnTo>
                      <a:close/>
                    </a:path>
                  </a:pathLst>
                </a:custGeom>
                <a:solidFill>
                  <a:srgbClr val="DCDCDC"/>
                </a:solidFill>
                <a:ln w="9525" cap="flat">
                  <a:noFill/>
                  <a:prstDash val="solid"/>
                  <a:miter/>
                </a:ln>
              </p:spPr>
              <p:txBody>
                <a:bodyPr rtlCol="0" anchor="ctr"/>
                <a:lstStyle/>
                <a:p>
                  <a:endParaRPr lang="en-US" sz="1350"/>
                </a:p>
              </p:txBody>
            </p:sp>
          </p:grpSp>
          <p:grpSp>
            <p:nvGrpSpPr>
              <p:cNvPr id="358" name="Graphic 2">
                <a:extLst>
                  <a:ext uri="{FF2B5EF4-FFF2-40B4-BE49-F238E27FC236}">
                    <a16:creationId xmlns:a16="http://schemas.microsoft.com/office/drawing/2014/main" id="{EB7773E8-447A-41A6-85C3-821155EF638B}"/>
                  </a:ext>
                </a:extLst>
              </p:cNvPr>
              <p:cNvGrpSpPr/>
              <p:nvPr/>
            </p:nvGrpSpPr>
            <p:grpSpPr>
              <a:xfrm>
                <a:off x="3352104" y="2258112"/>
                <a:ext cx="64103" cy="74390"/>
                <a:chOff x="3352104" y="2258112"/>
                <a:chExt cx="64103" cy="74390"/>
              </a:xfrm>
            </p:grpSpPr>
            <p:sp>
              <p:nvSpPr>
                <p:cNvPr id="359" name="Freeform: Shape 358">
                  <a:extLst>
                    <a:ext uri="{FF2B5EF4-FFF2-40B4-BE49-F238E27FC236}">
                      <a16:creationId xmlns:a16="http://schemas.microsoft.com/office/drawing/2014/main" id="{AB564E67-8F6B-4655-A8BA-3E799A8E3F59}"/>
                    </a:ext>
                  </a:extLst>
                </p:cNvPr>
                <p:cNvSpPr/>
                <p:nvPr/>
              </p:nvSpPr>
              <p:spPr>
                <a:xfrm>
                  <a:off x="3402872" y="2287449"/>
                  <a:ext cx="13335" cy="45053"/>
                </a:xfrm>
                <a:custGeom>
                  <a:avLst/>
                  <a:gdLst>
                    <a:gd name="connsiteX0" fmla="*/ 13335 w 13335"/>
                    <a:gd name="connsiteY0" fmla="*/ 0 h 45053"/>
                    <a:gd name="connsiteX1" fmla="*/ 13145 w 13335"/>
                    <a:gd name="connsiteY1" fmla="*/ 37433 h 45053"/>
                    <a:gd name="connsiteX2" fmla="*/ 0 w 13335"/>
                    <a:gd name="connsiteY2" fmla="*/ 45053 h 45053"/>
                    <a:gd name="connsiteX3" fmla="*/ 191 w 13335"/>
                    <a:gd name="connsiteY3" fmla="*/ 7715 h 45053"/>
                    <a:gd name="connsiteX4" fmla="*/ 13335 w 13335"/>
                    <a:gd name="connsiteY4" fmla="*/ 0 h 45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45053">
                      <a:moveTo>
                        <a:pt x="13335" y="0"/>
                      </a:moveTo>
                      <a:lnTo>
                        <a:pt x="13145" y="37433"/>
                      </a:lnTo>
                      <a:lnTo>
                        <a:pt x="0" y="45053"/>
                      </a:lnTo>
                      <a:lnTo>
                        <a:pt x="191" y="7715"/>
                      </a:lnTo>
                      <a:lnTo>
                        <a:pt x="13335" y="0"/>
                      </a:lnTo>
                      <a:close/>
                    </a:path>
                  </a:pathLst>
                </a:custGeom>
                <a:solidFill>
                  <a:srgbClr val="062B42"/>
                </a:solidFill>
                <a:ln w="9525" cap="flat">
                  <a:noFill/>
                  <a:prstDash val="solid"/>
                  <a:miter/>
                </a:ln>
              </p:spPr>
              <p:txBody>
                <a:bodyPr rtlCol="0" anchor="ctr"/>
                <a:lstStyle/>
                <a:p>
                  <a:endParaRPr lang="en-US" sz="1350"/>
                </a:p>
              </p:txBody>
            </p:sp>
            <p:sp>
              <p:nvSpPr>
                <p:cNvPr id="360" name="Freeform: Shape 359">
                  <a:extLst>
                    <a:ext uri="{FF2B5EF4-FFF2-40B4-BE49-F238E27FC236}">
                      <a16:creationId xmlns:a16="http://schemas.microsoft.com/office/drawing/2014/main" id="{5564E4C0-812A-4F9D-9E06-205A70C3444B}"/>
                    </a:ext>
                  </a:extLst>
                </p:cNvPr>
                <p:cNvSpPr/>
                <p:nvPr/>
              </p:nvSpPr>
              <p:spPr>
                <a:xfrm>
                  <a:off x="3352104" y="2265732"/>
                  <a:ext cx="50958" cy="66770"/>
                </a:xfrm>
                <a:custGeom>
                  <a:avLst/>
                  <a:gdLst>
                    <a:gd name="connsiteX0" fmla="*/ 50959 w 50958"/>
                    <a:gd name="connsiteY0" fmla="*/ 29432 h 66770"/>
                    <a:gd name="connsiteX1" fmla="*/ 50768 w 50958"/>
                    <a:gd name="connsiteY1" fmla="*/ 66770 h 66770"/>
                    <a:gd name="connsiteX2" fmla="*/ 0 w 50958"/>
                    <a:gd name="connsiteY2" fmla="*/ 37433 h 66770"/>
                    <a:gd name="connsiteX3" fmla="*/ 95 w 50958"/>
                    <a:gd name="connsiteY3" fmla="*/ 0 h 66770"/>
                    <a:gd name="connsiteX4" fmla="*/ 50959 w 50958"/>
                    <a:gd name="connsiteY4" fmla="*/ 29432 h 66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8" h="66770">
                      <a:moveTo>
                        <a:pt x="50959" y="29432"/>
                      </a:moveTo>
                      <a:lnTo>
                        <a:pt x="50768" y="66770"/>
                      </a:lnTo>
                      <a:lnTo>
                        <a:pt x="0" y="37433"/>
                      </a:lnTo>
                      <a:lnTo>
                        <a:pt x="95" y="0"/>
                      </a:lnTo>
                      <a:lnTo>
                        <a:pt x="50959" y="29432"/>
                      </a:lnTo>
                      <a:close/>
                    </a:path>
                  </a:pathLst>
                </a:custGeom>
                <a:solidFill>
                  <a:srgbClr val="07334E"/>
                </a:solidFill>
                <a:ln w="9525" cap="flat">
                  <a:noFill/>
                  <a:prstDash val="solid"/>
                  <a:miter/>
                </a:ln>
              </p:spPr>
              <p:txBody>
                <a:bodyPr rtlCol="0" anchor="ctr"/>
                <a:lstStyle/>
                <a:p>
                  <a:endParaRPr lang="en-US" sz="1350"/>
                </a:p>
              </p:txBody>
            </p:sp>
            <p:sp>
              <p:nvSpPr>
                <p:cNvPr id="361" name="Freeform: Shape 360">
                  <a:extLst>
                    <a:ext uri="{FF2B5EF4-FFF2-40B4-BE49-F238E27FC236}">
                      <a16:creationId xmlns:a16="http://schemas.microsoft.com/office/drawing/2014/main" id="{2FE33E4F-3A70-41DD-B7B5-44B225421A53}"/>
                    </a:ext>
                  </a:extLst>
                </p:cNvPr>
                <p:cNvSpPr/>
                <p:nvPr/>
              </p:nvSpPr>
              <p:spPr>
                <a:xfrm>
                  <a:off x="3352199" y="2258112"/>
                  <a:ext cx="64008" cy="37052"/>
                </a:xfrm>
                <a:custGeom>
                  <a:avLst/>
                  <a:gdLst>
                    <a:gd name="connsiteX0" fmla="*/ 64008 w 64008"/>
                    <a:gd name="connsiteY0" fmla="*/ 29337 h 37052"/>
                    <a:gd name="connsiteX1" fmla="*/ 50863 w 64008"/>
                    <a:gd name="connsiteY1" fmla="*/ 37052 h 37052"/>
                    <a:gd name="connsiteX2" fmla="*/ 0 w 64008"/>
                    <a:gd name="connsiteY2" fmla="*/ 7620 h 37052"/>
                    <a:gd name="connsiteX3" fmla="*/ 13145 w 64008"/>
                    <a:gd name="connsiteY3" fmla="*/ 0 h 37052"/>
                    <a:gd name="connsiteX4" fmla="*/ 64008 w 64008"/>
                    <a:gd name="connsiteY4" fmla="*/ 29337 h 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 h="37052">
                      <a:moveTo>
                        <a:pt x="64008" y="29337"/>
                      </a:moveTo>
                      <a:lnTo>
                        <a:pt x="50863" y="37052"/>
                      </a:lnTo>
                      <a:lnTo>
                        <a:pt x="0" y="7620"/>
                      </a:lnTo>
                      <a:lnTo>
                        <a:pt x="13145" y="0"/>
                      </a:lnTo>
                      <a:lnTo>
                        <a:pt x="64008" y="29337"/>
                      </a:lnTo>
                      <a:close/>
                    </a:path>
                  </a:pathLst>
                </a:custGeom>
                <a:solidFill>
                  <a:srgbClr val="1A4B6C"/>
                </a:solidFill>
                <a:ln w="9525" cap="flat">
                  <a:noFill/>
                  <a:prstDash val="solid"/>
                  <a:miter/>
                </a:ln>
              </p:spPr>
              <p:txBody>
                <a:bodyPr rtlCol="0" anchor="ctr"/>
                <a:lstStyle/>
                <a:p>
                  <a:endParaRPr lang="en-US" sz="1350"/>
                </a:p>
              </p:txBody>
            </p:sp>
          </p:grpSp>
          <p:sp>
            <p:nvSpPr>
              <p:cNvPr id="362" name="Freeform: Shape 361">
                <a:extLst>
                  <a:ext uri="{FF2B5EF4-FFF2-40B4-BE49-F238E27FC236}">
                    <a16:creationId xmlns:a16="http://schemas.microsoft.com/office/drawing/2014/main" id="{9B2A37E9-FC48-4B0C-80C8-3A2DE757CC91}"/>
                  </a:ext>
                </a:extLst>
              </p:cNvPr>
              <p:cNvSpPr/>
              <p:nvPr/>
            </p:nvSpPr>
            <p:spPr>
              <a:xfrm>
                <a:off x="3328277" y="2294593"/>
                <a:ext cx="199241" cy="103958"/>
              </a:xfrm>
              <a:custGeom>
                <a:avLst/>
                <a:gdLst>
                  <a:gd name="connsiteX0" fmla="*/ 198992 w 199241"/>
                  <a:gd name="connsiteY0" fmla="*/ 66389 h 103958"/>
                  <a:gd name="connsiteX1" fmla="*/ 185847 w 199241"/>
                  <a:gd name="connsiteY1" fmla="*/ 50292 h 103958"/>
                  <a:gd name="connsiteX2" fmla="*/ 109076 w 199241"/>
                  <a:gd name="connsiteY2" fmla="*/ 62198 h 103958"/>
                  <a:gd name="connsiteX3" fmla="*/ 30399 w 199241"/>
                  <a:gd name="connsiteY3" fmla="*/ 73247 h 103958"/>
                  <a:gd name="connsiteX4" fmla="*/ 25637 w 199241"/>
                  <a:gd name="connsiteY4" fmla="*/ 54197 h 103958"/>
                  <a:gd name="connsiteX5" fmla="*/ 60593 w 199241"/>
                  <a:gd name="connsiteY5" fmla="*/ 17240 h 103958"/>
                  <a:gd name="connsiteX6" fmla="*/ 64499 w 199241"/>
                  <a:gd name="connsiteY6" fmla="*/ 13906 h 103958"/>
                  <a:gd name="connsiteX7" fmla="*/ 40400 w 199241"/>
                  <a:gd name="connsiteY7" fmla="*/ 0 h 103958"/>
                  <a:gd name="connsiteX8" fmla="*/ 1158 w 199241"/>
                  <a:gd name="connsiteY8" fmla="*/ 48577 h 103958"/>
                  <a:gd name="connsiteX9" fmla="*/ 9920 w 199241"/>
                  <a:gd name="connsiteY9" fmla="*/ 88106 h 103958"/>
                  <a:gd name="connsiteX10" fmla="*/ 45258 w 199241"/>
                  <a:gd name="connsiteY10" fmla="*/ 103823 h 103958"/>
                  <a:gd name="connsiteX11" fmla="*/ 117458 w 199241"/>
                  <a:gd name="connsiteY11" fmla="*/ 86201 h 103958"/>
                  <a:gd name="connsiteX12" fmla="*/ 174608 w 199241"/>
                  <a:gd name="connsiteY12" fmla="*/ 73057 h 103958"/>
                  <a:gd name="connsiteX13" fmla="*/ 174608 w 199241"/>
                  <a:gd name="connsiteY13" fmla="*/ 73819 h 103958"/>
                  <a:gd name="connsiteX14" fmla="*/ 190276 w 199241"/>
                  <a:gd name="connsiteY14" fmla="*/ 82248 h 103958"/>
                  <a:gd name="connsiteX15" fmla="*/ 198706 w 199241"/>
                  <a:gd name="connsiteY15" fmla="*/ 66580 h 10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9241" h="103958">
                    <a:moveTo>
                      <a:pt x="198992" y="66389"/>
                    </a:moveTo>
                    <a:cubicBezTo>
                      <a:pt x="197049" y="59424"/>
                      <a:pt x="192283" y="53588"/>
                      <a:pt x="185847" y="50292"/>
                    </a:cubicBezTo>
                    <a:cubicBezTo>
                      <a:pt x="168512" y="41434"/>
                      <a:pt x="140984" y="51054"/>
                      <a:pt x="109076" y="62198"/>
                    </a:cubicBezTo>
                    <a:cubicBezTo>
                      <a:pt x="79834" y="72390"/>
                      <a:pt x="39829" y="86392"/>
                      <a:pt x="30399" y="73247"/>
                    </a:cubicBezTo>
                    <a:cubicBezTo>
                      <a:pt x="26026" y="67937"/>
                      <a:pt x="24277" y="60940"/>
                      <a:pt x="25637" y="54197"/>
                    </a:cubicBezTo>
                    <a:cubicBezTo>
                      <a:pt x="29542" y="37338"/>
                      <a:pt x="52212" y="21812"/>
                      <a:pt x="60593" y="17240"/>
                    </a:cubicBezTo>
                    <a:cubicBezTo>
                      <a:pt x="62100" y="16394"/>
                      <a:pt x="63427" y="15262"/>
                      <a:pt x="64499" y="13906"/>
                    </a:cubicBezTo>
                    <a:lnTo>
                      <a:pt x="40400" y="0"/>
                    </a:lnTo>
                    <a:cubicBezTo>
                      <a:pt x="28113" y="8192"/>
                      <a:pt x="6491" y="25336"/>
                      <a:pt x="1158" y="48577"/>
                    </a:cubicBezTo>
                    <a:cubicBezTo>
                      <a:pt x="-1947" y="62401"/>
                      <a:pt x="1265" y="76889"/>
                      <a:pt x="9920" y="88106"/>
                    </a:cubicBezTo>
                    <a:cubicBezTo>
                      <a:pt x="18251" y="99026"/>
                      <a:pt x="31570" y="104949"/>
                      <a:pt x="45258" y="103823"/>
                    </a:cubicBezTo>
                    <a:cubicBezTo>
                      <a:pt x="66880" y="103823"/>
                      <a:pt x="92883" y="94298"/>
                      <a:pt x="117458" y="86201"/>
                    </a:cubicBezTo>
                    <a:cubicBezTo>
                      <a:pt x="135460" y="79819"/>
                      <a:pt x="168988" y="68104"/>
                      <a:pt x="174608" y="73057"/>
                    </a:cubicBezTo>
                    <a:cubicBezTo>
                      <a:pt x="174654" y="73309"/>
                      <a:pt x="174654" y="73567"/>
                      <a:pt x="174608" y="73819"/>
                    </a:cubicBezTo>
                    <a:cubicBezTo>
                      <a:pt x="176607" y="80473"/>
                      <a:pt x="183622" y="84247"/>
                      <a:pt x="190276" y="82248"/>
                    </a:cubicBezTo>
                    <a:cubicBezTo>
                      <a:pt x="196931" y="80249"/>
                      <a:pt x="200705" y="73234"/>
                      <a:pt x="198706" y="66580"/>
                    </a:cubicBezTo>
                    <a:close/>
                  </a:path>
                </a:pathLst>
              </a:custGeom>
              <a:solidFill>
                <a:srgbClr val="012C46"/>
              </a:solidFill>
              <a:ln w="9525" cap="flat">
                <a:noFill/>
                <a:prstDash val="solid"/>
                <a:miter/>
              </a:ln>
            </p:spPr>
            <p:txBody>
              <a:bodyPr rtlCol="0" anchor="ctr"/>
              <a:lstStyle/>
              <a:p>
                <a:endParaRPr lang="en-US" sz="1350"/>
              </a:p>
            </p:txBody>
          </p:sp>
          <p:grpSp>
            <p:nvGrpSpPr>
              <p:cNvPr id="363" name="Graphic 2">
                <a:extLst>
                  <a:ext uri="{FF2B5EF4-FFF2-40B4-BE49-F238E27FC236}">
                    <a16:creationId xmlns:a16="http://schemas.microsoft.com/office/drawing/2014/main" id="{5F7BCD04-C9E6-4B84-9D8D-346102791AA5}"/>
                  </a:ext>
                </a:extLst>
              </p:cNvPr>
              <p:cNvGrpSpPr/>
              <p:nvPr/>
            </p:nvGrpSpPr>
            <p:grpSpPr>
              <a:xfrm>
                <a:off x="3518696" y="4322907"/>
                <a:ext cx="249650" cy="388857"/>
                <a:chOff x="3518696" y="4322907"/>
                <a:chExt cx="249650" cy="388857"/>
              </a:xfrm>
            </p:grpSpPr>
            <p:sp>
              <p:nvSpPr>
                <p:cNvPr id="364" name="Freeform: Shape 363">
                  <a:extLst>
                    <a:ext uri="{FF2B5EF4-FFF2-40B4-BE49-F238E27FC236}">
                      <a16:creationId xmlns:a16="http://schemas.microsoft.com/office/drawing/2014/main" id="{1B0B72CF-FEAD-441A-85BA-688C734B8AD9}"/>
                    </a:ext>
                  </a:extLst>
                </p:cNvPr>
                <p:cNvSpPr/>
                <p:nvPr/>
              </p:nvSpPr>
              <p:spPr>
                <a:xfrm>
                  <a:off x="3519200" y="4685653"/>
                  <a:ext cx="25880" cy="24860"/>
                </a:xfrm>
                <a:custGeom>
                  <a:avLst/>
                  <a:gdLst>
                    <a:gd name="connsiteX0" fmla="*/ 25881 w 25880"/>
                    <a:gd name="connsiteY0" fmla="*/ 24860 h 24860"/>
                    <a:gd name="connsiteX1" fmla="*/ 6259 w 25880"/>
                    <a:gd name="connsiteY1" fmla="*/ 13430 h 24860"/>
                    <a:gd name="connsiteX2" fmla="*/ 68 w 25880"/>
                    <a:gd name="connsiteY2" fmla="*/ 0 h 24860"/>
                    <a:gd name="connsiteX3" fmla="*/ 19785 w 25880"/>
                    <a:gd name="connsiteY3" fmla="*/ 11430 h 24860"/>
                    <a:gd name="connsiteX4" fmla="*/ 25881 w 25880"/>
                    <a:gd name="connsiteY4" fmla="*/ 24860 h 24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0" h="24860">
                      <a:moveTo>
                        <a:pt x="25881" y="24860"/>
                      </a:moveTo>
                      <a:lnTo>
                        <a:pt x="6259" y="13430"/>
                      </a:lnTo>
                      <a:cubicBezTo>
                        <a:pt x="1925" y="10398"/>
                        <a:pt x="-441" y="5266"/>
                        <a:pt x="68" y="0"/>
                      </a:cubicBezTo>
                      <a:lnTo>
                        <a:pt x="19785" y="11430"/>
                      </a:lnTo>
                      <a:cubicBezTo>
                        <a:pt x="19275" y="16674"/>
                        <a:pt x="21598" y="21792"/>
                        <a:pt x="25881" y="24860"/>
                      </a:cubicBezTo>
                      <a:close/>
                    </a:path>
                  </a:pathLst>
                </a:custGeom>
                <a:solidFill>
                  <a:srgbClr val="8F8F90"/>
                </a:solidFill>
                <a:ln w="9525" cap="flat">
                  <a:noFill/>
                  <a:prstDash val="solid"/>
                  <a:miter/>
                </a:ln>
              </p:spPr>
              <p:txBody>
                <a:bodyPr rtlCol="0" anchor="ctr"/>
                <a:lstStyle/>
                <a:p>
                  <a:endParaRPr lang="en-US" sz="1350"/>
                </a:p>
              </p:txBody>
            </p:sp>
            <p:sp>
              <p:nvSpPr>
                <p:cNvPr id="365" name="Freeform: Shape 364">
                  <a:extLst>
                    <a:ext uri="{FF2B5EF4-FFF2-40B4-BE49-F238E27FC236}">
                      <a16:creationId xmlns:a16="http://schemas.microsoft.com/office/drawing/2014/main" id="{A851BA13-FA52-4E91-AA96-B7D779583A9B}"/>
                    </a:ext>
                  </a:extLst>
                </p:cNvPr>
                <p:cNvSpPr/>
                <p:nvPr/>
              </p:nvSpPr>
              <p:spPr>
                <a:xfrm>
                  <a:off x="3727008" y="4322907"/>
                  <a:ext cx="34575" cy="14226"/>
                </a:xfrm>
                <a:custGeom>
                  <a:avLst/>
                  <a:gdLst>
                    <a:gd name="connsiteX0" fmla="*/ 19621 w 34575"/>
                    <a:gd name="connsiteY0" fmla="*/ 14226 h 14226"/>
                    <a:gd name="connsiteX1" fmla="*/ 0 w 34575"/>
                    <a:gd name="connsiteY1" fmla="*/ 2796 h 14226"/>
                    <a:gd name="connsiteX2" fmla="*/ 14954 w 34575"/>
                    <a:gd name="connsiteY2" fmla="*/ 1368 h 14226"/>
                    <a:gd name="connsiteX3" fmla="*/ 34576 w 34575"/>
                    <a:gd name="connsiteY3" fmla="*/ 12797 h 14226"/>
                    <a:gd name="connsiteX4" fmla="*/ 19621 w 34575"/>
                    <a:gd name="connsiteY4" fmla="*/ 14226 h 14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 h="14226">
                      <a:moveTo>
                        <a:pt x="19621" y="14226"/>
                      </a:moveTo>
                      <a:lnTo>
                        <a:pt x="0" y="2796"/>
                      </a:lnTo>
                      <a:cubicBezTo>
                        <a:pt x="4367" y="-331"/>
                        <a:pt x="10075" y="-876"/>
                        <a:pt x="14954" y="1368"/>
                      </a:cubicBezTo>
                      <a:lnTo>
                        <a:pt x="34576" y="12797"/>
                      </a:lnTo>
                      <a:cubicBezTo>
                        <a:pt x="29696" y="10554"/>
                        <a:pt x="23988" y="11099"/>
                        <a:pt x="19621" y="14226"/>
                      </a:cubicBezTo>
                      <a:close/>
                    </a:path>
                  </a:pathLst>
                </a:custGeom>
                <a:solidFill>
                  <a:srgbClr val="9C9D9E"/>
                </a:solidFill>
                <a:ln w="9525" cap="flat">
                  <a:noFill/>
                  <a:prstDash val="solid"/>
                  <a:miter/>
                </a:ln>
              </p:spPr>
              <p:txBody>
                <a:bodyPr rtlCol="0" anchor="ctr"/>
                <a:lstStyle/>
                <a:p>
                  <a:endParaRPr lang="en-US" sz="1350"/>
                </a:p>
              </p:txBody>
            </p:sp>
            <p:sp>
              <p:nvSpPr>
                <p:cNvPr id="366" name="Freeform: Shape 365">
                  <a:extLst>
                    <a:ext uri="{FF2B5EF4-FFF2-40B4-BE49-F238E27FC236}">
                      <a16:creationId xmlns:a16="http://schemas.microsoft.com/office/drawing/2014/main" id="{CE2A2F15-F813-4F2E-9EF6-E5BBD558BDE2}"/>
                    </a:ext>
                  </a:extLst>
                </p:cNvPr>
                <p:cNvSpPr/>
                <p:nvPr/>
              </p:nvSpPr>
              <p:spPr>
                <a:xfrm>
                  <a:off x="3518696" y="4470103"/>
                  <a:ext cx="20288" cy="226790"/>
                </a:xfrm>
                <a:custGeom>
                  <a:avLst/>
                  <a:gdLst>
                    <a:gd name="connsiteX0" fmla="*/ 20288 w 20288"/>
                    <a:gd name="connsiteY0" fmla="*/ 226790 h 226790"/>
                    <a:gd name="connsiteX1" fmla="*/ 667 w 20288"/>
                    <a:gd name="connsiteY1" fmla="*/ 215360 h 226790"/>
                    <a:gd name="connsiteX2" fmla="*/ 0 w 20288"/>
                    <a:gd name="connsiteY2" fmla="*/ 0 h 226790"/>
                    <a:gd name="connsiteX3" fmla="*/ 19621 w 20288"/>
                    <a:gd name="connsiteY3" fmla="*/ 11430 h 226790"/>
                    <a:gd name="connsiteX4" fmla="*/ 20288 w 20288"/>
                    <a:gd name="connsiteY4" fmla="*/ 226790 h 226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88" h="226790">
                      <a:moveTo>
                        <a:pt x="20288" y="226790"/>
                      </a:moveTo>
                      <a:lnTo>
                        <a:pt x="667" y="215360"/>
                      </a:lnTo>
                      <a:lnTo>
                        <a:pt x="0" y="0"/>
                      </a:lnTo>
                      <a:lnTo>
                        <a:pt x="19621" y="11430"/>
                      </a:lnTo>
                      <a:lnTo>
                        <a:pt x="20288" y="226790"/>
                      </a:lnTo>
                      <a:close/>
                    </a:path>
                  </a:pathLst>
                </a:custGeom>
                <a:solidFill>
                  <a:srgbClr val="8F8F90"/>
                </a:solidFill>
                <a:ln w="9525" cap="flat">
                  <a:noFill/>
                  <a:prstDash val="solid"/>
                  <a:miter/>
                </a:ln>
              </p:spPr>
              <p:txBody>
                <a:bodyPr rtlCol="0" anchor="ctr"/>
                <a:lstStyle/>
                <a:p>
                  <a:endParaRPr lang="en-US" sz="1350"/>
                </a:p>
              </p:txBody>
            </p:sp>
            <p:sp>
              <p:nvSpPr>
                <p:cNvPr id="367" name="Freeform: Shape 366">
                  <a:extLst>
                    <a:ext uri="{FF2B5EF4-FFF2-40B4-BE49-F238E27FC236}">
                      <a16:creationId xmlns:a16="http://schemas.microsoft.com/office/drawing/2014/main" id="{B169712E-758A-4CED-A4F8-6DF1399756A8}"/>
                    </a:ext>
                  </a:extLst>
                </p:cNvPr>
                <p:cNvSpPr/>
                <p:nvPr/>
              </p:nvSpPr>
              <p:spPr>
                <a:xfrm>
                  <a:off x="3539556" y="4325704"/>
                  <a:ext cx="207073" cy="119633"/>
                </a:xfrm>
                <a:custGeom>
                  <a:avLst/>
                  <a:gdLst>
                    <a:gd name="connsiteX0" fmla="*/ 19717 w 207073"/>
                    <a:gd name="connsiteY0" fmla="*/ 119634 h 119633"/>
                    <a:gd name="connsiteX1" fmla="*/ 0 w 207073"/>
                    <a:gd name="connsiteY1" fmla="*/ 108204 h 119633"/>
                    <a:gd name="connsiteX2" fmla="*/ 187452 w 207073"/>
                    <a:gd name="connsiteY2" fmla="*/ 0 h 119633"/>
                    <a:gd name="connsiteX3" fmla="*/ 207074 w 207073"/>
                    <a:gd name="connsiteY3" fmla="*/ 11430 h 119633"/>
                    <a:gd name="connsiteX4" fmla="*/ 19717 w 207073"/>
                    <a:gd name="connsiteY4" fmla="*/ 119634 h 11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73" h="119633">
                      <a:moveTo>
                        <a:pt x="19717" y="119634"/>
                      </a:moveTo>
                      <a:lnTo>
                        <a:pt x="0" y="108204"/>
                      </a:lnTo>
                      <a:lnTo>
                        <a:pt x="187452" y="0"/>
                      </a:lnTo>
                      <a:lnTo>
                        <a:pt x="207074" y="11430"/>
                      </a:lnTo>
                      <a:lnTo>
                        <a:pt x="19717" y="119634"/>
                      </a:lnTo>
                      <a:close/>
                    </a:path>
                  </a:pathLst>
                </a:custGeom>
                <a:solidFill>
                  <a:srgbClr val="A9A9AB"/>
                </a:solidFill>
                <a:ln w="9525" cap="flat">
                  <a:noFill/>
                  <a:prstDash val="solid"/>
                  <a:miter/>
                </a:ln>
              </p:spPr>
              <p:txBody>
                <a:bodyPr rtlCol="0" anchor="ctr"/>
                <a:lstStyle/>
                <a:p>
                  <a:endParaRPr lang="en-US" sz="1350"/>
                </a:p>
              </p:txBody>
            </p:sp>
            <p:sp>
              <p:nvSpPr>
                <p:cNvPr id="368" name="Freeform: Shape 367">
                  <a:extLst>
                    <a:ext uri="{FF2B5EF4-FFF2-40B4-BE49-F238E27FC236}">
                      <a16:creationId xmlns:a16="http://schemas.microsoft.com/office/drawing/2014/main" id="{6DCCCE56-C50F-40C4-8D51-5322DC9317BD}"/>
                    </a:ext>
                  </a:extLst>
                </p:cNvPr>
                <p:cNvSpPr/>
                <p:nvPr/>
              </p:nvSpPr>
              <p:spPr>
                <a:xfrm>
                  <a:off x="3518696" y="4434289"/>
                  <a:ext cx="40576" cy="47625"/>
                </a:xfrm>
                <a:custGeom>
                  <a:avLst/>
                  <a:gdLst>
                    <a:gd name="connsiteX0" fmla="*/ 19621 w 40576"/>
                    <a:gd name="connsiteY0" fmla="*/ 47625 h 47625"/>
                    <a:gd name="connsiteX1" fmla="*/ 0 w 40576"/>
                    <a:gd name="connsiteY1" fmla="*/ 36195 h 47625"/>
                    <a:gd name="connsiteX2" fmla="*/ 20860 w 40576"/>
                    <a:gd name="connsiteY2" fmla="*/ 0 h 47625"/>
                    <a:gd name="connsiteX3" fmla="*/ 40576 w 40576"/>
                    <a:gd name="connsiteY3" fmla="*/ 11430 h 47625"/>
                    <a:gd name="connsiteX4" fmla="*/ 19621 w 40576"/>
                    <a:gd name="connsiteY4" fmla="*/ 47625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76" h="47625">
                      <a:moveTo>
                        <a:pt x="19621" y="47625"/>
                      </a:moveTo>
                      <a:lnTo>
                        <a:pt x="0" y="36195"/>
                      </a:lnTo>
                      <a:cubicBezTo>
                        <a:pt x="804" y="21500"/>
                        <a:pt x="8548" y="8063"/>
                        <a:pt x="20860" y="0"/>
                      </a:cubicBezTo>
                      <a:lnTo>
                        <a:pt x="40576" y="11430"/>
                      </a:lnTo>
                      <a:cubicBezTo>
                        <a:pt x="28194" y="19439"/>
                        <a:pt x="20402" y="32899"/>
                        <a:pt x="19621" y="47625"/>
                      </a:cubicBezTo>
                      <a:close/>
                    </a:path>
                  </a:pathLst>
                </a:custGeom>
                <a:solidFill>
                  <a:srgbClr val="9C9D9E"/>
                </a:solidFill>
                <a:ln w="9525" cap="flat">
                  <a:noFill/>
                  <a:prstDash val="solid"/>
                  <a:miter/>
                </a:ln>
              </p:spPr>
              <p:txBody>
                <a:bodyPr rtlCol="0" anchor="ctr"/>
                <a:lstStyle/>
                <a:p>
                  <a:endParaRPr lang="en-US" sz="1350"/>
                </a:p>
              </p:txBody>
            </p:sp>
            <p:sp>
              <p:nvSpPr>
                <p:cNvPr id="369" name="Freeform: Shape 368">
                  <a:extLst>
                    <a:ext uri="{FF2B5EF4-FFF2-40B4-BE49-F238E27FC236}">
                      <a16:creationId xmlns:a16="http://schemas.microsoft.com/office/drawing/2014/main" id="{20170152-DA92-405C-8121-DD1942C4D62B}"/>
                    </a:ext>
                  </a:extLst>
                </p:cNvPr>
                <p:cNvSpPr/>
                <p:nvPr/>
              </p:nvSpPr>
              <p:spPr>
                <a:xfrm>
                  <a:off x="3538318" y="4334263"/>
                  <a:ext cx="230028" cy="377501"/>
                </a:xfrm>
                <a:custGeom>
                  <a:avLst/>
                  <a:gdLst>
                    <a:gd name="connsiteX0" fmla="*/ 208312 w 230028"/>
                    <a:gd name="connsiteY0" fmla="*/ 2870 h 377501"/>
                    <a:gd name="connsiteX1" fmla="*/ 229362 w 230028"/>
                    <a:gd name="connsiteY1" fmla="*/ 14872 h 377501"/>
                    <a:gd name="connsiteX2" fmla="*/ 230029 w 230028"/>
                    <a:gd name="connsiteY2" fmla="*/ 230232 h 377501"/>
                    <a:gd name="connsiteX3" fmla="*/ 209074 w 230028"/>
                    <a:gd name="connsiteY3" fmla="*/ 266427 h 377501"/>
                    <a:gd name="connsiteX4" fmla="*/ 21622 w 230028"/>
                    <a:gd name="connsiteY4" fmla="*/ 374631 h 377501"/>
                    <a:gd name="connsiteX5" fmla="*/ 571 w 230028"/>
                    <a:gd name="connsiteY5" fmla="*/ 362630 h 377501"/>
                    <a:gd name="connsiteX6" fmla="*/ 0 w 230028"/>
                    <a:gd name="connsiteY6" fmla="*/ 147650 h 377501"/>
                    <a:gd name="connsiteX7" fmla="*/ 20955 w 230028"/>
                    <a:gd name="connsiteY7" fmla="*/ 111456 h 37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028" h="377501">
                      <a:moveTo>
                        <a:pt x="208312" y="2870"/>
                      </a:moveTo>
                      <a:cubicBezTo>
                        <a:pt x="219932" y="-3797"/>
                        <a:pt x="229362" y="1537"/>
                        <a:pt x="229362" y="14872"/>
                      </a:cubicBezTo>
                      <a:lnTo>
                        <a:pt x="230029" y="230232"/>
                      </a:lnTo>
                      <a:cubicBezTo>
                        <a:pt x="229249" y="244958"/>
                        <a:pt x="221456" y="258418"/>
                        <a:pt x="209074" y="266427"/>
                      </a:cubicBezTo>
                      <a:lnTo>
                        <a:pt x="21622" y="374631"/>
                      </a:lnTo>
                      <a:cubicBezTo>
                        <a:pt x="10001" y="381299"/>
                        <a:pt x="571" y="375965"/>
                        <a:pt x="571" y="362630"/>
                      </a:cubicBezTo>
                      <a:lnTo>
                        <a:pt x="0" y="147650"/>
                      </a:lnTo>
                      <a:cubicBezTo>
                        <a:pt x="780" y="132924"/>
                        <a:pt x="8573" y="119465"/>
                        <a:pt x="20955" y="111456"/>
                      </a:cubicBezTo>
                      <a:close/>
                    </a:path>
                  </a:pathLst>
                </a:custGeom>
                <a:solidFill>
                  <a:srgbClr val="EFEFEF"/>
                </a:solidFill>
                <a:ln w="9525" cap="flat">
                  <a:noFill/>
                  <a:prstDash val="solid"/>
                  <a:miter/>
                </a:ln>
              </p:spPr>
              <p:txBody>
                <a:bodyPr rtlCol="0" anchor="ctr"/>
                <a:lstStyle/>
                <a:p>
                  <a:endParaRPr lang="en-US" sz="1350"/>
                </a:p>
              </p:txBody>
            </p:sp>
          </p:grpSp>
          <p:sp>
            <p:nvSpPr>
              <p:cNvPr id="370" name="Freeform: Shape 369">
                <a:extLst>
                  <a:ext uri="{FF2B5EF4-FFF2-40B4-BE49-F238E27FC236}">
                    <a16:creationId xmlns:a16="http://schemas.microsoft.com/office/drawing/2014/main" id="{CFAD4C73-0695-40D1-81FC-A45637EE0361}"/>
                  </a:ext>
                </a:extLst>
              </p:cNvPr>
              <p:cNvSpPr/>
              <p:nvPr/>
            </p:nvSpPr>
            <p:spPr>
              <a:xfrm>
                <a:off x="3620629" y="4411439"/>
                <a:ext cx="25852" cy="37322"/>
              </a:xfrm>
              <a:custGeom>
                <a:avLst/>
                <a:gdLst>
                  <a:gd name="connsiteX0" fmla="*/ 12938 w 25852"/>
                  <a:gd name="connsiteY0" fmla="*/ 3038 h 37322"/>
                  <a:gd name="connsiteX1" fmla="*/ 25702 w 25852"/>
                  <a:gd name="connsiteY1" fmla="*/ 11515 h 37322"/>
                  <a:gd name="connsiteX2" fmla="*/ 12938 w 25852"/>
                  <a:gd name="connsiteY2" fmla="*/ 34184 h 37322"/>
                  <a:gd name="connsiteX3" fmla="*/ 175 w 25852"/>
                  <a:gd name="connsiteY3" fmla="*/ 26183 h 37322"/>
                  <a:gd name="connsiteX4" fmla="*/ 12938 w 25852"/>
                  <a:gd name="connsiteY4" fmla="*/ 3038 h 37322"/>
                  <a:gd name="connsiteX5" fmla="*/ 12938 w 25852"/>
                  <a:gd name="connsiteY5" fmla="*/ 26850 h 37322"/>
                  <a:gd name="connsiteX6" fmla="*/ 17510 w 25852"/>
                  <a:gd name="connsiteY6" fmla="*/ 16182 h 37322"/>
                  <a:gd name="connsiteX7" fmla="*/ 12938 w 25852"/>
                  <a:gd name="connsiteY7" fmla="*/ 10372 h 37322"/>
                  <a:gd name="connsiteX8" fmla="*/ 8366 w 25852"/>
                  <a:gd name="connsiteY8" fmla="*/ 21516 h 37322"/>
                  <a:gd name="connsiteX9" fmla="*/ 12938 w 25852"/>
                  <a:gd name="connsiteY9" fmla="*/ 26850 h 3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52" h="37322">
                    <a:moveTo>
                      <a:pt x="12938" y="3038"/>
                    </a:moveTo>
                    <a:cubicBezTo>
                      <a:pt x="20273" y="-1249"/>
                      <a:pt x="25702" y="-2963"/>
                      <a:pt x="25702" y="11515"/>
                    </a:cubicBezTo>
                    <a:cubicBezTo>
                      <a:pt x="26818" y="21040"/>
                      <a:pt x="21661" y="30198"/>
                      <a:pt x="12938" y="34184"/>
                    </a:cubicBezTo>
                    <a:cubicBezTo>
                      <a:pt x="5414" y="38566"/>
                      <a:pt x="175" y="40280"/>
                      <a:pt x="175" y="26183"/>
                    </a:cubicBezTo>
                    <a:cubicBezTo>
                      <a:pt x="-1035" y="16518"/>
                      <a:pt x="4118" y="7172"/>
                      <a:pt x="12938" y="3038"/>
                    </a:cubicBezTo>
                    <a:close/>
                    <a:moveTo>
                      <a:pt x="12938" y="26850"/>
                    </a:moveTo>
                    <a:cubicBezTo>
                      <a:pt x="16558" y="24755"/>
                      <a:pt x="17510" y="22754"/>
                      <a:pt x="17510" y="16182"/>
                    </a:cubicBezTo>
                    <a:cubicBezTo>
                      <a:pt x="17510" y="9610"/>
                      <a:pt x="16748" y="8086"/>
                      <a:pt x="12938" y="10372"/>
                    </a:cubicBezTo>
                    <a:cubicBezTo>
                      <a:pt x="9128" y="12658"/>
                      <a:pt x="8366" y="13991"/>
                      <a:pt x="8366" y="21516"/>
                    </a:cubicBezTo>
                    <a:cubicBezTo>
                      <a:pt x="8366" y="29041"/>
                      <a:pt x="8842" y="29326"/>
                      <a:pt x="12938" y="26850"/>
                    </a:cubicBezTo>
                    <a:close/>
                  </a:path>
                </a:pathLst>
              </a:custGeom>
              <a:solidFill>
                <a:srgbClr val="FDBB24"/>
              </a:solidFill>
              <a:ln w="9525" cap="flat">
                <a:noFill/>
                <a:prstDash val="solid"/>
                <a:miter/>
              </a:ln>
            </p:spPr>
            <p:txBody>
              <a:bodyPr rtlCol="0" anchor="ctr"/>
              <a:lstStyle/>
              <a:p>
                <a:endParaRPr lang="en-US" sz="1350"/>
              </a:p>
            </p:txBody>
          </p:sp>
          <p:sp>
            <p:nvSpPr>
              <p:cNvPr id="371" name="Freeform: Shape 370">
                <a:extLst>
                  <a:ext uri="{FF2B5EF4-FFF2-40B4-BE49-F238E27FC236}">
                    <a16:creationId xmlns:a16="http://schemas.microsoft.com/office/drawing/2014/main" id="{910047E9-98EE-464C-AD47-DD54FF7174B6}"/>
                  </a:ext>
                </a:extLst>
              </p:cNvPr>
              <p:cNvSpPr/>
              <p:nvPr/>
            </p:nvSpPr>
            <p:spPr>
              <a:xfrm>
                <a:off x="3649284" y="4391521"/>
                <a:ext cx="25241" cy="45434"/>
              </a:xfrm>
              <a:custGeom>
                <a:avLst/>
                <a:gdLst>
                  <a:gd name="connsiteX0" fmla="*/ 0 w 25241"/>
                  <a:gd name="connsiteY0" fmla="*/ 14192 h 45434"/>
                  <a:gd name="connsiteX1" fmla="*/ 8287 w 25241"/>
                  <a:gd name="connsiteY1" fmla="*/ 9430 h 45434"/>
                  <a:gd name="connsiteX2" fmla="*/ 17050 w 25241"/>
                  <a:gd name="connsiteY2" fmla="*/ 20098 h 45434"/>
                  <a:gd name="connsiteX3" fmla="*/ 17050 w 25241"/>
                  <a:gd name="connsiteY3" fmla="*/ 4667 h 45434"/>
                  <a:gd name="connsiteX4" fmla="*/ 25241 w 25241"/>
                  <a:gd name="connsiteY4" fmla="*/ 0 h 45434"/>
                  <a:gd name="connsiteX5" fmla="*/ 25241 w 25241"/>
                  <a:gd name="connsiteY5" fmla="*/ 30861 h 45434"/>
                  <a:gd name="connsiteX6" fmla="*/ 17050 w 25241"/>
                  <a:gd name="connsiteY6" fmla="*/ 35528 h 45434"/>
                  <a:gd name="connsiteX7" fmla="*/ 8191 w 25241"/>
                  <a:gd name="connsiteY7" fmla="*/ 25337 h 45434"/>
                  <a:gd name="connsiteX8" fmla="*/ 8191 w 25241"/>
                  <a:gd name="connsiteY8" fmla="*/ 40672 h 45434"/>
                  <a:gd name="connsiteX9" fmla="*/ 0 w 25241"/>
                  <a:gd name="connsiteY9" fmla="*/ 45434 h 4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41" h="45434">
                    <a:moveTo>
                      <a:pt x="0" y="14192"/>
                    </a:moveTo>
                    <a:lnTo>
                      <a:pt x="8287" y="9430"/>
                    </a:lnTo>
                    <a:lnTo>
                      <a:pt x="17050" y="20098"/>
                    </a:lnTo>
                    <a:lnTo>
                      <a:pt x="17050" y="4667"/>
                    </a:lnTo>
                    <a:lnTo>
                      <a:pt x="25241" y="0"/>
                    </a:lnTo>
                    <a:lnTo>
                      <a:pt x="25241" y="30861"/>
                    </a:lnTo>
                    <a:lnTo>
                      <a:pt x="17050" y="35528"/>
                    </a:lnTo>
                    <a:lnTo>
                      <a:pt x="8191" y="25337"/>
                    </a:lnTo>
                    <a:lnTo>
                      <a:pt x="8191" y="40672"/>
                    </a:lnTo>
                    <a:lnTo>
                      <a:pt x="0" y="45434"/>
                    </a:lnTo>
                    <a:close/>
                  </a:path>
                </a:pathLst>
              </a:custGeom>
              <a:solidFill>
                <a:srgbClr val="FDBB24"/>
              </a:solidFill>
              <a:ln w="9525" cap="flat">
                <a:noFill/>
                <a:prstDash val="solid"/>
                <a:miter/>
              </a:ln>
            </p:spPr>
            <p:txBody>
              <a:bodyPr rtlCol="0" anchor="ctr"/>
              <a:lstStyle/>
              <a:p>
                <a:endParaRPr lang="en-US" sz="1350"/>
              </a:p>
            </p:txBody>
          </p:sp>
          <p:sp>
            <p:nvSpPr>
              <p:cNvPr id="372" name="Freeform: Shape 371">
                <a:extLst>
                  <a:ext uri="{FF2B5EF4-FFF2-40B4-BE49-F238E27FC236}">
                    <a16:creationId xmlns:a16="http://schemas.microsoft.com/office/drawing/2014/main" id="{8D9C5C3D-C793-43FC-8B8B-1A6B7172A26C}"/>
                  </a:ext>
                </a:extLst>
              </p:cNvPr>
              <p:cNvSpPr/>
              <p:nvPr/>
            </p:nvSpPr>
            <p:spPr>
              <a:xfrm>
                <a:off x="3642914" y="4613410"/>
                <a:ext cx="25949" cy="37348"/>
              </a:xfrm>
              <a:custGeom>
                <a:avLst/>
                <a:gdLst>
                  <a:gd name="connsiteX0" fmla="*/ 12942 w 25949"/>
                  <a:gd name="connsiteY0" fmla="*/ 2997 h 37348"/>
                  <a:gd name="connsiteX1" fmla="*/ 25801 w 25949"/>
                  <a:gd name="connsiteY1" fmla="*/ 11474 h 37348"/>
                  <a:gd name="connsiteX2" fmla="*/ 12942 w 25949"/>
                  <a:gd name="connsiteY2" fmla="*/ 34239 h 37348"/>
                  <a:gd name="connsiteX3" fmla="*/ 178 w 25949"/>
                  <a:gd name="connsiteY3" fmla="*/ 26238 h 37348"/>
                  <a:gd name="connsiteX4" fmla="*/ 12942 w 25949"/>
                  <a:gd name="connsiteY4" fmla="*/ 2997 h 37348"/>
                  <a:gd name="connsiteX5" fmla="*/ 12942 w 25949"/>
                  <a:gd name="connsiteY5" fmla="*/ 26904 h 37348"/>
                  <a:gd name="connsiteX6" fmla="*/ 17609 w 25949"/>
                  <a:gd name="connsiteY6" fmla="*/ 16141 h 37348"/>
                  <a:gd name="connsiteX7" fmla="*/ 12942 w 25949"/>
                  <a:gd name="connsiteY7" fmla="*/ 10331 h 37348"/>
                  <a:gd name="connsiteX8" fmla="*/ 8370 w 25949"/>
                  <a:gd name="connsiteY8" fmla="*/ 21475 h 37348"/>
                  <a:gd name="connsiteX9" fmla="*/ 12942 w 25949"/>
                  <a:gd name="connsiteY9" fmla="*/ 26904 h 3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49" h="37348">
                    <a:moveTo>
                      <a:pt x="12942" y="2997"/>
                    </a:moveTo>
                    <a:cubicBezTo>
                      <a:pt x="20276" y="-1194"/>
                      <a:pt x="25801" y="-3004"/>
                      <a:pt x="25801" y="11474"/>
                    </a:cubicBezTo>
                    <a:cubicBezTo>
                      <a:pt x="26913" y="21050"/>
                      <a:pt x="21718" y="30248"/>
                      <a:pt x="12942" y="34239"/>
                    </a:cubicBezTo>
                    <a:cubicBezTo>
                      <a:pt x="5417" y="38620"/>
                      <a:pt x="178" y="40239"/>
                      <a:pt x="178" y="26238"/>
                    </a:cubicBezTo>
                    <a:cubicBezTo>
                      <a:pt x="-1044" y="16545"/>
                      <a:pt x="4107" y="7165"/>
                      <a:pt x="12942" y="2997"/>
                    </a:cubicBezTo>
                    <a:close/>
                    <a:moveTo>
                      <a:pt x="12942" y="26904"/>
                    </a:moveTo>
                    <a:cubicBezTo>
                      <a:pt x="16656" y="24809"/>
                      <a:pt x="17609" y="22713"/>
                      <a:pt x="17609" y="16141"/>
                    </a:cubicBezTo>
                    <a:cubicBezTo>
                      <a:pt x="17609" y="9569"/>
                      <a:pt x="16847" y="8140"/>
                      <a:pt x="12942" y="10331"/>
                    </a:cubicBezTo>
                    <a:cubicBezTo>
                      <a:pt x="9037" y="12522"/>
                      <a:pt x="8370" y="13950"/>
                      <a:pt x="8370" y="21475"/>
                    </a:cubicBezTo>
                    <a:cubicBezTo>
                      <a:pt x="8370" y="29000"/>
                      <a:pt x="8846" y="29286"/>
                      <a:pt x="12942" y="26904"/>
                    </a:cubicBezTo>
                    <a:close/>
                  </a:path>
                </a:pathLst>
              </a:custGeom>
              <a:solidFill>
                <a:srgbClr val="EE4836"/>
              </a:solidFill>
              <a:ln w="9525" cap="flat">
                <a:noFill/>
                <a:prstDash val="solid"/>
                <a:miter/>
              </a:ln>
            </p:spPr>
            <p:txBody>
              <a:bodyPr rtlCol="0" anchor="ctr"/>
              <a:lstStyle/>
              <a:p>
                <a:endParaRPr lang="en-US" sz="1350"/>
              </a:p>
            </p:txBody>
          </p:sp>
          <p:sp>
            <p:nvSpPr>
              <p:cNvPr id="373" name="Freeform: Shape 372">
                <a:extLst>
                  <a:ext uri="{FF2B5EF4-FFF2-40B4-BE49-F238E27FC236}">
                    <a16:creationId xmlns:a16="http://schemas.microsoft.com/office/drawing/2014/main" id="{0F5A3C0E-8D55-49BE-BE10-F3B09E14ADD6}"/>
                  </a:ext>
                </a:extLst>
              </p:cNvPr>
              <p:cNvSpPr/>
              <p:nvPr/>
            </p:nvSpPr>
            <p:spPr>
              <a:xfrm>
                <a:off x="3670525" y="4596118"/>
                <a:ext cx="21621" cy="42862"/>
              </a:xfrm>
              <a:custGeom>
                <a:avLst/>
                <a:gdLst>
                  <a:gd name="connsiteX0" fmla="*/ 0 w 21621"/>
                  <a:gd name="connsiteY0" fmla="*/ 19145 h 42862"/>
                  <a:gd name="connsiteX1" fmla="*/ 7811 w 21621"/>
                  <a:gd name="connsiteY1" fmla="*/ 7334 h 42862"/>
                  <a:gd name="connsiteX2" fmla="*/ 21622 w 21621"/>
                  <a:gd name="connsiteY2" fmla="*/ 0 h 42862"/>
                  <a:gd name="connsiteX3" fmla="*/ 21622 w 21621"/>
                  <a:gd name="connsiteY3" fmla="*/ 6953 h 42862"/>
                  <a:gd name="connsiteX4" fmla="*/ 10383 w 21621"/>
                  <a:gd name="connsiteY4" fmla="*/ 13430 h 42862"/>
                  <a:gd name="connsiteX5" fmla="*/ 8192 w 21621"/>
                  <a:gd name="connsiteY5" fmla="*/ 17050 h 42862"/>
                  <a:gd name="connsiteX6" fmla="*/ 8192 w 21621"/>
                  <a:gd name="connsiteY6" fmla="*/ 19145 h 42862"/>
                  <a:gd name="connsiteX7" fmla="*/ 19526 w 21621"/>
                  <a:gd name="connsiteY7" fmla="*/ 13049 h 42862"/>
                  <a:gd name="connsiteX8" fmla="*/ 19526 w 21621"/>
                  <a:gd name="connsiteY8" fmla="*/ 19907 h 42862"/>
                  <a:gd name="connsiteX9" fmla="*/ 8192 w 21621"/>
                  <a:gd name="connsiteY9" fmla="*/ 26765 h 42862"/>
                  <a:gd name="connsiteX10" fmla="*/ 8192 w 21621"/>
                  <a:gd name="connsiteY10" fmla="*/ 38195 h 42862"/>
                  <a:gd name="connsiteX11" fmla="*/ 0 w 21621"/>
                  <a:gd name="connsiteY11" fmla="*/ 42863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21" h="42862">
                    <a:moveTo>
                      <a:pt x="0" y="19145"/>
                    </a:moveTo>
                    <a:cubicBezTo>
                      <a:pt x="332" y="14104"/>
                      <a:pt x="3302" y="9614"/>
                      <a:pt x="7811" y="7334"/>
                    </a:cubicBezTo>
                    <a:cubicBezTo>
                      <a:pt x="7811" y="7334"/>
                      <a:pt x="16669" y="2191"/>
                      <a:pt x="21622" y="0"/>
                    </a:cubicBezTo>
                    <a:lnTo>
                      <a:pt x="21622" y="6953"/>
                    </a:lnTo>
                    <a:lnTo>
                      <a:pt x="10383" y="13430"/>
                    </a:lnTo>
                    <a:cubicBezTo>
                      <a:pt x="8929" y="14015"/>
                      <a:pt x="8036" y="15490"/>
                      <a:pt x="8192" y="17050"/>
                    </a:cubicBezTo>
                    <a:lnTo>
                      <a:pt x="8192" y="19145"/>
                    </a:lnTo>
                    <a:lnTo>
                      <a:pt x="19526" y="13049"/>
                    </a:lnTo>
                    <a:lnTo>
                      <a:pt x="19526" y="19907"/>
                    </a:lnTo>
                    <a:lnTo>
                      <a:pt x="8192" y="26765"/>
                    </a:lnTo>
                    <a:lnTo>
                      <a:pt x="8192" y="38195"/>
                    </a:lnTo>
                    <a:lnTo>
                      <a:pt x="0" y="42863"/>
                    </a:lnTo>
                    <a:close/>
                  </a:path>
                </a:pathLst>
              </a:custGeom>
              <a:solidFill>
                <a:srgbClr val="EE4836"/>
              </a:solidFill>
              <a:ln w="9525" cap="flat">
                <a:noFill/>
                <a:prstDash val="solid"/>
                <a:miter/>
              </a:ln>
            </p:spPr>
            <p:txBody>
              <a:bodyPr rtlCol="0" anchor="ctr"/>
              <a:lstStyle/>
              <a:p>
                <a:endParaRPr lang="en-US" sz="1350"/>
              </a:p>
            </p:txBody>
          </p:sp>
          <p:sp>
            <p:nvSpPr>
              <p:cNvPr id="374" name="Freeform: Shape 373">
                <a:extLst>
                  <a:ext uri="{FF2B5EF4-FFF2-40B4-BE49-F238E27FC236}">
                    <a16:creationId xmlns:a16="http://schemas.microsoft.com/office/drawing/2014/main" id="{3B10EB44-B1BC-4B4C-BA60-05A31070CE86}"/>
                  </a:ext>
                </a:extLst>
              </p:cNvPr>
              <p:cNvSpPr/>
              <p:nvPr/>
            </p:nvSpPr>
            <p:spPr>
              <a:xfrm>
                <a:off x="3694432" y="4582497"/>
                <a:ext cx="21621" cy="42672"/>
              </a:xfrm>
              <a:custGeom>
                <a:avLst/>
                <a:gdLst>
                  <a:gd name="connsiteX0" fmla="*/ 0 w 21621"/>
                  <a:gd name="connsiteY0" fmla="*/ 19145 h 42672"/>
                  <a:gd name="connsiteX1" fmla="*/ 7811 w 21621"/>
                  <a:gd name="connsiteY1" fmla="*/ 7334 h 42672"/>
                  <a:gd name="connsiteX2" fmla="*/ 21622 w 21621"/>
                  <a:gd name="connsiteY2" fmla="*/ 0 h 42672"/>
                  <a:gd name="connsiteX3" fmla="*/ 21622 w 21621"/>
                  <a:gd name="connsiteY3" fmla="*/ 6953 h 42672"/>
                  <a:gd name="connsiteX4" fmla="*/ 10382 w 21621"/>
                  <a:gd name="connsiteY4" fmla="*/ 13430 h 42672"/>
                  <a:gd name="connsiteX5" fmla="*/ 8191 w 21621"/>
                  <a:gd name="connsiteY5" fmla="*/ 17050 h 42672"/>
                  <a:gd name="connsiteX6" fmla="*/ 8192 w 21621"/>
                  <a:gd name="connsiteY6" fmla="*/ 18860 h 42672"/>
                  <a:gd name="connsiteX7" fmla="*/ 19526 w 21621"/>
                  <a:gd name="connsiteY7" fmla="*/ 12859 h 42672"/>
                  <a:gd name="connsiteX8" fmla="*/ 19526 w 21621"/>
                  <a:gd name="connsiteY8" fmla="*/ 19621 h 42672"/>
                  <a:gd name="connsiteX9" fmla="*/ 8192 w 21621"/>
                  <a:gd name="connsiteY9" fmla="*/ 26479 h 42672"/>
                  <a:gd name="connsiteX10" fmla="*/ 8192 w 21621"/>
                  <a:gd name="connsiteY10" fmla="*/ 38005 h 42672"/>
                  <a:gd name="connsiteX11" fmla="*/ 0 w 21621"/>
                  <a:gd name="connsiteY11" fmla="*/ 42672 h 4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21" h="42672">
                    <a:moveTo>
                      <a:pt x="0" y="19145"/>
                    </a:moveTo>
                    <a:cubicBezTo>
                      <a:pt x="332" y="14104"/>
                      <a:pt x="3302" y="9614"/>
                      <a:pt x="7811" y="7334"/>
                    </a:cubicBezTo>
                    <a:cubicBezTo>
                      <a:pt x="7811" y="7334"/>
                      <a:pt x="16669" y="2191"/>
                      <a:pt x="21622" y="0"/>
                    </a:cubicBezTo>
                    <a:lnTo>
                      <a:pt x="21622" y="6953"/>
                    </a:lnTo>
                    <a:lnTo>
                      <a:pt x="10382" y="13430"/>
                    </a:lnTo>
                    <a:cubicBezTo>
                      <a:pt x="8929" y="14015"/>
                      <a:pt x="8036" y="15490"/>
                      <a:pt x="8191" y="17050"/>
                    </a:cubicBezTo>
                    <a:lnTo>
                      <a:pt x="8192" y="18860"/>
                    </a:lnTo>
                    <a:lnTo>
                      <a:pt x="19526" y="12859"/>
                    </a:lnTo>
                    <a:lnTo>
                      <a:pt x="19526" y="19621"/>
                    </a:lnTo>
                    <a:lnTo>
                      <a:pt x="8192" y="26479"/>
                    </a:lnTo>
                    <a:lnTo>
                      <a:pt x="8192" y="38005"/>
                    </a:lnTo>
                    <a:lnTo>
                      <a:pt x="0" y="42672"/>
                    </a:lnTo>
                    <a:close/>
                  </a:path>
                </a:pathLst>
              </a:custGeom>
              <a:solidFill>
                <a:srgbClr val="EE4836"/>
              </a:solidFill>
              <a:ln w="9525" cap="flat">
                <a:noFill/>
                <a:prstDash val="solid"/>
                <a:miter/>
              </a:ln>
            </p:spPr>
            <p:txBody>
              <a:bodyPr rtlCol="0" anchor="ctr"/>
              <a:lstStyle/>
              <a:p>
                <a:endParaRPr lang="en-US" sz="1350"/>
              </a:p>
            </p:txBody>
          </p:sp>
          <p:grpSp>
            <p:nvGrpSpPr>
              <p:cNvPr id="375" name="Graphic 2">
                <a:extLst>
                  <a:ext uri="{FF2B5EF4-FFF2-40B4-BE49-F238E27FC236}">
                    <a16:creationId xmlns:a16="http://schemas.microsoft.com/office/drawing/2014/main" id="{D6C862A3-6D5F-454A-874F-9C9D4AB62A57}"/>
                  </a:ext>
                </a:extLst>
              </p:cNvPr>
              <p:cNvGrpSpPr/>
              <p:nvPr/>
            </p:nvGrpSpPr>
            <p:grpSpPr>
              <a:xfrm>
                <a:off x="3635378" y="4504488"/>
                <a:ext cx="83343" cy="101060"/>
                <a:chOff x="3635378" y="4504488"/>
                <a:chExt cx="83343" cy="101060"/>
              </a:xfrm>
            </p:grpSpPr>
            <p:sp>
              <p:nvSpPr>
                <p:cNvPr id="376" name="Freeform: Shape 375">
                  <a:extLst>
                    <a:ext uri="{FF2B5EF4-FFF2-40B4-BE49-F238E27FC236}">
                      <a16:creationId xmlns:a16="http://schemas.microsoft.com/office/drawing/2014/main" id="{66BB21B8-46C4-417E-B15F-CBD979D20E19}"/>
                    </a:ext>
                  </a:extLst>
                </p:cNvPr>
                <p:cNvSpPr/>
                <p:nvPr/>
              </p:nvSpPr>
              <p:spPr>
                <a:xfrm>
                  <a:off x="3635378" y="4524205"/>
                  <a:ext cx="49053" cy="81343"/>
                </a:xfrm>
                <a:custGeom>
                  <a:avLst/>
                  <a:gdLst>
                    <a:gd name="connsiteX0" fmla="*/ 49054 w 49053"/>
                    <a:gd name="connsiteY0" fmla="*/ 81344 h 81343"/>
                    <a:gd name="connsiteX1" fmla="*/ 190 w 49053"/>
                    <a:gd name="connsiteY1" fmla="*/ 72866 h 81343"/>
                    <a:gd name="connsiteX2" fmla="*/ 0 w 49053"/>
                    <a:gd name="connsiteY2" fmla="*/ 0 h 81343"/>
                    <a:gd name="connsiteX3" fmla="*/ 14573 w 49053"/>
                    <a:gd name="connsiteY3" fmla="*/ 8477 h 81343"/>
                    <a:gd name="connsiteX4" fmla="*/ 49054 w 49053"/>
                    <a:gd name="connsiteY4" fmla="*/ 81344 h 81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53" h="81343">
                      <a:moveTo>
                        <a:pt x="49054" y="81344"/>
                      </a:moveTo>
                      <a:lnTo>
                        <a:pt x="190" y="72866"/>
                      </a:lnTo>
                      <a:lnTo>
                        <a:pt x="0" y="0"/>
                      </a:lnTo>
                      <a:lnTo>
                        <a:pt x="14573" y="8477"/>
                      </a:lnTo>
                      <a:lnTo>
                        <a:pt x="49054" y="81344"/>
                      </a:lnTo>
                      <a:close/>
                    </a:path>
                  </a:pathLst>
                </a:custGeom>
                <a:solidFill>
                  <a:srgbClr val="A9A9AB"/>
                </a:solidFill>
                <a:ln w="9525" cap="flat">
                  <a:noFill/>
                  <a:prstDash val="solid"/>
                  <a:miter/>
                </a:ln>
              </p:spPr>
              <p:txBody>
                <a:bodyPr rtlCol="0" anchor="ctr"/>
                <a:lstStyle/>
                <a:p>
                  <a:endParaRPr lang="en-US" sz="1350"/>
                </a:p>
              </p:txBody>
            </p:sp>
            <p:sp>
              <p:nvSpPr>
                <p:cNvPr id="377" name="Freeform: Shape 376">
                  <a:extLst>
                    <a:ext uri="{FF2B5EF4-FFF2-40B4-BE49-F238E27FC236}">
                      <a16:creationId xmlns:a16="http://schemas.microsoft.com/office/drawing/2014/main" id="{0EC63A17-C14A-4608-9067-19A2D510BFF3}"/>
                    </a:ext>
                  </a:extLst>
                </p:cNvPr>
                <p:cNvSpPr/>
                <p:nvPr/>
              </p:nvSpPr>
              <p:spPr>
                <a:xfrm>
                  <a:off x="3635378" y="4504488"/>
                  <a:ext cx="48863" cy="28193"/>
                </a:xfrm>
                <a:custGeom>
                  <a:avLst/>
                  <a:gdLst>
                    <a:gd name="connsiteX0" fmla="*/ 14573 w 48863"/>
                    <a:gd name="connsiteY0" fmla="*/ 28194 h 28193"/>
                    <a:gd name="connsiteX1" fmla="*/ 0 w 48863"/>
                    <a:gd name="connsiteY1" fmla="*/ 19717 h 28193"/>
                    <a:gd name="connsiteX2" fmla="*/ 34290 w 48863"/>
                    <a:gd name="connsiteY2" fmla="*/ 0 h 28193"/>
                    <a:gd name="connsiteX3" fmla="*/ 48863 w 48863"/>
                    <a:gd name="connsiteY3" fmla="*/ 8477 h 28193"/>
                    <a:gd name="connsiteX4" fmla="*/ 14573 w 48863"/>
                    <a:gd name="connsiteY4" fmla="*/ 28194 h 28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3" h="28193">
                      <a:moveTo>
                        <a:pt x="14573" y="28194"/>
                      </a:moveTo>
                      <a:lnTo>
                        <a:pt x="0" y="19717"/>
                      </a:lnTo>
                      <a:lnTo>
                        <a:pt x="34290" y="0"/>
                      </a:lnTo>
                      <a:lnTo>
                        <a:pt x="48863" y="8477"/>
                      </a:lnTo>
                      <a:lnTo>
                        <a:pt x="14573" y="28194"/>
                      </a:lnTo>
                      <a:close/>
                    </a:path>
                  </a:pathLst>
                </a:custGeom>
                <a:solidFill>
                  <a:srgbClr val="A9A9AB"/>
                </a:solidFill>
                <a:ln w="9525" cap="flat">
                  <a:noFill/>
                  <a:prstDash val="solid"/>
                  <a:miter/>
                </a:ln>
              </p:spPr>
              <p:txBody>
                <a:bodyPr rtlCol="0" anchor="ctr"/>
                <a:lstStyle/>
                <a:p>
                  <a:endParaRPr lang="en-US" sz="1350"/>
                </a:p>
              </p:txBody>
            </p:sp>
            <p:sp>
              <p:nvSpPr>
                <p:cNvPr id="378" name="Freeform: Shape 377">
                  <a:extLst>
                    <a:ext uri="{FF2B5EF4-FFF2-40B4-BE49-F238E27FC236}">
                      <a16:creationId xmlns:a16="http://schemas.microsoft.com/office/drawing/2014/main" id="{971B5822-EFA4-443B-9F77-0143F6CD8C6C}"/>
                    </a:ext>
                  </a:extLst>
                </p:cNvPr>
                <p:cNvSpPr/>
                <p:nvPr/>
              </p:nvSpPr>
              <p:spPr>
                <a:xfrm>
                  <a:off x="3649951" y="4512965"/>
                  <a:ext cx="68770" cy="92583"/>
                </a:xfrm>
                <a:custGeom>
                  <a:avLst/>
                  <a:gdLst>
                    <a:gd name="connsiteX0" fmla="*/ 34290 w 68770"/>
                    <a:gd name="connsiteY0" fmla="*/ 0 h 92583"/>
                    <a:gd name="connsiteX1" fmla="*/ 68771 w 68770"/>
                    <a:gd name="connsiteY1" fmla="*/ 72771 h 92583"/>
                    <a:gd name="connsiteX2" fmla="*/ 34480 w 68770"/>
                    <a:gd name="connsiteY2" fmla="*/ 92583 h 92583"/>
                    <a:gd name="connsiteX3" fmla="*/ 0 w 68770"/>
                    <a:gd name="connsiteY3" fmla="*/ 19717 h 92583"/>
                    <a:gd name="connsiteX4" fmla="*/ 34290 w 68770"/>
                    <a:gd name="connsiteY4" fmla="*/ 0 h 9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70" h="92583">
                      <a:moveTo>
                        <a:pt x="34290" y="0"/>
                      </a:moveTo>
                      <a:lnTo>
                        <a:pt x="68771" y="72771"/>
                      </a:lnTo>
                      <a:lnTo>
                        <a:pt x="34480" y="92583"/>
                      </a:lnTo>
                      <a:lnTo>
                        <a:pt x="0" y="19717"/>
                      </a:lnTo>
                      <a:lnTo>
                        <a:pt x="34290" y="0"/>
                      </a:lnTo>
                      <a:close/>
                    </a:path>
                  </a:pathLst>
                </a:custGeom>
                <a:solidFill>
                  <a:srgbClr val="CFCFCF"/>
                </a:solidFill>
                <a:ln w="9525" cap="flat">
                  <a:noFill/>
                  <a:prstDash val="solid"/>
                  <a:miter/>
                </a:ln>
              </p:spPr>
              <p:txBody>
                <a:bodyPr rtlCol="0" anchor="ctr"/>
                <a:lstStyle/>
                <a:p>
                  <a:endParaRPr lang="en-US" sz="1350"/>
                </a:p>
              </p:txBody>
            </p:sp>
          </p:grpSp>
          <p:grpSp>
            <p:nvGrpSpPr>
              <p:cNvPr id="379" name="Graphic 2">
                <a:extLst>
                  <a:ext uri="{FF2B5EF4-FFF2-40B4-BE49-F238E27FC236}">
                    <a16:creationId xmlns:a16="http://schemas.microsoft.com/office/drawing/2014/main" id="{7DEBF2E2-EA67-43C1-BEFA-70B28632C40A}"/>
                  </a:ext>
                </a:extLst>
              </p:cNvPr>
              <p:cNvGrpSpPr/>
              <p:nvPr/>
            </p:nvGrpSpPr>
            <p:grpSpPr>
              <a:xfrm>
                <a:off x="3635187" y="4432003"/>
                <a:ext cx="49053" cy="101155"/>
                <a:chOff x="3635187" y="4432003"/>
                <a:chExt cx="49053" cy="101155"/>
              </a:xfrm>
            </p:grpSpPr>
            <p:sp>
              <p:nvSpPr>
                <p:cNvPr id="380" name="Freeform: Shape 379">
                  <a:extLst>
                    <a:ext uri="{FF2B5EF4-FFF2-40B4-BE49-F238E27FC236}">
                      <a16:creationId xmlns:a16="http://schemas.microsoft.com/office/drawing/2014/main" id="{594323EE-1383-4E37-95F3-0AA3BCD3E745}"/>
                    </a:ext>
                  </a:extLst>
                </p:cNvPr>
                <p:cNvSpPr/>
                <p:nvPr/>
              </p:nvSpPr>
              <p:spPr>
                <a:xfrm>
                  <a:off x="3635187" y="4451814"/>
                  <a:ext cx="14763" cy="81343"/>
                </a:xfrm>
                <a:custGeom>
                  <a:avLst/>
                  <a:gdLst>
                    <a:gd name="connsiteX0" fmla="*/ 14764 w 14763"/>
                    <a:gd name="connsiteY0" fmla="*/ 81344 h 81343"/>
                    <a:gd name="connsiteX1" fmla="*/ 191 w 14763"/>
                    <a:gd name="connsiteY1" fmla="*/ 72866 h 81343"/>
                    <a:gd name="connsiteX2" fmla="*/ 0 w 14763"/>
                    <a:gd name="connsiteY2" fmla="*/ 0 h 81343"/>
                    <a:gd name="connsiteX3" fmla="*/ 14573 w 14763"/>
                    <a:gd name="connsiteY3" fmla="*/ 8477 h 81343"/>
                    <a:gd name="connsiteX4" fmla="*/ 14764 w 14763"/>
                    <a:gd name="connsiteY4" fmla="*/ 81344 h 81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 h="81343">
                      <a:moveTo>
                        <a:pt x="14764" y="81344"/>
                      </a:moveTo>
                      <a:lnTo>
                        <a:pt x="191" y="72866"/>
                      </a:lnTo>
                      <a:lnTo>
                        <a:pt x="0" y="0"/>
                      </a:lnTo>
                      <a:lnTo>
                        <a:pt x="14573" y="8477"/>
                      </a:lnTo>
                      <a:lnTo>
                        <a:pt x="14764" y="81344"/>
                      </a:lnTo>
                      <a:close/>
                    </a:path>
                  </a:pathLst>
                </a:custGeom>
                <a:solidFill>
                  <a:srgbClr val="A9A9AB"/>
                </a:solidFill>
                <a:ln w="9525" cap="flat">
                  <a:noFill/>
                  <a:prstDash val="solid"/>
                  <a:miter/>
                </a:ln>
              </p:spPr>
              <p:txBody>
                <a:bodyPr rtlCol="0" anchor="ctr"/>
                <a:lstStyle/>
                <a:p>
                  <a:endParaRPr lang="en-US" sz="1350"/>
                </a:p>
              </p:txBody>
            </p:sp>
            <p:sp>
              <p:nvSpPr>
                <p:cNvPr id="381" name="Freeform: Shape 380">
                  <a:extLst>
                    <a:ext uri="{FF2B5EF4-FFF2-40B4-BE49-F238E27FC236}">
                      <a16:creationId xmlns:a16="http://schemas.microsoft.com/office/drawing/2014/main" id="{1701299A-1343-4736-B8DF-1D07E664647A}"/>
                    </a:ext>
                  </a:extLst>
                </p:cNvPr>
                <p:cNvSpPr/>
                <p:nvPr/>
              </p:nvSpPr>
              <p:spPr>
                <a:xfrm>
                  <a:off x="3635187" y="4432003"/>
                  <a:ext cx="48863" cy="28289"/>
                </a:xfrm>
                <a:custGeom>
                  <a:avLst/>
                  <a:gdLst>
                    <a:gd name="connsiteX0" fmla="*/ 14573 w 48863"/>
                    <a:gd name="connsiteY0" fmla="*/ 28289 h 28289"/>
                    <a:gd name="connsiteX1" fmla="*/ 0 w 48863"/>
                    <a:gd name="connsiteY1" fmla="*/ 19812 h 28289"/>
                    <a:gd name="connsiteX2" fmla="*/ 34290 w 48863"/>
                    <a:gd name="connsiteY2" fmla="*/ 0 h 28289"/>
                    <a:gd name="connsiteX3" fmla="*/ 48863 w 48863"/>
                    <a:gd name="connsiteY3" fmla="*/ 8477 h 28289"/>
                    <a:gd name="connsiteX4" fmla="*/ 14573 w 48863"/>
                    <a:gd name="connsiteY4" fmla="*/ 28289 h 28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3" h="28289">
                      <a:moveTo>
                        <a:pt x="14573" y="28289"/>
                      </a:moveTo>
                      <a:lnTo>
                        <a:pt x="0" y="19812"/>
                      </a:lnTo>
                      <a:lnTo>
                        <a:pt x="34290" y="0"/>
                      </a:lnTo>
                      <a:lnTo>
                        <a:pt x="48863" y="8477"/>
                      </a:lnTo>
                      <a:lnTo>
                        <a:pt x="14573" y="28289"/>
                      </a:lnTo>
                      <a:close/>
                    </a:path>
                  </a:pathLst>
                </a:custGeom>
                <a:solidFill>
                  <a:srgbClr val="CFCFCF"/>
                </a:solidFill>
                <a:ln w="9525" cap="flat">
                  <a:noFill/>
                  <a:prstDash val="solid"/>
                  <a:miter/>
                </a:ln>
              </p:spPr>
              <p:txBody>
                <a:bodyPr rtlCol="0" anchor="ctr"/>
                <a:lstStyle/>
                <a:p>
                  <a:endParaRPr lang="en-US" sz="1350"/>
                </a:p>
              </p:txBody>
            </p:sp>
            <p:sp>
              <p:nvSpPr>
                <p:cNvPr id="382" name="Freeform: Shape 381">
                  <a:extLst>
                    <a:ext uri="{FF2B5EF4-FFF2-40B4-BE49-F238E27FC236}">
                      <a16:creationId xmlns:a16="http://schemas.microsoft.com/office/drawing/2014/main" id="{415B9FEB-372F-402D-BAF6-26EA627A9C22}"/>
                    </a:ext>
                  </a:extLst>
                </p:cNvPr>
                <p:cNvSpPr/>
                <p:nvPr/>
              </p:nvSpPr>
              <p:spPr>
                <a:xfrm>
                  <a:off x="3649760" y="4440480"/>
                  <a:ext cx="34480" cy="92678"/>
                </a:xfrm>
                <a:custGeom>
                  <a:avLst/>
                  <a:gdLst>
                    <a:gd name="connsiteX0" fmla="*/ 34290 w 34480"/>
                    <a:gd name="connsiteY0" fmla="*/ 0 h 92678"/>
                    <a:gd name="connsiteX1" fmla="*/ 34480 w 34480"/>
                    <a:gd name="connsiteY1" fmla="*/ 72866 h 92678"/>
                    <a:gd name="connsiteX2" fmla="*/ 191 w 34480"/>
                    <a:gd name="connsiteY2" fmla="*/ 92678 h 92678"/>
                    <a:gd name="connsiteX3" fmla="*/ 0 w 34480"/>
                    <a:gd name="connsiteY3" fmla="*/ 19812 h 92678"/>
                    <a:gd name="connsiteX4" fmla="*/ 34290 w 34480"/>
                    <a:gd name="connsiteY4" fmla="*/ 0 h 9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0" h="92678">
                      <a:moveTo>
                        <a:pt x="34290" y="0"/>
                      </a:moveTo>
                      <a:lnTo>
                        <a:pt x="34480" y="72866"/>
                      </a:lnTo>
                      <a:lnTo>
                        <a:pt x="191" y="92678"/>
                      </a:lnTo>
                      <a:lnTo>
                        <a:pt x="0" y="19812"/>
                      </a:lnTo>
                      <a:lnTo>
                        <a:pt x="34290" y="0"/>
                      </a:lnTo>
                      <a:close/>
                    </a:path>
                  </a:pathLst>
                </a:custGeom>
                <a:solidFill>
                  <a:srgbClr val="FFFFFF"/>
                </a:solidFill>
                <a:ln w="9525" cap="flat">
                  <a:noFill/>
                  <a:prstDash val="solid"/>
                  <a:miter/>
                </a:ln>
              </p:spPr>
              <p:txBody>
                <a:bodyPr rtlCol="0" anchor="ctr"/>
                <a:lstStyle/>
                <a:p>
                  <a:endParaRPr lang="en-US" sz="1350"/>
                </a:p>
              </p:txBody>
            </p:sp>
          </p:grpSp>
          <p:sp>
            <p:nvSpPr>
              <p:cNvPr id="383" name="Freeform: Shape 382">
                <a:extLst>
                  <a:ext uri="{FF2B5EF4-FFF2-40B4-BE49-F238E27FC236}">
                    <a16:creationId xmlns:a16="http://schemas.microsoft.com/office/drawing/2014/main" id="{1E3C0F37-F8E4-4F8B-91A4-C7EBEAFD03A8}"/>
                  </a:ext>
                </a:extLst>
              </p:cNvPr>
              <p:cNvSpPr/>
              <p:nvPr/>
            </p:nvSpPr>
            <p:spPr>
              <a:xfrm>
                <a:off x="1764583" y="4512203"/>
                <a:ext cx="269273" cy="87434"/>
              </a:xfrm>
              <a:custGeom>
                <a:avLst/>
                <a:gdLst>
                  <a:gd name="connsiteX0" fmla="*/ 90382 w 269273"/>
                  <a:gd name="connsiteY0" fmla="*/ 2857 h 87434"/>
                  <a:gd name="connsiteX1" fmla="*/ 129339 w 269273"/>
                  <a:gd name="connsiteY1" fmla="*/ 0 h 87434"/>
                  <a:gd name="connsiteX2" fmla="*/ 151532 w 269273"/>
                  <a:gd name="connsiteY2" fmla="*/ 476 h 87434"/>
                  <a:gd name="connsiteX3" fmla="*/ 173821 w 269273"/>
                  <a:gd name="connsiteY3" fmla="*/ 2381 h 87434"/>
                  <a:gd name="connsiteX4" fmla="*/ 213635 w 269273"/>
                  <a:gd name="connsiteY4" fmla="*/ 10096 h 87434"/>
                  <a:gd name="connsiteX5" fmla="*/ 245735 w 269273"/>
                  <a:gd name="connsiteY5" fmla="*/ 22955 h 87434"/>
                  <a:gd name="connsiteX6" fmla="*/ 156581 w 269273"/>
                  <a:gd name="connsiteY6" fmla="*/ 13430 h 87434"/>
                  <a:gd name="connsiteX7" fmla="*/ 124005 w 269273"/>
                  <a:gd name="connsiteY7" fmla="*/ 10287 h 87434"/>
                  <a:gd name="connsiteX8" fmla="*/ 112861 w 269273"/>
                  <a:gd name="connsiteY8" fmla="*/ 19335 h 87434"/>
                  <a:gd name="connsiteX9" fmla="*/ 145436 w 269273"/>
                  <a:gd name="connsiteY9" fmla="*/ 22479 h 87434"/>
                  <a:gd name="connsiteX10" fmla="*/ 156581 w 269273"/>
                  <a:gd name="connsiteY10" fmla="*/ 13430 h 87434"/>
                  <a:gd name="connsiteX11" fmla="*/ 245735 w 269273"/>
                  <a:gd name="connsiteY11" fmla="*/ 22955 h 87434"/>
                  <a:gd name="connsiteX12" fmla="*/ 253259 w 269273"/>
                  <a:gd name="connsiteY12" fmla="*/ 27813 h 87434"/>
                  <a:gd name="connsiteX13" fmla="*/ 261260 w 269273"/>
                  <a:gd name="connsiteY13" fmla="*/ 34766 h 87434"/>
                  <a:gd name="connsiteX14" fmla="*/ 266213 w 269273"/>
                  <a:gd name="connsiteY14" fmla="*/ 41148 h 87434"/>
                  <a:gd name="connsiteX15" fmla="*/ 268880 w 269273"/>
                  <a:gd name="connsiteY15" fmla="*/ 47435 h 87434"/>
                  <a:gd name="connsiteX16" fmla="*/ 193919 w 269273"/>
                  <a:gd name="connsiteY16" fmla="*/ 83725 h 87434"/>
                  <a:gd name="connsiteX17" fmla="*/ 13801 w 269273"/>
                  <a:gd name="connsiteY17" fmla="*/ 66294 h 87434"/>
                  <a:gd name="connsiteX18" fmla="*/ 371 w 269273"/>
                  <a:gd name="connsiteY18" fmla="*/ 47244 h 87434"/>
                  <a:gd name="connsiteX19" fmla="*/ 3704 w 269273"/>
                  <a:gd name="connsiteY19" fmla="*/ 40100 h 87434"/>
                  <a:gd name="connsiteX20" fmla="*/ 9705 w 269273"/>
                  <a:gd name="connsiteY20" fmla="*/ 32956 h 87434"/>
                  <a:gd name="connsiteX21" fmla="*/ 17420 w 269273"/>
                  <a:gd name="connsiteY21" fmla="*/ 26765 h 87434"/>
                  <a:gd name="connsiteX22" fmla="*/ 31803 w 269273"/>
                  <a:gd name="connsiteY22" fmla="*/ 18764 h 87434"/>
                  <a:gd name="connsiteX23" fmla="*/ 57425 w 269273"/>
                  <a:gd name="connsiteY23" fmla="*/ 9239 h 87434"/>
                  <a:gd name="connsiteX24" fmla="*/ 90382 w 269273"/>
                  <a:gd name="connsiteY24" fmla="*/ 2857 h 87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9273" h="87434">
                    <a:moveTo>
                      <a:pt x="90382" y="2857"/>
                    </a:moveTo>
                    <a:cubicBezTo>
                      <a:pt x="103302" y="1158"/>
                      <a:pt x="116309" y="203"/>
                      <a:pt x="129339" y="0"/>
                    </a:cubicBezTo>
                    <a:cubicBezTo>
                      <a:pt x="134102" y="0"/>
                      <a:pt x="142103" y="0"/>
                      <a:pt x="151532" y="476"/>
                    </a:cubicBezTo>
                    <a:cubicBezTo>
                      <a:pt x="160962" y="952"/>
                      <a:pt x="170582" y="1809"/>
                      <a:pt x="173821" y="2381"/>
                    </a:cubicBezTo>
                    <a:cubicBezTo>
                      <a:pt x="187270" y="3929"/>
                      <a:pt x="200581" y="6509"/>
                      <a:pt x="213635" y="10096"/>
                    </a:cubicBezTo>
                    <a:cubicBezTo>
                      <a:pt x="224788" y="13151"/>
                      <a:pt x="235557" y="17465"/>
                      <a:pt x="245735" y="22955"/>
                    </a:cubicBezTo>
                    <a:cubicBezTo>
                      <a:pt x="229828" y="14001"/>
                      <a:pt x="196776" y="10096"/>
                      <a:pt x="156581" y="13430"/>
                    </a:cubicBezTo>
                    <a:cubicBezTo>
                      <a:pt x="146172" y="9603"/>
                      <a:pt x="134953" y="8520"/>
                      <a:pt x="124005" y="10287"/>
                    </a:cubicBezTo>
                    <a:cubicBezTo>
                      <a:pt x="111908" y="11906"/>
                      <a:pt x="106955" y="15907"/>
                      <a:pt x="112861" y="19335"/>
                    </a:cubicBezTo>
                    <a:cubicBezTo>
                      <a:pt x="123269" y="23163"/>
                      <a:pt x="134488" y="24245"/>
                      <a:pt x="145436" y="22479"/>
                    </a:cubicBezTo>
                    <a:cubicBezTo>
                      <a:pt x="157438" y="20859"/>
                      <a:pt x="162486" y="16764"/>
                      <a:pt x="156581" y="13430"/>
                    </a:cubicBezTo>
                    <a:cubicBezTo>
                      <a:pt x="196776" y="10382"/>
                      <a:pt x="229828" y="14287"/>
                      <a:pt x="245735" y="22955"/>
                    </a:cubicBezTo>
                    <a:cubicBezTo>
                      <a:pt x="248021" y="24384"/>
                      <a:pt x="251164" y="26193"/>
                      <a:pt x="253259" y="27813"/>
                    </a:cubicBezTo>
                    <a:cubicBezTo>
                      <a:pt x="256121" y="29896"/>
                      <a:pt x="258798" y="32222"/>
                      <a:pt x="261260" y="34766"/>
                    </a:cubicBezTo>
                    <a:cubicBezTo>
                      <a:pt x="263147" y="36700"/>
                      <a:pt x="264808" y="38841"/>
                      <a:pt x="266213" y="41148"/>
                    </a:cubicBezTo>
                    <a:cubicBezTo>
                      <a:pt x="267296" y="43156"/>
                      <a:pt x="268189" y="45261"/>
                      <a:pt x="268880" y="47435"/>
                    </a:cubicBezTo>
                    <a:cubicBezTo>
                      <a:pt x="272976" y="62293"/>
                      <a:pt x="244877" y="76867"/>
                      <a:pt x="193919" y="83725"/>
                    </a:cubicBezTo>
                    <a:cubicBezTo>
                      <a:pt x="127244" y="92678"/>
                      <a:pt x="46567" y="84868"/>
                      <a:pt x="13801" y="66294"/>
                    </a:cubicBezTo>
                    <a:cubicBezTo>
                      <a:pt x="2847" y="60102"/>
                      <a:pt x="-1344" y="53435"/>
                      <a:pt x="371" y="47244"/>
                    </a:cubicBezTo>
                    <a:cubicBezTo>
                      <a:pt x="1287" y="44777"/>
                      <a:pt x="2402" y="42388"/>
                      <a:pt x="3704" y="40100"/>
                    </a:cubicBezTo>
                    <a:cubicBezTo>
                      <a:pt x="5413" y="37488"/>
                      <a:pt x="7427" y="35090"/>
                      <a:pt x="9705" y="32956"/>
                    </a:cubicBezTo>
                    <a:cubicBezTo>
                      <a:pt x="12125" y="30710"/>
                      <a:pt x="14703" y="28640"/>
                      <a:pt x="17420" y="26765"/>
                    </a:cubicBezTo>
                    <a:cubicBezTo>
                      <a:pt x="21947" y="23643"/>
                      <a:pt x="26763" y="20964"/>
                      <a:pt x="31803" y="18764"/>
                    </a:cubicBezTo>
                    <a:cubicBezTo>
                      <a:pt x="40077" y="14912"/>
                      <a:pt x="48645" y="11727"/>
                      <a:pt x="57425" y="9239"/>
                    </a:cubicBezTo>
                    <a:cubicBezTo>
                      <a:pt x="68269" y="6436"/>
                      <a:pt x="79276" y="4304"/>
                      <a:pt x="90382" y="2857"/>
                    </a:cubicBezTo>
                    <a:close/>
                  </a:path>
                </a:pathLst>
              </a:custGeom>
              <a:solidFill>
                <a:srgbClr val="062D45"/>
              </a:solidFill>
              <a:ln w="9525" cap="flat">
                <a:noFill/>
                <a:prstDash val="solid"/>
                <a:miter/>
              </a:ln>
            </p:spPr>
            <p:txBody>
              <a:bodyPr rtlCol="0" anchor="ctr"/>
              <a:lstStyle/>
              <a:p>
                <a:endParaRPr lang="en-US" sz="1350"/>
              </a:p>
            </p:txBody>
          </p:sp>
          <p:sp>
            <p:nvSpPr>
              <p:cNvPr id="384" name="Freeform: Shape 383">
                <a:extLst>
                  <a:ext uri="{FF2B5EF4-FFF2-40B4-BE49-F238E27FC236}">
                    <a16:creationId xmlns:a16="http://schemas.microsoft.com/office/drawing/2014/main" id="{0F7CF4A8-92DF-43F2-890A-03944A9C2D66}"/>
                  </a:ext>
                </a:extLst>
              </p:cNvPr>
              <p:cNvSpPr/>
              <p:nvPr/>
            </p:nvSpPr>
            <p:spPr>
              <a:xfrm>
                <a:off x="1875158" y="4366280"/>
                <a:ext cx="48672" cy="168941"/>
              </a:xfrm>
              <a:custGeom>
                <a:avLst/>
                <a:gdLst>
                  <a:gd name="connsiteX0" fmla="*/ 0 w 48672"/>
                  <a:gd name="connsiteY0" fmla="*/ 161925 h 168941"/>
                  <a:gd name="connsiteX1" fmla="*/ 0 w 48672"/>
                  <a:gd name="connsiteY1" fmla="*/ 0 h 168941"/>
                  <a:gd name="connsiteX2" fmla="*/ 2476 w 48672"/>
                  <a:gd name="connsiteY2" fmla="*/ 3048 h 168941"/>
                  <a:gd name="connsiteX3" fmla="*/ 35052 w 48672"/>
                  <a:gd name="connsiteY3" fmla="*/ 6191 h 168941"/>
                  <a:gd name="connsiteX4" fmla="*/ 48673 w 48672"/>
                  <a:gd name="connsiteY4" fmla="*/ 95 h 168941"/>
                  <a:gd name="connsiteX5" fmla="*/ 48673 w 48672"/>
                  <a:gd name="connsiteY5" fmla="*/ 162020 h 168941"/>
                  <a:gd name="connsiteX6" fmla="*/ 35052 w 48672"/>
                  <a:gd name="connsiteY6" fmla="*/ 168116 h 168941"/>
                  <a:gd name="connsiteX7" fmla="*/ 2477 w 48672"/>
                  <a:gd name="connsiteY7" fmla="*/ 164973 h 168941"/>
                  <a:gd name="connsiteX8" fmla="*/ 0 w 48672"/>
                  <a:gd name="connsiteY8" fmla="*/ 161925 h 168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672" h="168941">
                    <a:moveTo>
                      <a:pt x="0" y="161925"/>
                    </a:moveTo>
                    <a:lnTo>
                      <a:pt x="0" y="0"/>
                    </a:lnTo>
                    <a:cubicBezTo>
                      <a:pt x="0" y="1048"/>
                      <a:pt x="857" y="2096"/>
                      <a:pt x="2476" y="3048"/>
                    </a:cubicBezTo>
                    <a:cubicBezTo>
                      <a:pt x="12885" y="6875"/>
                      <a:pt x="24104" y="7958"/>
                      <a:pt x="35052" y="6191"/>
                    </a:cubicBezTo>
                    <a:cubicBezTo>
                      <a:pt x="43624" y="5049"/>
                      <a:pt x="48673" y="2572"/>
                      <a:pt x="48673" y="95"/>
                    </a:cubicBezTo>
                    <a:lnTo>
                      <a:pt x="48673" y="162020"/>
                    </a:lnTo>
                    <a:cubicBezTo>
                      <a:pt x="48673" y="164497"/>
                      <a:pt x="43624" y="166878"/>
                      <a:pt x="35052" y="168116"/>
                    </a:cubicBezTo>
                    <a:cubicBezTo>
                      <a:pt x="24104" y="169883"/>
                      <a:pt x="12885" y="168801"/>
                      <a:pt x="2477" y="164973"/>
                    </a:cubicBezTo>
                    <a:cubicBezTo>
                      <a:pt x="762" y="163925"/>
                      <a:pt x="0" y="163259"/>
                      <a:pt x="0" y="161925"/>
                    </a:cubicBezTo>
                    <a:close/>
                  </a:path>
                </a:pathLst>
              </a:custGeom>
              <a:solidFill>
                <a:srgbClr val="07334E"/>
              </a:solidFill>
              <a:ln w="9525" cap="flat">
                <a:noFill/>
                <a:prstDash val="solid"/>
                <a:miter/>
              </a:ln>
            </p:spPr>
            <p:txBody>
              <a:bodyPr rtlCol="0" anchor="ctr"/>
              <a:lstStyle/>
              <a:p>
                <a:endParaRPr lang="en-US" sz="1350"/>
              </a:p>
            </p:txBody>
          </p:sp>
          <p:sp>
            <p:nvSpPr>
              <p:cNvPr id="385" name="Freeform: Shape 384">
                <a:extLst>
                  <a:ext uri="{FF2B5EF4-FFF2-40B4-BE49-F238E27FC236}">
                    <a16:creationId xmlns:a16="http://schemas.microsoft.com/office/drawing/2014/main" id="{5683842E-0415-4C73-9E27-CADFDE774296}"/>
                  </a:ext>
                </a:extLst>
              </p:cNvPr>
              <p:cNvSpPr/>
              <p:nvPr/>
            </p:nvSpPr>
            <p:spPr>
              <a:xfrm>
                <a:off x="1704478" y="4063575"/>
                <a:ext cx="390798" cy="357800"/>
              </a:xfrm>
              <a:custGeom>
                <a:avLst/>
                <a:gdLst>
                  <a:gd name="connsiteX0" fmla="*/ 277 w 390798"/>
                  <a:gd name="connsiteY0" fmla="*/ 299942 h 357800"/>
                  <a:gd name="connsiteX1" fmla="*/ 59904 w 390798"/>
                  <a:gd name="connsiteY1" fmla="*/ 0 h 357800"/>
                  <a:gd name="connsiteX2" fmla="*/ 73620 w 390798"/>
                  <a:gd name="connsiteY2" fmla="*/ 19050 h 357800"/>
                  <a:gd name="connsiteX3" fmla="*/ 255833 w 390798"/>
                  <a:gd name="connsiteY3" fmla="*/ 36671 h 357800"/>
                  <a:gd name="connsiteX4" fmla="*/ 332033 w 390798"/>
                  <a:gd name="connsiteY4" fmla="*/ 762 h 357800"/>
                  <a:gd name="connsiteX5" fmla="*/ 390516 w 390798"/>
                  <a:gd name="connsiteY5" fmla="*/ 300895 h 357800"/>
                  <a:gd name="connsiteX6" fmla="*/ 281455 w 390798"/>
                  <a:gd name="connsiteY6" fmla="*/ 352425 h 357800"/>
                  <a:gd name="connsiteX7" fmla="*/ 20184 w 390798"/>
                  <a:gd name="connsiteY7" fmla="*/ 327089 h 357800"/>
                  <a:gd name="connsiteX8" fmla="*/ 277 w 390798"/>
                  <a:gd name="connsiteY8" fmla="*/ 299942 h 3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798" h="357800">
                    <a:moveTo>
                      <a:pt x="277" y="299942"/>
                    </a:moveTo>
                    <a:cubicBezTo>
                      <a:pt x="20216" y="199930"/>
                      <a:pt x="40092" y="99949"/>
                      <a:pt x="59904" y="0"/>
                    </a:cubicBezTo>
                    <a:cubicBezTo>
                      <a:pt x="58665" y="6191"/>
                      <a:pt x="63047" y="12668"/>
                      <a:pt x="73620" y="19050"/>
                    </a:cubicBezTo>
                    <a:cubicBezTo>
                      <a:pt x="106767" y="38100"/>
                      <a:pt x="187920" y="45720"/>
                      <a:pt x="255833" y="36671"/>
                    </a:cubicBezTo>
                    <a:cubicBezTo>
                      <a:pt x="306315" y="29909"/>
                      <a:pt x="334700" y="15526"/>
                      <a:pt x="332033" y="762"/>
                    </a:cubicBezTo>
                    <a:cubicBezTo>
                      <a:pt x="351591" y="100838"/>
                      <a:pt x="371085" y="200883"/>
                      <a:pt x="390516" y="300895"/>
                    </a:cubicBezTo>
                    <a:cubicBezTo>
                      <a:pt x="394612" y="322041"/>
                      <a:pt x="353940" y="342614"/>
                      <a:pt x="281455" y="352425"/>
                    </a:cubicBezTo>
                    <a:cubicBezTo>
                      <a:pt x="184681" y="365379"/>
                      <a:pt x="67714" y="354140"/>
                      <a:pt x="20184" y="327089"/>
                    </a:cubicBezTo>
                    <a:cubicBezTo>
                      <a:pt x="4754" y="318040"/>
                      <a:pt x="-1437" y="308896"/>
                      <a:pt x="277" y="299942"/>
                    </a:cubicBezTo>
                    <a:close/>
                  </a:path>
                </a:pathLst>
              </a:custGeom>
              <a:solidFill>
                <a:srgbClr val="FFA323"/>
              </a:solidFill>
              <a:ln w="9525" cap="flat">
                <a:noFill/>
                <a:prstDash val="solid"/>
                <a:miter/>
              </a:ln>
            </p:spPr>
            <p:txBody>
              <a:bodyPr rtlCol="0" anchor="ctr"/>
              <a:lstStyle/>
              <a:p>
                <a:endParaRPr lang="en-US" sz="1350"/>
              </a:p>
            </p:txBody>
          </p:sp>
          <p:sp>
            <p:nvSpPr>
              <p:cNvPr id="386" name="Freeform: Shape 385">
                <a:extLst>
                  <a:ext uri="{FF2B5EF4-FFF2-40B4-BE49-F238E27FC236}">
                    <a16:creationId xmlns:a16="http://schemas.microsoft.com/office/drawing/2014/main" id="{80FC1B70-288D-42EA-B6DD-4E4EF40BC57D}"/>
                  </a:ext>
                </a:extLst>
              </p:cNvPr>
              <p:cNvSpPr/>
              <p:nvPr/>
            </p:nvSpPr>
            <p:spPr>
              <a:xfrm>
                <a:off x="1764155" y="4027706"/>
                <a:ext cx="272350" cy="75882"/>
              </a:xfrm>
              <a:custGeom>
                <a:avLst/>
                <a:gdLst>
                  <a:gd name="connsiteX0" fmla="*/ 258449 w 272350"/>
                  <a:gd name="connsiteY0" fmla="*/ 21677 h 75882"/>
                  <a:gd name="connsiteX1" fmla="*/ 196156 w 272350"/>
                  <a:gd name="connsiteY1" fmla="*/ 72160 h 75882"/>
                  <a:gd name="connsiteX2" fmla="*/ 13943 w 272350"/>
                  <a:gd name="connsiteY2" fmla="*/ 54157 h 75882"/>
                  <a:gd name="connsiteX3" fmla="*/ 76236 w 272350"/>
                  <a:gd name="connsiteY3" fmla="*/ 3675 h 75882"/>
                  <a:gd name="connsiteX4" fmla="*/ 258449 w 272350"/>
                  <a:gd name="connsiteY4" fmla="*/ 21677 h 7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350" h="75882">
                    <a:moveTo>
                      <a:pt x="258449" y="21677"/>
                    </a:moveTo>
                    <a:cubicBezTo>
                      <a:pt x="291501" y="40727"/>
                      <a:pt x="263593" y="63111"/>
                      <a:pt x="196156" y="72160"/>
                    </a:cubicBezTo>
                    <a:cubicBezTo>
                      <a:pt x="128719" y="81208"/>
                      <a:pt x="47090" y="73207"/>
                      <a:pt x="13943" y="54157"/>
                    </a:cubicBezTo>
                    <a:cubicBezTo>
                      <a:pt x="-19204" y="35107"/>
                      <a:pt x="8799" y="12724"/>
                      <a:pt x="76236" y="3675"/>
                    </a:cubicBezTo>
                    <a:cubicBezTo>
                      <a:pt x="143673" y="-5374"/>
                      <a:pt x="225302" y="2913"/>
                      <a:pt x="258449" y="21677"/>
                    </a:cubicBezTo>
                    <a:close/>
                  </a:path>
                </a:pathLst>
              </a:custGeom>
              <a:solidFill>
                <a:srgbClr val="FF8D23"/>
              </a:solidFill>
              <a:ln w="9525" cap="flat">
                <a:noFill/>
                <a:prstDash val="solid"/>
                <a:miter/>
              </a:ln>
            </p:spPr>
            <p:txBody>
              <a:bodyPr rtlCol="0" anchor="ctr"/>
              <a:lstStyle/>
              <a:p>
                <a:endParaRPr lang="en-US" sz="1350"/>
              </a:p>
            </p:txBody>
          </p:sp>
          <p:grpSp>
            <p:nvGrpSpPr>
              <p:cNvPr id="387" name="Graphic 2">
                <a:extLst>
                  <a:ext uri="{FF2B5EF4-FFF2-40B4-BE49-F238E27FC236}">
                    <a16:creationId xmlns:a16="http://schemas.microsoft.com/office/drawing/2014/main" id="{52CBA177-CF29-4EAA-8809-5FDB24E04283}"/>
                  </a:ext>
                </a:extLst>
              </p:cNvPr>
              <p:cNvGrpSpPr/>
              <p:nvPr/>
            </p:nvGrpSpPr>
            <p:grpSpPr>
              <a:xfrm>
                <a:off x="2646206" y="5517757"/>
                <a:ext cx="269652" cy="171640"/>
                <a:chOff x="2646206" y="5517757"/>
                <a:chExt cx="269652" cy="171640"/>
              </a:xfrm>
            </p:grpSpPr>
            <p:sp>
              <p:nvSpPr>
                <p:cNvPr id="388" name="Freeform: Shape 387">
                  <a:extLst>
                    <a:ext uri="{FF2B5EF4-FFF2-40B4-BE49-F238E27FC236}">
                      <a16:creationId xmlns:a16="http://schemas.microsoft.com/office/drawing/2014/main" id="{C9A765BD-3F89-4449-8F50-EB68AA57778E}"/>
                    </a:ext>
                  </a:extLst>
                </p:cNvPr>
                <p:cNvSpPr/>
                <p:nvPr/>
              </p:nvSpPr>
              <p:spPr>
                <a:xfrm>
                  <a:off x="2646206" y="5517757"/>
                  <a:ext cx="74009" cy="42862"/>
                </a:xfrm>
                <a:custGeom>
                  <a:avLst/>
                  <a:gdLst>
                    <a:gd name="connsiteX0" fmla="*/ 38671 w 74009"/>
                    <a:gd name="connsiteY0" fmla="*/ 42863 h 42862"/>
                    <a:gd name="connsiteX1" fmla="*/ 74009 w 74009"/>
                    <a:gd name="connsiteY1" fmla="*/ 22384 h 42862"/>
                    <a:gd name="connsiteX2" fmla="*/ 35338 w 74009"/>
                    <a:gd name="connsiteY2" fmla="*/ 0 h 42862"/>
                    <a:gd name="connsiteX3" fmla="*/ 0 w 74009"/>
                    <a:gd name="connsiteY3" fmla="*/ 20574 h 42862"/>
                    <a:gd name="connsiteX4" fmla="*/ 38671 w 74009"/>
                    <a:gd name="connsiteY4" fmla="*/ 42863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009" h="42862">
                      <a:moveTo>
                        <a:pt x="38671" y="42863"/>
                      </a:moveTo>
                      <a:lnTo>
                        <a:pt x="74009" y="22384"/>
                      </a:lnTo>
                      <a:lnTo>
                        <a:pt x="35338" y="0"/>
                      </a:lnTo>
                      <a:lnTo>
                        <a:pt x="0" y="20574"/>
                      </a:lnTo>
                      <a:lnTo>
                        <a:pt x="38671" y="42863"/>
                      </a:lnTo>
                      <a:close/>
                    </a:path>
                  </a:pathLst>
                </a:custGeom>
                <a:solidFill>
                  <a:srgbClr val="1D2225"/>
                </a:solidFill>
                <a:ln w="9525" cap="flat">
                  <a:noFill/>
                  <a:prstDash val="solid"/>
                  <a:miter/>
                </a:ln>
              </p:spPr>
              <p:txBody>
                <a:bodyPr rtlCol="0" anchor="ctr"/>
                <a:lstStyle/>
                <a:p>
                  <a:endParaRPr lang="en-US" sz="1350"/>
                </a:p>
              </p:txBody>
            </p:sp>
            <p:sp>
              <p:nvSpPr>
                <p:cNvPr id="389" name="Freeform: Shape 388">
                  <a:extLst>
                    <a:ext uri="{FF2B5EF4-FFF2-40B4-BE49-F238E27FC236}">
                      <a16:creationId xmlns:a16="http://schemas.microsoft.com/office/drawing/2014/main" id="{6AB41669-6D04-48FF-B7C2-7A643ECD4562}"/>
                    </a:ext>
                  </a:extLst>
                </p:cNvPr>
                <p:cNvSpPr/>
                <p:nvPr/>
              </p:nvSpPr>
              <p:spPr>
                <a:xfrm>
                  <a:off x="2684878" y="5540141"/>
                  <a:ext cx="192404" cy="111156"/>
                </a:xfrm>
                <a:custGeom>
                  <a:avLst/>
                  <a:gdLst>
                    <a:gd name="connsiteX0" fmla="*/ 157067 w 192404"/>
                    <a:gd name="connsiteY0" fmla="*/ 111157 h 111156"/>
                    <a:gd name="connsiteX1" fmla="*/ 192405 w 192404"/>
                    <a:gd name="connsiteY1" fmla="*/ 90678 h 111156"/>
                    <a:gd name="connsiteX2" fmla="*/ 35338 w 192404"/>
                    <a:gd name="connsiteY2" fmla="*/ 0 h 111156"/>
                    <a:gd name="connsiteX3" fmla="*/ 0 w 192404"/>
                    <a:gd name="connsiteY3" fmla="*/ 20479 h 111156"/>
                    <a:gd name="connsiteX4" fmla="*/ 157067 w 192404"/>
                    <a:gd name="connsiteY4" fmla="*/ 111157 h 111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04" h="111156">
                      <a:moveTo>
                        <a:pt x="157067" y="111157"/>
                      </a:moveTo>
                      <a:lnTo>
                        <a:pt x="192405" y="90678"/>
                      </a:lnTo>
                      <a:lnTo>
                        <a:pt x="35338" y="0"/>
                      </a:lnTo>
                      <a:lnTo>
                        <a:pt x="0" y="20479"/>
                      </a:lnTo>
                      <a:lnTo>
                        <a:pt x="157067" y="111157"/>
                      </a:lnTo>
                      <a:close/>
                    </a:path>
                  </a:pathLst>
                </a:custGeom>
                <a:solidFill>
                  <a:srgbClr val="1D2225"/>
                </a:solidFill>
                <a:ln w="9525" cap="flat">
                  <a:noFill/>
                  <a:prstDash val="solid"/>
                  <a:miter/>
                </a:ln>
              </p:spPr>
              <p:txBody>
                <a:bodyPr rtlCol="0" anchor="ctr"/>
                <a:lstStyle/>
                <a:p>
                  <a:endParaRPr lang="en-US" sz="1350"/>
                </a:p>
              </p:txBody>
            </p:sp>
            <p:sp>
              <p:nvSpPr>
                <p:cNvPr id="390" name="Freeform: Shape 389">
                  <a:extLst>
                    <a:ext uri="{FF2B5EF4-FFF2-40B4-BE49-F238E27FC236}">
                      <a16:creationId xmlns:a16="http://schemas.microsoft.com/office/drawing/2014/main" id="{510A51AE-0C28-45AD-BED8-35555C188D4D}"/>
                    </a:ext>
                  </a:extLst>
                </p:cNvPr>
                <p:cNvSpPr/>
                <p:nvPr/>
              </p:nvSpPr>
              <p:spPr>
                <a:xfrm>
                  <a:off x="2841945" y="5630819"/>
                  <a:ext cx="73914" cy="42767"/>
                </a:xfrm>
                <a:custGeom>
                  <a:avLst/>
                  <a:gdLst>
                    <a:gd name="connsiteX0" fmla="*/ 38576 w 73914"/>
                    <a:gd name="connsiteY0" fmla="*/ 42767 h 42767"/>
                    <a:gd name="connsiteX1" fmla="*/ 73914 w 73914"/>
                    <a:gd name="connsiteY1" fmla="*/ 22193 h 42767"/>
                    <a:gd name="connsiteX2" fmla="*/ 35338 w 73914"/>
                    <a:gd name="connsiteY2" fmla="*/ 0 h 42767"/>
                    <a:gd name="connsiteX3" fmla="*/ 0 w 73914"/>
                    <a:gd name="connsiteY3" fmla="*/ 20479 h 42767"/>
                    <a:gd name="connsiteX4" fmla="*/ 38576 w 73914"/>
                    <a:gd name="connsiteY4" fmla="*/ 42767 h 42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4" h="42767">
                      <a:moveTo>
                        <a:pt x="38576" y="42767"/>
                      </a:moveTo>
                      <a:lnTo>
                        <a:pt x="73914" y="22193"/>
                      </a:lnTo>
                      <a:lnTo>
                        <a:pt x="35338" y="0"/>
                      </a:lnTo>
                      <a:lnTo>
                        <a:pt x="0" y="20479"/>
                      </a:lnTo>
                      <a:lnTo>
                        <a:pt x="38576" y="42767"/>
                      </a:lnTo>
                      <a:close/>
                    </a:path>
                  </a:pathLst>
                </a:custGeom>
                <a:solidFill>
                  <a:srgbClr val="1D2225"/>
                </a:solidFill>
                <a:ln w="9525" cap="flat">
                  <a:noFill/>
                  <a:prstDash val="solid"/>
                  <a:miter/>
                </a:ln>
              </p:spPr>
              <p:txBody>
                <a:bodyPr rtlCol="0" anchor="ctr"/>
                <a:lstStyle/>
                <a:p>
                  <a:endParaRPr lang="en-US" sz="1350"/>
                </a:p>
              </p:txBody>
            </p:sp>
            <p:sp>
              <p:nvSpPr>
                <p:cNvPr id="391" name="Freeform: Shape 390">
                  <a:extLst>
                    <a:ext uri="{FF2B5EF4-FFF2-40B4-BE49-F238E27FC236}">
                      <a16:creationId xmlns:a16="http://schemas.microsoft.com/office/drawing/2014/main" id="{CC8DB327-C621-4DAE-863C-DF2E89F8F05C}"/>
                    </a:ext>
                  </a:extLst>
                </p:cNvPr>
                <p:cNvSpPr/>
                <p:nvPr/>
              </p:nvSpPr>
              <p:spPr>
                <a:xfrm>
                  <a:off x="2880426" y="5653012"/>
                  <a:ext cx="35433" cy="36385"/>
                </a:xfrm>
                <a:custGeom>
                  <a:avLst/>
                  <a:gdLst>
                    <a:gd name="connsiteX0" fmla="*/ 0 w 35433"/>
                    <a:gd name="connsiteY0" fmla="*/ 36385 h 36385"/>
                    <a:gd name="connsiteX1" fmla="*/ 35338 w 35433"/>
                    <a:gd name="connsiteY1" fmla="*/ 15907 h 36385"/>
                    <a:gd name="connsiteX2" fmla="*/ 35433 w 35433"/>
                    <a:gd name="connsiteY2" fmla="*/ 0 h 36385"/>
                    <a:gd name="connsiteX3" fmla="*/ 95 w 35433"/>
                    <a:gd name="connsiteY3" fmla="*/ 20574 h 36385"/>
                    <a:gd name="connsiteX4" fmla="*/ 0 w 35433"/>
                    <a:gd name="connsiteY4" fmla="*/ 36385 h 36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33" h="36385">
                      <a:moveTo>
                        <a:pt x="0" y="36385"/>
                      </a:moveTo>
                      <a:lnTo>
                        <a:pt x="35338" y="15907"/>
                      </a:lnTo>
                      <a:lnTo>
                        <a:pt x="35433" y="0"/>
                      </a:lnTo>
                      <a:lnTo>
                        <a:pt x="95" y="20574"/>
                      </a:lnTo>
                      <a:lnTo>
                        <a:pt x="0" y="36385"/>
                      </a:lnTo>
                      <a:close/>
                    </a:path>
                  </a:pathLst>
                </a:custGeom>
                <a:solidFill>
                  <a:srgbClr val="171B1D"/>
                </a:solidFill>
                <a:ln w="9525" cap="flat">
                  <a:noFill/>
                  <a:prstDash val="solid"/>
                  <a:miter/>
                </a:ln>
              </p:spPr>
              <p:txBody>
                <a:bodyPr rtlCol="0" anchor="ctr"/>
                <a:lstStyle/>
                <a:p>
                  <a:endParaRPr lang="en-US" sz="1350"/>
                </a:p>
              </p:txBody>
            </p:sp>
            <p:sp>
              <p:nvSpPr>
                <p:cNvPr id="392" name="Freeform: Shape 391">
                  <a:extLst>
                    <a:ext uri="{FF2B5EF4-FFF2-40B4-BE49-F238E27FC236}">
                      <a16:creationId xmlns:a16="http://schemas.microsoft.com/office/drawing/2014/main" id="{C832BEA2-C023-48AD-8C55-1CD1A579DAA0}"/>
                    </a:ext>
                  </a:extLst>
                </p:cNvPr>
                <p:cNvSpPr/>
                <p:nvPr/>
              </p:nvSpPr>
              <p:spPr>
                <a:xfrm>
                  <a:off x="2646206" y="5538331"/>
                  <a:ext cx="234314" cy="151066"/>
                </a:xfrm>
                <a:custGeom>
                  <a:avLst/>
                  <a:gdLst>
                    <a:gd name="connsiteX0" fmla="*/ 0 w 234314"/>
                    <a:gd name="connsiteY0" fmla="*/ 0 h 151066"/>
                    <a:gd name="connsiteX1" fmla="*/ 0 w 234314"/>
                    <a:gd name="connsiteY1" fmla="*/ 15812 h 151066"/>
                    <a:gd name="connsiteX2" fmla="*/ 234220 w 234314"/>
                    <a:gd name="connsiteY2" fmla="*/ 151066 h 151066"/>
                    <a:gd name="connsiteX3" fmla="*/ 234315 w 234314"/>
                    <a:gd name="connsiteY3" fmla="*/ 135255 h 151066"/>
                    <a:gd name="connsiteX4" fmla="*/ 195739 w 234314"/>
                    <a:gd name="connsiteY4" fmla="*/ 112966 h 151066"/>
                    <a:gd name="connsiteX5" fmla="*/ 38671 w 234314"/>
                    <a:gd name="connsiteY5" fmla="*/ 22288 h 151066"/>
                    <a:gd name="connsiteX6" fmla="*/ 0 w 234314"/>
                    <a:gd name="connsiteY6" fmla="*/ 0 h 15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14" h="151066">
                      <a:moveTo>
                        <a:pt x="0" y="0"/>
                      </a:moveTo>
                      <a:lnTo>
                        <a:pt x="0" y="15812"/>
                      </a:lnTo>
                      <a:lnTo>
                        <a:pt x="234220" y="151066"/>
                      </a:lnTo>
                      <a:lnTo>
                        <a:pt x="234315" y="135255"/>
                      </a:lnTo>
                      <a:lnTo>
                        <a:pt x="195739" y="112966"/>
                      </a:lnTo>
                      <a:lnTo>
                        <a:pt x="38671" y="22288"/>
                      </a:lnTo>
                      <a:lnTo>
                        <a:pt x="0" y="0"/>
                      </a:lnTo>
                      <a:close/>
                    </a:path>
                  </a:pathLst>
                </a:custGeom>
                <a:solidFill>
                  <a:srgbClr val="2B3236"/>
                </a:solidFill>
                <a:ln w="9525" cap="flat">
                  <a:noFill/>
                  <a:prstDash val="solid"/>
                  <a:miter/>
                </a:ln>
              </p:spPr>
              <p:txBody>
                <a:bodyPr rtlCol="0" anchor="ctr"/>
                <a:lstStyle/>
                <a:p>
                  <a:endParaRPr lang="en-US" sz="1350"/>
                </a:p>
              </p:txBody>
            </p:sp>
          </p:grpSp>
          <p:grpSp>
            <p:nvGrpSpPr>
              <p:cNvPr id="393" name="Graphic 2">
                <a:extLst>
                  <a:ext uri="{FF2B5EF4-FFF2-40B4-BE49-F238E27FC236}">
                    <a16:creationId xmlns:a16="http://schemas.microsoft.com/office/drawing/2014/main" id="{0510B4E8-EADD-45D6-BBB7-56A74558CFBA}"/>
                  </a:ext>
                </a:extLst>
              </p:cNvPr>
              <p:cNvGrpSpPr/>
              <p:nvPr/>
            </p:nvGrpSpPr>
            <p:grpSpPr>
              <a:xfrm>
                <a:off x="2466184" y="4994158"/>
                <a:ext cx="631126" cy="732642"/>
                <a:chOff x="2466184" y="4994158"/>
                <a:chExt cx="631126" cy="732642"/>
              </a:xfrm>
            </p:grpSpPr>
            <p:sp>
              <p:nvSpPr>
                <p:cNvPr id="394" name="Freeform: Shape 393">
                  <a:extLst>
                    <a:ext uri="{FF2B5EF4-FFF2-40B4-BE49-F238E27FC236}">
                      <a16:creationId xmlns:a16="http://schemas.microsoft.com/office/drawing/2014/main" id="{4BEB4EAE-58F8-4867-9C9C-0453AF070D9E}"/>
                    </a:ext>
                  </a:extLst>
                </p:cNvPr>
                <p:cNvSpPr/>
                <p:nvPr/>
              </p:nvSpPr>
              <p:spPr>
                <a:xfrm>
                  <a:off x="2484567" y="5328114"/>
                  <a:ext cx="49053" cy="44291"/>
                </a:xfrm>
                <a:custGeom>
                  <a:avLst/>
                  <a:gdLst>
                    <a:gd name="connsiteX0" fmla="*/ 13716 w 49053"/>
                    <a:gd name="connsiteY0" fmla="*/ 44291 h 44291"/>
                    <a:gd name="connsiteX1" fmla="*/ 49054 w 49053"/>
                    <a:gd name="connsiteY1" fmla="*/ 23717 h 44291"/>
                    <a:gd name="connsiteX2" fmla="*/ 35338 w 49053"/>
                    <a:gd name="connsiteY2" fmla="*/ 0 h 44291"/>
                    <a:gd name="connsiteX3" fmla="*/ 0 w 49053"/>
                    <a:gd name="connsiteY3" fmla="*/ 20574 h 44291"/>
                    <a:gd name="connsiteX4" fmla="*/ 13716 w 49053"/>
                    <a:gd name="connsiteY4" fmla="*/ 44291 h 44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53" h="44291">
                      <a:moveTo>
                        <a:pt x="13716" y="44291"/>
                      </a:moveTo>
                      <a:lnTo>
                        <a:pt x="49054" y="23717"/>
                      </a:lnTo>
                      <a:cubicBezTo>
                        <a:pt x="40963" y="18449"/>
                        <a:pt x="35869" y="9640"/>
                        <a:pt x="35338" y="0"/>
                      </a:cubicBezTo>
                      <a:lnTo>
                        <a:pt x="0" y="20574"/>
                      </a:lnTo>
                      <a:cubicBezTo>
                        <a:pt x="531" y="30214"/>
                        <a:pt x="5625" y="39023"/>
                        <a:pt x="13716" y="44291"/>
                      </a:cubicBezTo>
                      <a:close/>
                    </a:path>
                  </a:pathLst>
                </a:custGeom>
                <a:solidFill>
                  <a:srgbClr val="1D2124"/>
                </a:solidFill>
                <a:ln w="9525" cap="flat">
                  <a:noFill/>
                  <a:prstDash val="solid"/>
                  <a:miter/>
                </a:ln>
              </p:spPr>
              <p:txBody>
                <a:bodyPr rtlCol="0" anchor="ctr"/>
                <a:lstStyle/>
                <a:p>
                  <a:endParaRPr lang="en-US" sz="1350"/>
                </a:p>
              </p:txBody>
            </p:sp>
            <p:sp>
              <p:nvSpPr>
                <p:cNvPr id="395" name="Freeform: Shape 394">
                  <a:extLst>
                    <a:ext uri="{FF2B5EF4-FFF2-40B4-BE49-F238E27FC236}">
                      <a16:creationId xmlns:a16="http://schemas.microsoft.com/office/drawing/2014/main" id="{82CD3A82-A2AE-4576-A60D-29810E730812}"/>
                    </a:ext>
                  </a:extLst>
                </p:cNvPr>
                <p:cNvSpPr/>
                <p:nvPr/>
              </p:nvSpPr>
              <p:spPr>
                <a:xfrm>
                  <a:off x="2484567" y="5028077"/>
                  <a:ext cx="36194" cy="320611"/>
                </a:xfrm>
                <a:custGeom>
                  <a:avLst/>
                  <a:gdLst>
                    <a:gd name="connsiteX0" fmla="*/ 0 w 36194"/>
                    <a:gd name="connsiteY0" fmla="*/ 320612 h 320611"/>
                    <a:gd name="connsiteX1" fmla="*/ 35338 w 36194"/>
                    <a:gd name="connsiteY1" fmla="*/ 300038 h 320611"/>
                    <a:gd name="connsiteX2" fmla="*/ 36195 w 36194"/>
                    <a:gd name="connsiteY2" fmla="*/ 0 h 320611"/>
                    <a:gd name="connsiteX3" fmla="*/ 857 w 36194"/>
                    <a:gd name="connsiteY3" fmla="*/ 20479 h 320611"/>
                    <a:gd name="connsiteX4" fmla="*/ 0 w 36194"/>
                    <a:gd name="connsiteY4" fmla="*/ 320612 h 32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4" h="320611">
                      <a:moveTo>
                        <a:pt x="0" y="320612"/>
                      </a:moveTo>
                      <a:lnTo>
                        <a:pt x="35338" y="300038"/>
                      </a:lnTo>
                      <a:lnTo>
                        <a:pt x="36195" y="0"/>
                      </a:lnTo>
                      <a:lnTo>
                        <a:pt x="857" y="20479"/>
                      </a:lnTo>
                      <a:lnTo>
                        <a:pt x="0" y="320612"/>
                      </a:lnTo>
                      <a:close/>
                    </a:path>
                  </a:pathLst>
                </a:custGeom>
                <a:solidFill>
                  <a:srgbClr val="171B1D"/>
                </a:solidFill>
                <a:ln w="9525" cap="flat">
                  <a:noFill/>
                  <a:prstDash val="solid"/>
                  <a:miter/>
                </a:ln>
              </p:spPr>
              <p:txBody>
                <a:bodyPr rtlCol="0" anchor="ctr"/>
                <a:lstStyle/>
                <a:p>
                  <a:endParaRPr lang="en-US" sz="1350"/>
                </a:p>
              </p:txBody>
            </p:sp>
            <p:sp>
              <p:nvSpPr>
                <p:cNvPr id="396" name="Freeform: Shape 395">
                  <a:extLst>
                    <a:ext uri="{FF2B5EF4-FFF2-40B4-BE49-F238E27FC236}">
                      <a16:creationId xmlns:a16="http://schemas.microsoft.com/office/drawing/2014/main" id="{C56EF3FE-4FAF-4A93-B68C-03AAFAF61BE8}"/>
                    </a:ext>
                  </a:extLst>
                </p:cNvPr>
                <p:cNvSpPr/>
                <p:nvPr/>
              </p:nvSpPr>
              <p:spPr>
                <a:xfrm>
                  <a:off x="2485375" y="5019314"/>
                  <a:ext cx="39387" cy="29242"/>
                </a:xfrm>
                <a:custGeom>
                  <a:avLst/>
                  <a:gdLst>
                    <a:gd name="connsiteX0" fmla="*/ 50 w 39387"/>
                    <a:gd name="connsiteY0" fmla="*/ 29242 h 29242"/>
                    <a:gd name="connsiteX1" fmla="*/ 35387 w 39387"/>
                    <a:gd name="connsiteY1" fmla="*/ 8763 h 29242"/>
                    <a:gd name="connsiteX2" fmla="*/ 39388 w 39387"/>
                    <a:gd name="connsiteY2" fmla="*/ 0 h 29242"/>
                    <a:gd name="connsiteX3" fmla="*/ 4050 w 39387"/>
                    <a:gd name="connsiteY3" fmla="*/ 20479 h 29242"/>
                    <a:gd name="connsiteX4" fmla="*/ 50 w 39387"/>
                    <a:gd name="connsiteY4" fmla="*/ 29242 h 2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7" h="29242">
                      <a:moveTo>
                        <a:pt x="50" y="29242"/>
                      </a:moveTo>
                      <a:lnTo>
                        <a:pt x="35387" y="8763"/>
                      </a:lnTo>
                      <a:cubicBezTo>
                        <a:pt x="35037" y="5333"/>
                        <a:pt x="36567" y="1982"/>
                        <a:pt x="39388" y="0"/>
                      </a:cubicBezTo>
                      <a:lnTo>
                        <a:pt x="4050" y="20479"/>
                      </a:lnTo>
                      <a:cubicBezTo>
                        <a:pt x="1229" y="22461"/>
                        <a:pt x="-301" y="25812"/>
                        <a:pt x="50" y="29242"/>
                      </a:cubicBezTo>
                      <a:close/>
                    </a:path>
                  </a:pathLst>
                </a:custGeom>
                <a:solidFill>
                  <a:srgbClr val="1D2124"/>
                </a:solidFill>
                <a:ln w="9525" cap="flat">
                  <a:noFill/>
                  <a:prstDash val="solid"/>
                  <a:miter/>
                </a:ln>
              </p:spPr>
              <p:txBody>
                <a:bodyPr rtlCol="0" anchor="ctr"/>
                <a:lstStyle/>
                <a:p>
                  <a:endParaRPr lang="en-US" sz="1350"/>
                </a:p>
              </p:txBody>
            </p:sp>
            <p:sp>
              <p:nvSpPr>
                <p:cNvPr id="397" name="Freeform: Shape 396">
                  <a:extLst>
                    <a:ext uri="{FF2B5EF4-FFF2-40B4-BE49-F238E27FC236}">
                      <a16:creationId xmlns:a16="http://schemas.microsoft.com/office/drawing/2014/main" id="{7752CD59-4A95-432E-9FD8-D2B15F865181}"/>
                    </a:ext>
                  </a:extLst>
                </p:cNvPr>
                <p:cNvSpPr/>
                <p:nvPr/>
              </p:nvSpPr>
              <p:spPr>
                <a:xfrm>
                  <a:off x="2489710" y="5018459"/>
                  <a:ext cx="44862" cy="22381"/>
                </a:xfrm>
                <a:custGeom>
                  <a:avLst/>
                  <a:gdLst>
                    <a:gd name="connsiteX0" fmla="*/ 9525 w 44862"/>
                    <a:gd name="connsiteY0" fmla="*/ 22381 h 22381"/>
                    <a:gd name="connsiteX1" fmla="*/ 44863 w 44862"/>
                    <a:gd name="connsiteY1" fmla="*/ 1807 h 22381"/>
                    <a:gd name="connsiteX2" fmla="*/ 35338 w 44862"/>
                    <a:gd name="connsiteY2" fmla="*/ 854 h 22381"/>
                    <a:gd name="connsiteX3" fmla="*/ 0 w 44862"/>
                    <a:gd name="connsiteY3" fmla="*/ 21333 h 22381"/>
                    <a:gd name="connsiteX4" fmla="*/ 9525 w 44862"/>
                    <a:gd name="connsiteY4" fmla="*/ 22381 h 22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2" h="22381">
                      <a:moveTo>
                        <a:pt x="9525" y="22381"/>
                      </a:moveTo>
                      <a:lnTo>
                        <a:pt x="44863" y="1807"/>
                      </a:lnTo>
                      <a:cubicBezTo>
                        <a:pt x="42090" y="-199"/>
                        <a:pt x="38453" y="-562"/>
                        <a:pt x="35338" y="854"/>
                      </a:cubicBezTo>
                      <a:lnTo>
                        <a:pt x="0" y="21333"/>
                      </a:lnTo>
                      <a:cubicBezTo>
                        <a:pt x="3132" y="19944"/>
                        <a:pt x="6770" y="20344"/>
                        <a:pt x="9525" y="22381"/>
                      </a:cubicBezTo>
                      <a:close/>
                    </a:path>
                  </a:pathLst>
                </a:custGeom>
                <a:solidFill>
                  <a:srgbClr val="8B9895"/>
                </a:solidFill>
                <a:ln w="9525" cap="flat">
                  <a:noFill/>
                  <a:prstDash val="solid"/>
                  <a:miter/>
                </a:ln>
              </p:spPr>
              <p:txBody>
                <a:bodyPr rtlCol="0" anchor="ctr"/>
                <a:lstStyle/>
                <a:p>
                  <a:endParaRPr lang="en-US" sz="1350"/>
                </a:p>
              </p:txBody>
            </p:sp>
            <p:sp>
              <p:nvSpPr>
                <p:cNvPr id="398" name="Freeform: Shape 397">
                  <a:extLst>
                    <a:ext uri="{FF2B5EF4-FFF2-40B4-BE49-F238E27FC236}">
                      <a16:creationId xmlns:a16="http://schemas.microsoft.com/office/drawing/2014/main" id="{C4CB0442-9C4A-4EB9-8C9A-19993911743A}"/>
                    </a:ext>
                  </a:extLst>
                </p:cNvPr>
                <p:cNvSpPr/>
                <p:nvPr/>
              </p:nvSpPr>
              <p:spPr>
                <a:xfrm>
                  <a:off x="2474090" y="4994158"/>
                  <a:ext cx="51244" cy="23632"/>
                </a:xfrm>
                <a:custGeom>
                  <a:avLst/>
                  <a:gdLst>
                    <a:gd name="connsiteX0" fmla="*/ 15907 w 51244"/>
                    <a:gd name="connsiteY0" fmla="*/ 23632 h 23632"/>
                    <a:gd name="connsiteX1" fmla="*/ 51245 w 51244"/>
                    <a:gd name="connsiteY1" fmla="*/ 3058 h 23632"/>
                    <a:gd name="connsiteX2" fmla="*/ 35052 w 51244"/>
                    <a:gd name="connsiteY2" fmla="*/ 1534 h 23632"/>
                    <a:gd name="connsiteX3" fmla="*/ 0 w 51244"/>
                    <a:gd name="connsiteY3" fmla="*/ 22013 h 23632"/>
                    <a:gd name="connsiteX4" fmla="*/ 16192 w 51244"/>
                    <a:gd name="connsiteY4" fmla="*/ 23632 h 23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44" h="23632">
                      <a:moveTo>
                        <a:pt x="15907" y="23632"/>
                      </a:moveTo>
                      <a:lnTo>
                        <a:pt x="51245" y="3058"/>
                      </a:lnTo>
                      <a:cubicBezTo>
                        <a:pt x="46534" y="-379"/>
                        <a:pt x="40321" y="-964"/>
                        <a:pt x="35052" y="1534"/>
                      </a:cubicBezTo>
                      <a:lnTo>
                        <a:pt x="0" y="22013"/>
                      </a:lnTo>
                      <a:cubicBezTo>
                        <a:pt x="5290" y="19563"/>
                        <a:pt x="11493" y="20183"/>
                        <a:pt x="16192" y="23632"/>
                      </a:cubicBezTo>
                      <a:close/>
                    </a:path>
                  </a:pathLst>
                </a:custGeom>
                <a:solidFill>
                  <a:srgbClr val="1D2124"/>
                </a:solidFill>
                <a:ln w="9525" cap="flat">
                  <a:noFill/>
                  <a:prstDash val="solid"/>
                  <a:miter/>
                </a:ln>
              </p:spPr>
              <p:txBody>
                <a:bodyPr rtlCol="0" anchor="ctr"/>
                <a:lstStyle/>
                <a:p>
                  <a:endParaRPr lang="en-US" sz="1350"/>
                </a:p>
              </p:txBody>
            </p:sp>
            <p:sp>
              <p:nvSpPr>
                <p:cNvPr id="399" name="Freeform: Shape 398">
                  <a:extLst>
                    <a:ext uri="{FF2B5EF4-FFF2-40B4-BE49-F238E27FC236}">
                      <a16:creationId xmlns:a16="http://schemas.microsoft.com/office/drawing/2014/main" id="{A018C267-A266-4F94-93A1-0AD31EFC28C8}"/>
                    </a:ext>
                  </a:extLst>
                </p:cNvPr>
                <p:cNvSpPr/>
                <p:nvPr/>
              </p:nvSpPr>
              <p:spPr>
                <a:xfrm>
                  <a:off x="2684973" y="5500041"/>
                  <a:ext cx="192404" cy="111156"/>
                </a:xfrm>
                <a:custGeom>
                  <a:avLst/>
                  <a:gdLst>
                    <a:gd name="connsiteX0" fmla="*/ 157067 w 192404"/>
                    <a:gd name="connsiteY0" fmla="*/ 111157 h 111156"/>
                    <a:gd name="connsiteX1" fmla="*/ 192405 w 192404"/>
                    <a:gd name="connsiteY1" fmla="*/ 90678 h 111156"/>
                    <a:gd name="connsiteX2" fmla="*/ 35338 w 192404"/>
                    <a:gd name="connsiteY2" fmla="*/ 0 h 111156"/>
                    <a:gd name="connsiteX3" fmla="*/ 0 w 192404"/>
                    <a:gd name="connsiteY3" fmla="*/ 20479 h 111156"/>
                    <a:gd name="connsiteX4" fmla="*/ 157067 w 192404"/>
                    <a:gd name="connsiteY4" fmla="*/ 111157 h 111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04" h="111156">
                      <a:moveTo>
                        <a:pt x="157067" y="111157"/>
                      </a:moveTo>
                      <a:lnTo>
                        <a:pt x="192405" y="90678"/>
                      </a:lnTo>
                      <a:lnTo>
                        <a:pt x="35338" y="0"/>
                      </a:lnTo>
                      <a:lnTo>
                        <a:pt x="0" y="20479"/>
                      </a:lnTo>
                      <a:lnTo>
                        <a:pt x="157067" y="111157"/>
                      </a:lnTo>
                      <a:close/>
                    </a:path>
                  </a:pathLst>
                </a:custGeom>
                <a:solidFill>
                  <a:srgbClr val="191919"/>
                </a:solidFill>
                <a:ln w="9525" cap="flat">
                  <a:noFill/>
                  <a:prstDash val="solid"/>
                  <a:miter/>
                </a:ln>
              </p:spPr>
              <p:txBody>
                <a:bodyPr rtlCol="0" anchor="ctr"/>
                <a:lstStyle/>
                <a:p>
                  <a:endParaRPr lang="en-US" sz="1350"/>
                </a:p>
              </p:txBody>
            </p:sp>
            <p:sp>
              <p:nvSpPr>
                <p:cNvPr id="400" name="Freeform: Shape 399">
                  <a:extLst>
                    <a:ext uri="{FF2B5EF4-FFF2-40B4-BE49-F238E27FC236}">
                      <a16:creationId xmlns:a16="http://schemas.microsoft.com/office/drawing/2014/main" id="{23A4949C-C678-46E0-9B62-7F3589099F00}"/>
                    </a:ext>
                  </a:extLst>
                </p:cNvPr>
                <p:cNvSpPr/>
                <p:nvPr/>
              </p:nvSpPr>
              <p:spPr>
                <a:xfrm>
                  <a:off x="2841945" y="5590719"/>
                  <a:ext cx="35433" cy="60578"/>
                </a:xfrm>
                <a:custGeom>
                  <a:avLst/>
                  <a:gdLst>
                    <a:gd name="connsiteX0" fmla="*/ 0 w 35433"/>
                    <a:gd name="connsiteY0" fmla="*/ 60579 h 60578"/>
                    <a:gd name="connsiteX1" fmla="*/ 35338 w 35433"/>
                    <a:gd name="connsiteY1" fmla="*/ 40100 h 60578"/>
                    <a:gd name="connsiteX2" fmla="*/ 35433 w 35433"/>
                    <a:gd name="connsiteY2" fmla="*/ 0 h 60578"/>
                    <a:gd name="connsiteX3" fmla="*/ 95 w 35433"/>
                    <a:gd name="connsiteY3" fmla="*/ 20479 h 60578"/>
                    <a:gd name="connsiteX4" fmla="*/ 0 w 35433"/>
                    <a:gd name="connsiteY4" fmla="*/ 60579 h 6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33" h="60578">
                      <a:moveTo>
                        <a:pt x="0" y="60579"/>
                      </a:moveTo>
                      <a:lnTo>
                        <a:pt x="35338" y="40100"/>
                      </a:lnTo>
                      <a:lnTo>
                        <a:pt x="35433" y="0"/>
                      </a:lnTo>
                      <a:lnTo>
                        <a:pt x="95" y="20479"/>
                      </a:lnTo>
                      <a:lnTo>
                        <a:pt x="0" y="60579"/>
                      </a:lnTo>
                      <a:close/>
                    </a:path>
                  </a:pathLst>
                </a:custGeom>
                <a:solidFill>
                  <a:srgbClr val="141414"/>
                </a:solidFill>
                <a:ln w="9525" cap="flat">
                  <a:noFill/>
                  <a:prstDash val="solid"/>
                  <a:miter/>
                </a:ln>
              </p:spPr>
              <p:txBody>
                <a:bodyPr rtlCol="0" anchor="ctr"/>
                <a:lstStyle/>
                <a:p>
                  <a:endParaRPr lang="en-US" sz="1350"/>
                </a:p>
              </p:txBody>
            </p:sp>
            <p:sp>
              <p:nvSpPr>
                <p:cNvPr id="401" name="Freeform: Shape 400">
                  <a:extLst>
                    <a:ext uri="{FF2B5EF4-FFF2-40B4-BE49-F238E27FC236}">
                      <a16:creationId xmlns:a16="http://schemas.microsoft.com/office/drawing/2014/main" id="{25D56B10-719E-45CC-A0A8-000AC824B97F}"/>
                    </a:ext>
                  </a:extLst>
                </p:cNvPr>
                <p:cNvSpPr/>
                <p:nvPr/>
              </p:nvSpPr>
              <p:spPr>
                <a:xfrm>
                  <a:off x="2684878" y="5520520"/>
                  <a:ext cx="157162" cy="130778"/>
                </a:xfrm>
                <a:custGeom>
                  <a:avLst/>
                  <a:gdLst>
                    <a:gd name="connsiteX0" fmla="*/ 95 w 157162"/>
                    <a:gd name="connsiteY0" fmla="*/ 0 h 130778"/>
                    <a:gd name="connsiteX1" fmla="*/ 0 w 157162"/>
                    <a:gd name="connsiteY1" fmla="*/ 40100 h 130778"/>
                    <a:gd name="connsiteX2" fmla="*/ 157067 w 157162"/>
                    <a:gd name="connsiteY2" fmla="*/ 130778 h 130778"/>
                    <a:gd name="connsiteX3" fmla="*/ 157163 w 157162"/>
                    <a:gd name="connsiteY3" fmla="*/ 90678 h 130778"/>
                    <a:gd name="connsiteX4" fmla="*/ 95 w 157162"/>
                    <a:gd name="connsiteY4" fmla="*/ 0 h 130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 h="130778">
                      <a:moveTo>
                        <a:pt x="95" y="0"/>
                      </a:moveTo>
                      <a:lnTo>
                        <a:pt x="0" y="40100"/>
                      </a:lnTo>
                      <a:lnTo>
                        <a:pt x="157067" y="130778"/>
                      </a:lnTo>
                      <a:lnTo>
                        <a:pt x="157163" y="90678"/>
                      </a:lnTo>
                      <a:lnTo>
                        <a:pt x="95" y="0"/>
                      </a:lnTo>
                      <a:close/>
                    </a:path>
                  </a:pathLst>
                </a:custGeom>
                <a:solidFill>
                  <a:srgbClr val="252525"/>
                </a:solidFill>
                <a:ln w="9525" cap="flat">
                  <a:noFill/>
                  <a:prstDash val="solid"/>
                  <a:miter/>
                </a:ln>
              </p:spPr>
              <p:txBody>
                <a:bodyPr rtlCol="0" anchor="ctr"/>
                <a:lstStyle/>
                <a:p>
                  <a:endParaRPr lang="en-US" sz="1350"/>
                </a:p>
              </p:txBody>
            </p:sp>
            <p:sp>
              <p:nvSpPr>
                <p:cNvPr id="402" name="Freeform: Shape 401">
                  <a:extLst>
                    <a:ext uri="{FF2B5EF4-FFF2-40B4-BE49-F238E27FC236}">
                      <a16:creationId xmlns:a16="http://schemas.microsoft.com/office/drawing/2014/main" id="{EB07BCEE-A63A-494F-82EB-FE88F41A8C59}"/>
                    </a:ext>
                  </a:extLst>
                </p:cNvPr>
                <p:cNvSpPr/>
                <p:nvPr/>
              </p:nvSpPr>
              <p:spPr>
                <a:xfrm>
                  <a:off x="2498283" y="5351832"/>
                  <a:ext cx="565975" cy="326898"/>
                </a:xfrm>
                <a:custGeom>
                  <a:avLst/>
                  <a:gdLst>
                    <a:gd name="connsiteX0" fmla="*/ 530638 w 565975"/>
                    <a:gd name="connsiteY0" fmla="*/ 326898 h 326898"/>
                    <a:gd name="connsiteX1" fmla="*/ 565976 w 565975"/>
                    <a:gd name="connsiteY1" fmla="*/ 306419 h 326898"/>
                    <a:gd name="connsiteX2" fmla="*/ 35338 w 565975"/>
                    <a:gd name="connsiteY2" fmla="*/ 0 h 326898"/>
                    <a:gd name="connsiteX3" fmla="*/ 0 w 565975"/>
                    <a:gd name="connsiteY3" fmla="*/ 20574 h 326898"/>
                    <a:gd name="connsiteX4" fmla="*/ 530638 w 565975"/>
                    <a:gd name="connsiteY4" fmla="*/ 326898 h 326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975" h="326898">
                      <a:moveTo>
                        <a:pt x="530638" y="326898"/>
                      </a:moveTo>
                      <a:lnTo>
                        <a:pt x="565976" y="306419"/>
                      </a:lnTo>
                      <a:lnTo>
                        <a:pt x="35338" y="0"/>
                      </a:lnTo>
                      <a:lnTo>
                        <a:pt x="0" y="20574"/>
                      </a:lnTo>
                      <a:lnTo>
                        <a:pt x="530638" y="326898"/>
                      </a:lnTo>
                      <a:close/>
                    </a:path>
                  </a:pathLst>
                </a:custGeom>
                <a:solidFill>
                  <a:srgbClr val="1D2225"/>
                </a:solidFill>
                <a:ln w="9525" cap="flat">
                  <a:noFill/>
                  <a:prstDash val="solid"/>
                  <a:miter/>
                </a:ln>
              </p:spPr>
              <p:txBody>
                <a:bodyPr rtlCol="0" anchor="ctr"/>
                <a:lstStyle/>
                <a:p>
                  <a:endParaRPr lang="en-US" sz="1350"/>
                </a:p>
              </p:txBody>
            </p:sp>
            <p:sp>
              <p:nvSpPr>
                <p:cNvPr id="403" name="Freeform: Shape 402">
                  <a:extLst>
                    <a:ext uri="{FF2B5EF4-FFF2-40B4-BE49-F238E27FC236}">
                      <a16:creationId xmlns:a16="http://schemas.microsoft.com/office/drawing/2014/main" id="{8B47479A-4398-4BF7-8918-6B24AC68882F}"/>
                    </a:ext>
                  </a:extLst>
                </p:cNvPr>
                <p:cNvSpPr/>
                <p:nvPr/>
              </p:nvSpPr>
              <p:spPr>
                <a:xfrm>
                  <a:off x="3029302" y="5658251"/>
                  <a:ext cx="44862" cy="22285"/>
                </a:xfrm>
                <a:custGeom>
                  <a:avLst/>
                  <a:gdLst>
                    <a:gd name="connsiteX0" fmla="*/ 9430 w 44862"/>
                    <a:gd name="connsiteY0" fmla="*/ 21431 h 22285"/>
                    <a:gd name="connsiteX1" fmla="*/ 44863 w 44862"/>
                    <a:gd name="connsiteY1" fmla="*/ 953 h 22285"/>
                    <a:gd name="connsiteX2" fmla="*/ 35338 w 44862"/>
                    <a:gd name="connsiteY2" fmla="*/ 0 h 22285"/>
                    <a:gd name="connsiteX3" fmla="*/ 0 w 44862"/>
                    <a:gd name="connsiteY3" fmla="*/ 20479 h 22285"/>
                    <a:gd name="connsiteX4" fmla="*/ 9525 w 44862"/>
                    <a:gd name="connsiteY4" fmla="*/ 21431 h 22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2" h="22285">
                      <a:moveTo>
                        <a:pt x="9430" y="21431"/>
                      </a:moveTo>
                      <a:lnTo>
                        <a:pt x="44863" y="953"/>
                      </a:lnTo>
                      <a:cubicBezTo>
                        <a:pt x="41747" y="2369"/>
                        <a:pt x="38111" y="2006"/>
                        <a:pt x="35338" y="0"/>
                      </a:cubicBezTo>
                      <a:lnTo>
                        <a:pt x="0" y="20479"/>
                      </a:lnTo>
                      <a:cubicBezTo>
                        <a:pt x="2773" y="22484"/>
                        <a:pt x="6409" y="22848"/>
                        <a:pt x="9525" y="21431"/>
                      </a:cubicBezTo>
                      <a:close/>
                    </a:path>
                  </a:pathLst>
                </a:custGeom>
                <a:solidFill>
                  <a:srgbClr val="1D2124"/>
                </a:solidFill>
                <a:ln w="9525" cap="flat">
                  <a:noFill/>
                  <a:prstDash val="solid"/>
                  <a:miter/>
                </a:ln>
              </p:spPr>
              <p:txBody>
                <a:bodyPr rtlCol="0" anchor="ctr"/>
                <a:lstStyle/>
                <a:p>
                  <a:endParaRPr lang="en-US" sz="1350"/>
                </a:p>
              </p:txBody>
            </p:sp>
            <p:sp>
              <p:nvSpPr>
                <p:cNvPr id="404" name="Freeform: Shape 403">
                  <a:extLst>
                    <a:ext uri="{FF2B5EF4-FFF2-40B4-BE49-F238E27FC236}">
                      <a16:creationId xmlns:a16="http://schemas.microsoft.com/office/drawing/2014/main" id="{6D1BA8D1-0AD4-4420-8A5B-3FBC66348E99}"/>
                    </a:ext>
                  </a:extLst>
                </p:cNvPr>
                <p:cNvSpPr/>
                <p:nvPr/>
              </p:nvSpPr>
              <p:spPr>
                <a:xfrm>
                  <a:off x="3054352" y="5690826"/>
                  <a:ext cx="42092" cy="35147"/>
                </a:xfrm>
                <a:custGeom>
                  <a:avLst/>
                  <a:gdLst>
                    <a:gd name="connsiteX0" fmla="*/ 0 w 42092"/>
                    <a:gd name="connsiteY0" fmla="*/ 35147 h 35147"/>
                    <a:gd name="connsiteX1" fmla="*/ 35338 w 42092"/>
                    <a:gd name="connsiteY1" fmla="*/ 14669 h 35147"/>
                    <a:gd name="connsiteX2" fmla="*/ 42005 w 42092"/>
                    <a:gd name="connsiteY2" fmla="*/ 0 h 35147"/>
                    <a:gd name="connsiteX3" fmla="*/ 6667 w 42092"/>
                    <a:gd name="connsiteY3" fmla="*/ 20574 h 35147"/>
                    <a:gd name="connsiteX4" fmla="*/ 0 w 42092"/>
                    <a:gd name="connsiteY4" fmla="*/ 35147 h 35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92" h="35147">
                      <a:moveTo>
                        <a:pt x="0" y="35147"/>
                      </a:moveTo>
                      <a:lnTo>
                        <a:pt x="35338" y="14669"/>
                      </a:lnTo>
                      <a:cubicBezTo>
                        <a:pt x="40056" y="11350"/>
                        <a:pt x="42607" y="5737"/>
                        <a:pt x="42005" y="0"/>
                      </a:cubicBezTo>
                      <a:lnTo>
                        <a:pt x="6667" y="20574"/>
                      </a:lnTo>
                      <a:cubicBezTo>
                        <a:pt x="7233" y="26278"/>
                        <a:pt x="4686" y="31846"/>
                        <a:pt x="0" y="35147"/>
                      </a:cubicBezTo>
                      <a:close/>
                    </a:path>
                  </a:pathLst>
                </a:custGeom>
                <a:solidFill>
                  <a:srgbClr val="1D2124"/>
                </a:solidFill>
                <a:ln w="9525" cap="flat">
                  <a:noFill/>
                  <a:prstDash val="solid"/>
                  <a:miter/>
                </a:ln>
              </p:spPr>
              <p:txBody>
                <a:bodyPr rtlCol="0" anchor="ctr"/>
                <a:lstStyle/>
                <a:p>
                  <a:endParaRPr lang="en-US" sz="1350"/>
                </a:p>
              </p:txBody>
            </p:sp>
            <p:sp>
              <p:nvSpPr>
                <p:cNvPr id="405" name="Freeform: Shape 404">
                  <a:extLst>
                    <a:ext uri="{FF2B5EF4-FFF2-40B4-BE49-F238E27FC236}">
                      <a16:creationId xmlns:a16="http://schemas.microsoft.com/office/drawing/2014/main" id="{A0680CB1-6599-419D-BEC2-0C88AB9B7FB8}"/>
                    </a:ext>
                  </a:extLst>
                </p:cNvPr>
                <p:cNvSpPr/>
                <p:nvPr/>
              </p:nvSpPr>
              <p:spPr>
                <a:xfrm>
                  <a:off x="3038731" y="5650440"/>
                  <a:ext cx="39483" cy="29241"/>
                </a:xfrm>
                <a:custGeom>
                  <a:avLst/>
                  <a:gdLst>
                    <a:gd name="connsiteX0" fmla="*/ 0 w 39483"/>
                    <a:gd name="connsiteY0" fmla="*/ 29242 h 29241"/>
                    <a:gd name="connsiteX1" fmla="*/ 35433 w 39483"/>
                    <a:gd name="connsiteY1" fmla="*/ 8763 h 29241"/>
                    <a:gd name="connsiteX2" fmla="*/ 39433 w 39483"/>
                    <a:gd name="connsiteY2" fmla="*/ 0 h 29241"/>
                    <a:gd name="connsiteX3" fmla="*/ 4096 w 39483"/>
                    <a:gd name="connsiteY3" fmla="*/ 20479 h 29241"/>
                    <a:gd name="connsiteX4" fmla="*/ 95 w 39483"/>
                    <a:gd name="connsiteY4" fmla="*/ 29242 h 2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3" h="29241">
                      <a:moveTo>
                        <a:pt x="0" y="29242"/>
                      </a:moveTo>
                      <a:lnTo>
                        <a:pt x="35433" y="8763"/>
                      </a:lnTo>
                      <a:cubicBezTo>
                        <a:pt x="38254" y="6781"/>
                        <a:pt x="39784" y="3430"/>
                        <a:pt x="39433" y="0"/>
                      </a:cubicBezTo>
                      <a:lnTo>
                        <a:pt x="4096" y="20479"/>
                      </a:lnTo>
                      <a:cubicBezTo>
                        <a:pt x="4447" y="23908"/>
                        <a:pt x="2916" y="27260"/>
                        <a:pt x="95" y="29242"/>
                      </a:cubicBezTo>
                      <a:close/>
                    </a:path>
                  </a:pathLst>
                </a:custGeom>
                <a:solidFill>
                  <a:srgbClr val="8B9895"/>
                </a:solidFill>
                <a:ln w="9525" cap="flat">
                  <a:noFill/>
                  <a:prstDash val="solid"/>
                  <a:miter/>
                </a:ln>
              </p:spPr>
              <p:txBody>
                <a:bodyPr rtlCol="0" anchor="ctr"/>
                <a:lstStyle/>
                <a:p>
                  <a:endParaRPr lang="en-US" sz="1350"/>
                </a:p>
              </p:txBody>
            </p:sp>
            <p:sp>
              <p:nvSpPr>
                <p:cNvPr id="406" name="Freeform: Shape 405">
                  <a:extLst>
                    <a:ext uri="{FF2B5EF4-FFF2-40B4-BE49-F238E27FC236}">
                      <a16:creationId xmlns:a16="http://schemas.microsoft.com/office/drawing/2014/main" id="{EC9C88E4-4503-47CC-93CD-F11F56CC94A2}"/>
                    </a:ext>
                  </a:extLst>
                </p:cNvPr>
                <p:cNvSpPr/>
                <p:nvPr/>
              </p:nvSpPr>
              <p:spPr>
                <a:xfrm>
                  <a:off x="3061020" y="5661966"/>
                  <a:ext cx="35433" cy="49434"/>
                </a:xfrm>
                <a:custGeom>
                  <a:avLst/>
                  <a:gdLst>
                    <a:gd name="connsiteX0" fmla="*/ 0 w 35433"/>
                    <a:gd name="connsiteY0" fmla="*/ 49434 h 49434"/>
                    <a:gd name="connsiteX1" fmla="*/ 35338 w 35433"/>
                    <a:gd name="connsiteY1" fmla="*/ 28861 h 49434"/>
                    <a:gd name="connsiteX2" fmla="*/ 35433 w 35433"/>
                    <a:gd name="connsiteY2" fmla="*/ 0 h 49434"/>
                    <a:gd name="connsiteX3" fmla="*/ 95 w 35433"/>
                    <a:gd name="connsiteY3" fmla="*/ 20479 h 49434"/>
                    <a:gd name="connsiteX4" fmla="*/ 0 w 35433"/>
                    <a:gd name="connsiteY4" fmla="*/ 49434 h 4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33" h="49434">
                      <a:moveTo>
                        <a:pt x="0" y="49434"/>
                      </a:moveTo>
                      <a:lnTo>
                        <a:pt x="35338" y="28861"/>
                      </a:lnTo>
                      <a:lnTo>
                        <a:pt x="35433" y="0"/>
                      </a:lnTo>
                      <a:lnTo>
                        <a:pt x="95" y="20479"/>
                      </a:lnTo>
                      <a:lnTo>
                        <a:pt x="0" y="49434"/>
                      </a:lnTo>
                      <a:close/>
                    </a:path>
                  </a:pathLst>
                </a:custGeom>
                <a:solidFill>
                  <a:srgbClr val="171B1D"/>
                </a:solidFill>
                <a:ln w="9525" cap="flat">
                  <a:noFill/>
                  <a:prstDash val="solid"/>
                  <a:miter/>
                </a:ln>
              </p:spPr>
              <p:txBody>
                <a:bodyPr rtlCol="0" anchor="ctr"/>
                <a:lstStyle/>
                <a:p>
                  <a:endParaRPr lang="en-US" sz="1350"/>
                </a:p>
              </p:txBody>
            </p:sp>
            <p:sp>
              <p:nvSpPr>
                <p:cNvPr id="407" name="Freeform: Shape 406">
                  <a:extLst>
                    <a:ext uri="{FF2B5EF4-FFF2-40B4-BE49-F238E27FC236}">
                      <a16:creationId xmlns:a16="http://schemas.microsoft.com/office/drawing/2014/main" id="{5F66935A-7FCB-475D-9EA1-C7C6FB7A80F8}"/>
                    </a:ext>
                  </a:extLst>
                </p:cNvPr>
                <p:cNvSpPr/>
                <p:nvPr/>
              </p:nvSpPr>
              <p:spPr>
                <a:xfrm>
                  <a:off x="3042732" y="5350308"/>
                  <a:ext cx="36195" cy="320611"/>
                </a:xfrm>
                <a:custGeom>
                  <a:avLst/>
                  <a:gdLst>
                    <a:gd name="connsiteX0" fmla="*/ 0 w 36195"/>
                    <a:gd name="connsiteY0" fmla="*/ 320611 h 320611"/>
                    <a:gd name="connsiteX1" fmla="*/ 35338 w 36195"/>
                    <a:gd name="connsiteY1" fmla="*/ 300133 h 320611"/>
                    <a:gd name="connsiteX2" fmla="*/ 36195 w 36195"/>
                    <a:gd name="connsiteY2" fmla="*/ 0 h 320611"/>
                    <a:gd name="connsiteX3" fmla="*/ 857 w 36195"/>
                    <a:gd name="connsiteY3" fmla="*/ 20479 h 320611"/>
                    <a:gd name="connsiteX4" fmla="*/ 0 w 36195"/>
                    <a:gd name="connsiteY4" fmla="*/ 320611 h 32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 h="320611">
                      <a:moveTo>
                        <a:pt x="0" y="320611"/>
                      </a:moveTo>
                      <a:lnTo>
                        <a:pt x="35338" y="300133"/>
                      </a:lnTo>
                      <a:lnTo>
                        <a:pt x="36195" y="0"/>
                      </a:lnTo>
                      <a:lnTo>
                        <a:pt x="857" y="20479"/>
                      </a:lnTo>
                      <a:lnTo>
                        <a:pt x="0" y="320611"/>
                      </a:lnTo>
                      <a:close/>
                    </a:path>
                  </a:pathLst>
                </a:custGeom>
                <a:solidFill>
                  <a:srgbClr val="707B78"/>
                </a:solidFill>
                <a:ln w="9525" cap="flat">
                  <a:noFill/>
                  <a:prstDash val="solid"/>
                  <a:miter/>
                </a:ln>
              </p:spPr>
              <p:txBody>
                <a:bodyPr rtlCol="0" anchor="ctr"/>
                <a:lstStyle/>
                <a:p>
                  <a:endParaRPr lang="en-US" sz="1350"/>
                </a:p>
              </p:txBody>
            </p:sp>
            <p:sp>
              <p:nvSpPr>
                <p:cNvPr id="408" name="Freeform: Shape 407">
                  <a:extLst>
                    <a:ext uri="{FF2B5EF4-FFF2-40B4-BE49-F238E27FC236}">
                      <a16:creationId xmlns:a16="http://schemas.microsoft.com/office/drawing/2014/main" id="{280F5C44-5874-4C78-8D26-90C8C3D91F37}"/>
                    </a:ext>
                  </a:extLst>
                </p:cNvPr>
                <p:cNvSpPr/>
                <p:nvPr/>
              </p:nvSpPr>
              <p:spPr>
                <a:xfrm>
                  <a:off x="3061115" y="5382597"/>
                  <a:ext cx="36099" cy="299847"/>
                </a:xfrm>
                <a:custGeom>
                  <a:avLst/>
                  <a:gdLst>
                    <a:gd name="connsiteX0" fmla="*/ 0 w 36099"/>
                    <a:gd name="connsiteY0" fmla="*/ 299847 h 299847"/>
                    <a:gd name="connsiteX1" fmla="*/ 35338 w 36099"/>
                    <a:gd name="connsiteY1" fmla="*/ 279368 h 299847"/>
                    <a:gd name="connsiteX2" fmla="*/ 36100 w 36099"/>
                    <a:gd name="connsiteY2" fmla="*/ 0 h 299847"/>
                    <a:gd name="connsiteX3" fmla="*/ 762 w 36099"/>
                    <a:gd name="connsiteY3" fmla="*/ 20574 h 299847"/>
                    <a:gd name="connsiteX4" fmla="*/ 0 w 36099"/>
                    <a:gd name="connsiteY4" fmla="*/ 299847 h 299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99" h="299847">
                      <a:moveTo>
                        <a:pt x="0" y="299847"/>
                      </a:moveTo>
                      <a:lnTo>
                        <a:pt x="35338" y="279368"/>
                      </a:lnTo>
                      <a:lnTo>
                        <a:pt x="36100" y="0"/>
                      </a:lnTo>
                      <a:lnTo>
                        <a:pt x="762" y="20574"/>
                      </a:lnTo>
                      <a:lnTo>
                        <a:pt x="0" y="299847"/>
                      </a:lnTo>
                      <a:close/>
                    </a:path>
                  </a:pathLst>
                </a:custGeom>
                <a:solidFill>
                  <a:srgbClr val="171B1D"/>
                </a:solidFill>
                <a:ln w="9525" cap="flat">
                  <a:noFill/>
                  <a:prstDash val="solid"/>
                  <a:miter/>
                </a:ln>
              </p:spPr>
              <p:txBody>
                <a:bodyPr rtlCol="0" anchor="ctr"/>
                <a:lstStyle/>
                <a:p>
                  <a:endParaRPr lang="en-US" sz="1350"/>
                </a:p>
              </p:txBody>
            </p:sp>
            <p:sp>
              <p:nvSpPr>
                <p:cNvPr id="409" name="Freeform: Shape 408">
                  <a:extLst>
                    <a:ext uri="{FF2B5EF4-FFF2-40B4-BE49-F238E27FC236}">
                      <a16:creationId xmlns:a16="http://schemas.microsoft.com/office/drawing/2014/main" id="{3FE0EE1E-FAB7-4B2C-96AD-D0D9CE649687}"/>
                    </a:ext>
                  </a:extLst>
                </p:cNvPr>
                <p:cNvSpPr/>
                <p:nvPr/>
              </p:nvSpPr>
              <p:spPr>
                <a:xfrm>
                  <a:off x="2499235" y="5020266"/>
                  <a:ext cx="565975" cy="326898"/>
                </a:xfrm>
                <a:custGeom>
                  <a:avLst/>
                  <a:gdLst>
                    <a:gd name="connsiteX0" fmla="*/ 530638 w 565975"/>
                    <a:gd name="connsiteY0" fmla="*/ 326898 h 326898"/>
                    <a:gd name="connsiteX1" fmla="*/ 565976 w 565975"/>
                    <a:gd name="connsiteY1" fmla="*/ 306324 h 326898"/>
                    <a:gd name="connsiteX2" fmla="*/ 35338 w 565975"/>
                    <a:gd name="connsiteY2" fmla="*/ 0 h 326898"/>
                    <a:gd name="connsiteX3" fmla="*/ 0 w 565975"/>
                    <a:gd name="connsiteY3" fmla="*/ 20574 h 326898"/>
                    <a:gd name="connsiteX4" fmla="*/ 530638 w 565975"/>
                    <a:gd name="connsiteY4" fmla="*/ 326898 h 326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975" h="326898">
                      <a:moveTo>
                        <a:pt x="530638" y="326898"/>
                      </a:moveTo>
                      <a:lnTo>
                        <a:pt x="565976" y="306324"/>
                      </a:lnTo>
                      <a:lnTo>
                        <a:pt x="35338" y="0"/>
                      </a:lnTo>
                      <a:lnTo>
                        <a:pt x="0" y="20574"/>
                      </a:lnTo>
                      <a:lnTo>
                        <a:pt x="530638" y="326898"/>
                      </a:lnTo>
                      <a:close/>
                    </a:path>
                  </a:pathLst>
                </a:custGeom>
                <a:solidFill>
                  <a:srgbClr val="8C9A97"/>
                </a:solidFill>
                <a:ln w="9525" cap="flat">
                  <a:noFill/>
                  <a:prstDash val="solid"/>
                  <a:miter/>
                </a:ln>
              </p:spPr>
              <p:txBody>
                <a:bodyPr rtlCol="0" anchor="ctr"/>
                <a:lstStyle/>
                <a:p>
                  <a:endParaRPr lang="en-US" sz="1350"/>
                </a:p>
              </p:txBody>
            </p:sp>
            <p:sp>
              <p:nvSpPr>
                <p:cNvPr id="410" name="Freeform: Shape 409">
                  <a:extLst>
                    <a:ext uri="{FF2B5EF4-FFF2-40B4-BE49-F238E27FC236}">
                      <a16:creationId xmlns:a16="http://schemas.microsoft.com/office/drawing/2014/main" id="{E58CE56E-2559-46C3-9301-8D36688FB2CB}"/>
                    </a:ext>
                  </a:extLst>
                </p:cNvPr>
                <p:cNvSpPr/>
                <p:nvPr/>
              </p:nvSpPr>
              <p:spPr>
                <a:xfrm>
                  <a:off x="3029873" y="5326591"/>
                  <a:ext cx="49053" cy="44195"/>
                </a:xfrm>
                <a:custGeom>
                  <a:avLst/>
                  <a:gdLst>
                    <a:gd name="connsiteX0" fmla="*/ 13716 w 49053"/>
                    <a:gd name="connsiteY0" fmla="*/ 44196 h 44195"/>
                    <a:gd name="connsiteX1" fmla="*/ 49054 w 49053"/>
                    <a:gd name="connsiteY1" fmla="*/ 23717 h 44195"/>
                    <a:gd name="connsiteX2" fmla="*/ 35338 w 49053"/>
                    <a:gd name="connsiteY2" fmla="*/ 0 h 44195"/>
                    <a:gd name="connsiteX3" fmla="*/ 0 w 49053"/>
                    <a:gd name="connsiteY3" fmla="*/ 20574 h 44195"/>
                    <a:gd name="connsiteX4" fmla="*/ 13716 w 49053"/>
                    <a:gd name="connsiteY4" fmla="*/ 44196 h 44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53" h="44195">
                      <a:moveTo>
                        <a:pt x="13716" y="44196"/>
                      </a:moveTo>
                      <a:lnTo>
                        <a:pt x="49054" y="23717"/>
                      </a:lnTo>
                      <a:cubicBezTo>
                        <a:pt x="48523" y="14077"/>
                        <a:pt x="43428" y="5268"/>
                        <a:pt x="35338" y="0"/>
                      </a:cubicBezTo>
                      <a:lnTo>
                        <a:pt x="0" y="20574"/>
                      </a:lnTo>
                      <a:cubicBezTo>
                        <a:pt x="8087" y="25800"/>
                        <a:pt x="13186" y="34581"/>
                        <a:pt x="13716" y="44196"/>
                      </a:cubicBezTo>
                      <a:close/>
                    </a:path>
                  </a:pathLst>
                </a:custGeom>
                <a:solidFill>
                  <a:srgbClr val="8B9895"/>
                </a:solidFill>
                <a:ln w="9525" cap="flat">
                  <a:noFill/>
                  <a:prstDash val="solid"/>
                  <a:miter/>
                </a:ln>
              </p:spPr>
              <p:txBody>
                <a:bodyPr rtlCol="0" anchor="ctr"/>
                <a:lstStyle/>
                <a:p>
                  <a:endParaRPr lang="en-US" sz="1350"/>
                </a:p>
              </p:txBody>
            </p:sp>
            <p:sp>
              <p:nvSpPr>
                <p:cNvPr id="411" name="Freeform: Shape 410">
                  <a:extLst>
                    <a:ext uri="{FF2B5EF4-FFF2-40B4-BE49-F238E27FC236}">
                      <a16:creationId xmlns:a16="http://schemas.microsoft.com/office/drawing/2014/main" id="{884B2DAE-1067-4D33-BE5F-7EF73CD48552}"/>
                    </a:ext>
                  </a:extLst>
                </p:cNvPr>
                <p:cNvSpPr/>
                <p:nvPr/>
              </p:nvSpPr>
              <p:spPr>
                <a:xfrm>
                  <a:off x="2484567" y="5038894"/>
                  <a:ext cx="559022" cy="641720"/>
                </a:xfrm>
                <a:custGeom>
                  <a:avLst/>
                  <a:gdLst>
                    <a:gd name="connsiteX0" fmla="*/ 14668 w 559022"/>
                    <a:gd name="connsiteY0" fmla="*/ 1946 h 641720"/>
                    <a:gd name="connsiteX1" fmla="*/ 857 w 559022"/>
                    <a:gd name="connsiteY1" fmla="*/ 9662 h 641720"/>
                    <a:gd name="connsiteX2" fmla="*/ 0 w 559022"/>
                    <a:gd name="connsiteY2" fmla="*/ 309795 h 641720"/>
                    <a:gd name="connsiteX3" fmla="*/ 13716 w 559022"/>
                    <a:gd name="connsiteY3" fmla="*/ 333512 h 641720"/>
                    <a:gd name="connsiteX4" fmla="*/ 544354 w 559022"/>
                    <a:gd name="connsiteY4" fmla="*/ 639836 h 641720"/>
                    <a:gd name="connsiteX5" fmla="*/ 558165 w 559022"/>
                    <a:gd name="connsiteY5" fmla="*/ 632025 h 641720"/>
                    <a:gd name="connsiteX6" fmla="*/ 559022 w 559022"/>
                    <a:gd name="connsiteY6" fmla="*/ 331893 h 641720"/>
                    <a:gd name="connsiteX7" fmla="*/ 545306 w 559022"/>
                    <a:gd name="connsiteY7" fmla="*/ 308270 h 641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9022" h="641720">
                      <a:moveTo>
                        <a:pt x="14668" y="1946"/>
                      </a:moveTo>
                      <a:cubicBezTo>
                        <a:pt x="7048" y="-2530"/>
                        <a:pt x="857" y="994"/>
                        <a:pt x="857" y="9662"/>
                      </a:cubicBezTo>
                      <a:lnTo>
                        <a:pt x="0" y="309795"/>
                      </a:lnTo>
                      <a:cubicBezTo>
                        <a:pt x="531" y="319434"/>
                        <a:pt x="5625" y="328244"/>
                        <a:pt x="13716" y="333512"/>
                      </a:cubicBezTo>
                      <a:lnTo>
                        <a:pt x="544354" y="639836"/>
                      </a:lnTo>
                      <a:cubicBezTo>
                        <a:pt x="551974" y="644217"/>
                        <a:pt x="558165" y="640693"/>
                        <a:pt x="558165" y="632025"/>
                      </a:cubicBezTo>
                      <a:lnTo>
                        <a:pt x="559022" y="331893"/>
                      </a:lnTo>
                      <a:cubicBezTo>
                        <a:pt x="558492" y="322278"/>
                        <a:pt x="553394" y="313497"/>
                        <a:pt x="545306" y="308270"/>
                      </a:cubicBezTo>
                      <a:close/>
                    </a:path>
                  </a:pathLst>
                </a:custGeom>
                <a:solidFill>
                  <a:srgbClr val="D0E4DF"/>
                </a:solidFill>
                <a:ln w="9525" cap="flat">
                  <a:noFill/>
                  <a:prstDash val="solid"/>
                  <a:miter/>
                </a:ln>
              </p:spPr>
              <p:txBody>
                <a:bodyPr rtlCol="0" anchor="ctr"/>
                <a:lstStyle/>
                <a:p>
                  <a:endParaRPr lang="en-US" sz="1350"/>
                </a:p>
              </p:txBody>
            </p:sp>
            <p:sp>
              <p:nvSpPr>
                <p:cNvPr id="412" name="Freeform: Shape 411">
                  <a:extLst>
                    <a:ext uri="{FF2B5EF4-FFF2-40B4-BE49-F238E27FC236}">
                      <a16:creationId xmlns:a16="http://schemas.microsoft.com/office/drawing/2014/main" id="{8A1EEAC5-AD23-485C-9468-BA2BE24C07B4}"/>
                    </a:ext>
                  </a:extLst>
                </p:cNvPr>
                <p:cNvSpPr/>
                <p:nvPr/>
              </p:nvSpPr>
              <p:spPr>
                <a:xfrm>
                  <a:off x="3061877" y="5353737"/>
                  <a:ext cx="35432" cy="49434"/>
                </a:xfrm>
                <a:custGeom>
                  <a:avLst/>
                  <a:gdLst>
                    <a:gd name="connsiteX0" fmla="*/ 0 w 35432"/>
                    <a:gd name="connsiteY0" fmla="*/ 49435 h 49434"/>
                    <a:gd name="connsiteX1" fmla="*/ 35338 w 35432"/>
                    <a:gd name="connsiteY1" fmla="*/ 28861 h 49434"/>
                    <a:gd name="connsiteX2" fmla="*/ 35433 w 35432"/>
                    <a:gd name="connsiteY2" fmla="*/ 0 h 49434"/>
                    <a:gd name="connsiteX3" fmla="*/ 95 w 35432"/>
                    <a:gd name="connsiteY3" fmla="*/ 20574 h 49434"/>
                    <a:gd name="connsiteX4" fmla="*/ 0 w 35432"/>
                    <a:gd name="connsiteY4" fmla="*/ 49435 h 4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32" h="49434">
                      <a:moveTo>
                        <a:pt x="0" y="49435"/>
                      </a:moveTo>
                      <a:lnTo>
                        <a:pt x="35338" y="28861"/>
                      </a:lnTo>
                      <a:lnTo>
                        <a:pt x="35433" y="0"/>
                      </a:lnTo>
                      <a:lnTo>
                        <a:pt x="95" y="20574"/>
                      </a:lnTo>
                      <a:lnTo>
                        <a:pt x="0" y="49435"/>
                      </a:lnTo>
                      <a:close/>
                    </a:path>
                  </a:pathLst>
                </a:custGeom>
                <a:solidFill>
                  <a:srgbClr val="171B1D"/>
                </a:solidFill>
                <a:ln w="9525" cap="flat">
                  <a:noFill/>
                  <a:prstDash val="solid"/>
                  <a:miter/>
                </a:ln>
              </p:spPr>
              <p:txBody>
                <a:bodyPr rtlCol="0" anchor="ctr"/>
                <a:lstStyle/>
                <a:p>
                  <a:endParaRPr lang="en-US" sz="1350"/>
                </a:p>
              </p:txBody>
            </p:sp>
            <p:sp>
              <p:nvSpPr>
                <p:cNvPr id="413" name="Freeform: Shape 412">
                  <a:extLst>
                    <a:ext uri="{FF2B5EF4-FFF2-40B4-BE49-F238E27FC236}">
                      <a16:creationId xmlns:a16="http://schemas.microsoft.com/office/drawing/2014/main" id="{2199CABD-D982-4371-A9A2-4CF98ED9841E}"/>
                    </a:ext>
                  </a:extLst>
                </p:cNvPr>
                <p:cNvSpPr/>
                <p:nvPr/>
              </p:nvSpPr>
              <p:spPr>
                <a:xfrm>
                  <a:off x="2489996" y="4997216"/>
                  <a:ext cx="584454" cy="337566"/>
                </a:xfrm>
                <a:custGeom>
                  <a:avLst/>
                  <a:gdLst>
                    <a:gd name="connsiteX0" fmla="*/ 549212 w 584454"/>
                    <a:gd name="connsiteY0" fmla="*/ 337566 h 337566"/>
                    <a:gd name="connsiteX1" fmla="*/ 584454 w 584454"/>
                    <a:gd name="connsiteY1" fmla="*/ 317087 h 337566"/>
                    <a:gd name="connsiteX2" fmla="*/ 35338 w 584454"/>
                    <a:gd name="connsiteY2" fmla="*/ 0 h 337566"/>
                    <a:gd name="connsiteX3" fmla="*/ 0 w 584454"/>
                    <a:gd name="connsiteY3" fmla="*/ 20479 h 337566"/>
                    <a:gd name="connsiteX4" fmla="*/ 549212 w 584454"/>
                    <a:gd name="connsiteY4" fmla="*/ 337566 h 33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454" h="337566">
                      <a:moveTo>
                        <a:pt x="549212" y="337566"/>
                      </a:moveTo>
                      <a:lnTo>
                        <a:pt x="584454" y="317087"/>
                      </a:lnTo>
                      <a:lnTo>
                        <a:pt x="35338" y="0"/>
                      </a:lnTo>
                      <a:lnTo>
                        <a:pt x="0" y="20479"/>
                      </a:lnTo>
                      <a:lnTo>
                        <a:pt x="549212" y="337566"/>
                      </a:lnTo>
                      <a:close/>
                    </a:path>
                  </a:pathLst>
                </a:custGeom>
                <a:solidFill>
                  <a:srgbClr val="1D2225"/>
                </a:solidFill>
                <a:ln w="9525" cap="flat">
                  <a:noFill/>
                  <a:prstDash val="solid"/>
                  <a:miter/>
                </a:ln>
              </p:spPr>
              <p:txBody>
                <a:bodyPr rtlCol="0" anchor="ctr"/>
                <a:lstStyle/>
                <a:p>
                  <a:endParaRPr lang="en-US" sz="1350"/>
                </a:p>
              </p:txBody>
            </p:sp>
            <p:sp>
              <p:nvSpPr>
                <p:cNvPr id="414" name="Freeform: Shape 413">
                  <a:extLst>
                    <a:ext uri="{FF2B5EF4-FFF2-40B4-BE49-F238E27FC236}">
                      <a16:creationId xmlns:a16="http://schemas.microsoft.com/office/drawing/2014/main" id="{8716678A-5C32-47F5-BE5A-DE87E1BFFF5F}"/>
                    </a:ext>
                  </a:extLst>
                </p:cNvPr>
                <p:cNvSpPr/>
                <p:nvPr/>
              </p:nvSpPr>
              <p:spPr>
                <a:xfrm>
                  <a:off x="3039208" y="5314303"/>
                  <a:ext cx="58102" cy="59912"/>
                </a:xfrm>
                <a:custGeom>
                  <a:avLst/>
                  <a:gdLst>
                    <a:gd name="connsiteX0" fmla="*/ 22765 w 58102"/>
                    <a:gd name="connsiteY0" fmla="*/ 59912 h 59912"/>
                    <a:gd name="connsiteX1" fmla="*/ 58102 w 58102"/>
                    <a:gd name="connsiteY1" fmla="*/ 39434 h 59912"/>
                    <a:gd name="connsiteX2" fmla="*/ 35338 w 58102"/>
                    <a:gd name="connsiteY2" fmla="*/ 0 h 59912"/>
                    <a:gd name="connsiteX3" fmla="*/ 0 w 58102"/>
                    <a:gd name="connsiteY3" fmla="*/ 20479 h 59912"/>
                    <a:gd name="connsiteX4" fmla="*/ 22765 w 58102"/>
                    <a:gd name="connsiteY4" fmla="*/ 59913 h 59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02" h="59912">
                      <a:moveTo>
                        <a:pt x="22765" y="59912"/>
                      </a:moveTo>
                      <a:lnTo>
                        <a:pt x="58102" y="39434"/>
                      </a:lnTo>
                      <a:cubicBezTo>
                        <a:pt x="57225" y="23415"/>
                        <a:pt x="48771" y="8771"/>
                        <a:pt x="35338" y="0"/>
                      </a:cubicBezTo>
                      <a:lnTo>
                        <a:pt x="0" y="20479"/>
                      </a:lnTo>
                      <a:cubicBezTo>
                        <a:pt x="13433" y="29250"/>
                        <a:pt x="21887" y="43894"/>
                        <a:pt x="22765" y="59913"/>
                      </a:cubicBezTo>
                      <a:close/>
                    </a:path>
                  </a:pathLst>
                </a:custGeom>
                <a:solidFill>
                  <a:srgbClr val="1D2124"/>
                </a:solidFill>
                <a:ln w="9525" cap="flat">
                  <a:noFill/>
                  <a:prstDash val="solid"/>
                  <a:miter/>
                </a:ln>
              </p:spPr>
              <p:txBody>
                <a:bodyPr rtlCol="0" anchor="ctr"/>
                <a:lstStyle/>
                <a:p>
                  <a:endParaRPr lang="en-US" sz="1350"/>
                </a:p>
              </p:txBody>
            </p:sp>
            <p:sp>
              <p:nvSpPr>
                <p:cNvPr id="415" name="Freeform: Shape 414">
                  <a:extLst>
                    <a:ext uri="{FF2B5EF4-FFF2-40B4-BE49-F238E27FC236}">
                      <a16:creationId xmlns:a16="http://schemas.microsoft.com/office/drawing/2014/main" id="{A13BC120-6DFA-4411-BBAB-7DFC2B381102}"/>
                    </a:ext>
                  </a:extLst>
                </p:cNvPr>
                <p:cNvSpPr/>
                <p:nvPr/>
              </p:nvSpPr>
              <p:spPr>
                <a:xfrm>
                  <a:off x="2466184" y="5014921"/>
                  <a:ext cx="595788" cy="711878"/>
                </a:xfrm>
                <a:custGeom>
                  <a:avLst/>
                  <a:gdLst>
                    <a:gd name="connsiteX0" fmla="*/ 573024 w 595788"/>
                    <a:gd name="connsiteY0" fmla="*/ 319861 h 711878"/>
                    <a:gd name="connsiteX1" fmla="*/ 595789 w 595788"/>
                    <a:gd name="connsiteY1" fmla="*/ 359294 h 711878"/>
                    <a:gd name="connsiteX2" fmla="*/ 595789 w 595788"/>
                    <a:gd name="connsiteY2" fmla="*/ 387869 h 711878"/>
                    <a:gd name="connsiteX3" fmla="*/ 594932 w 595788"/>
                    <a:gd name="connsiteY3" fmla="*/ 667142 h 711878"/>
                    <a:gd name="connsiteX4" fmla="*/ 594932 w 595788"/>
                    <a:gd name="connsiteY4" fmla="*/ 695717 h 711878"/>
                    <a:gd name="connsiteX5" fmla="*/ 571976 w 595788"/>
                    <a:gd name="connsiteY5" fmla="*/ 708766 h 711878"/>
                    <a:gd name="connsiteX6" fmla="*/ 375952 w 595788"/>
                    <a:gd name="connsiteY6" fmla="*/ 595514 h 711878"/>
                    <a:gd name="connsiteX7" fmla="*/ 218789 w 595788"/>
                    <a:gd name="connsiteY7" fmla="*/ 505217 h 711878"/>
                    <a:gd name="connsiteX8" fmla="*/ 22765 w 595788"/>
                    <a:gd name="connsiteY8" fmla="*/ 392060 h 711878"/>
                    <a:gd name="connsiteX9" fmla="*/ 0 w 595788"/>
                    <a:gd name="connsiteY9" fmla="*/ 352626 h 711878"/>
                    <a:gd name="connsiteX10" fmla="*/ 0 w 595788"/>
                    <a:gd name="connsiteY10" fmla="*/ 324052 h 711878"/>
                    <a:gd name="connsiteX11" fmla="*/ 857 w 595788"/>
                    <a:gd name="connsiteY11" fmla="*/ 44779 h 711878"/>
                    <a:gd name="connsiteX12" fmla="*/ 857 w 595788"/>
                    <a:gd name="connsiteY12" fmla="*/ 16204 h 711878"/>
                    <a:gd name="connsiteX13" fmla="*/ 23717 w 595788"/>
                    <a:gd name="connsiteY13" fmla="*/ 3154 h 711878"/>
                    <a:gd name="connsiteX14" fmla="*/ 18383 w 595788"/>
                    <a:gd name="connsiteY14" fmla="*/ 333767 h 711878"/>
                    <a:gd name="connsiteX15" fmla="*/ 32099 w 595788"/>
                    <a:gd name="connsiteY15" fmla="*/ 357484 h 711878"/>
                    <a:gd name="connsiteX16" fmla="*/ 562737 w 595788"/>
                    <a:gd name="connsiteY16" fmla="*/ 663808 h 711878"/>
                    <a:gd name="connsiteX17" fmla="*/ 576548 w 595788"/>
                    <a:gd name="connsiteY17" fmla="*/ 655998 h 711878"/>
                    <a:gd name="connsiteX18" fmla="*/ 577405 w 595788"/>
                    <a:gd name="connsiteY18" fmla="*/ 355865 h 711878"/>
                    <a:gd name="connsiteX19" fmla="*/ 563689 w 595788"/>
                    <a:gd name="connsiteY19" fmla="*/ 332243 h 711878"/>
                    <a:gd name="connsiteX20" fmla="*/ 33052 w 595788"/>
                    <a:gd name="connsiteY20" fmla="*/ 25919 h 711878"/>
                    <a:gd name="connsiteX21" fmla="*/ 19241 w 595788"/>
                    <a:gd name="connsiteY21" fmla="*/ 33634 h 711878"/>
                    <a:gd name="connsiteX22" fmla="*/ 18383 w 595788"/>
                    <a:gd name="connsiteY22" fmla="*/ 333767 h 711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5788" h="711878">
                      <a:moveTo>
                        <a:pt x="573024" y="319861"/>
                      </a:moveTo>
                      <a:cubicBezTo>
                        <a:pt x="586457" y="328632"/>
                        <a:pt x="594911" y="343275"/>
                        <a:pt x="595789" y="359294"/>
                      </a:cubicBezTo>
                      <a:lnTo>
                        <a:pt x="595789" y="387869"/>
                      </a:lnTo>
                      <a:lnTo>
                        <a:pt x="594932" y="667142"/>
                      </a:lnTo>
                      <a:lnTo>
                        <a:pt x="594932" y="695717"/>
                      </a:lnTo>
                      <a:cubicBezTo>
                        <a:pt x="594932" y="710195"/>
                        <a:pt x="584549" y="716005"/>
                        <a:pt x="571976" y="708766"/>
                      </a:cubicBezTo>
                      <a:lnTo>
                        <a:pt x="375952" y="595514"/>
                      </a:lnTo>
                      <a:lnTo>
                        <a:pt x="218789" y="505217"/>
                      </a:lnTo>
                      <a:lnTo>
                        <a:pt x="22765" y="392060"/>
                      </a:lnTo>
                      <a:cubicBezTo>
                        <a:pt x="9297" y="383322"/>
                        <a:pt x="832" y="368659"/>
                        <a:pt x="0" y="352626"/>
                      </a:cubicBezTo>
                      <a:lnTo>
                        <a:pt x="0" y="324052"/>
                      </a:lnTo>
                      <a:lnTo>
                        <a:pt x="857" y="44779"/>
                      </a:lnTo>
                      <a:lnTo>
                        <a:pt x="857" y="16204"/>
                      </a:lnTo>
                      <a:cubicBezTo>
                        <a:pt x="857" y="1726"/>
                        <a:pt x="11144" y="-4180"/>
                        <a:pt x="23717" y="3154"/>
                      </a:cubicBezTo>
                      <a:close/>
                      <a:moveTo>
                        <a:pt x="18383" y="333767"/>
                      </a:moveTo>
                      <a:cubicBezTo>
                        <a:pt x="18914" y="343407"/>
                        <a:pt x="24009" y="352216"/>
                        <a:pt x="32099" y="357484"/>
                      </a:cubicBezTo>
                      <a:lnTo>
                        <a:pt x="562737" y="663808"/>
                      </a:lnTo>
                      <a:cubicBezTo>
                        <a:pt x="570357" y="668190"/>
                        <a:pt x="576548" y="664666"/>
                        <a:pt x="576548" y="655998"/>
                      </a:cubicBezTo>
                      <a:lnTo>
                        <a:pt x="577405" y="355865"/>
                      </a:lnTo>
                      <a:cubicBezTo>
                        <a:pt x="576875" y="346250"/>
                        <a:pt x="571777" y="337470"/>
                        <a:pt x="563689" y="332243"/>
                      </a:cubicBezTo>
                      <a:lnTo>
                        <a:pt x="33052" y="25919"/>
                      </a:lnTo>
                      <a:cubicBezTo>
                        <a:pt x="25432" y="21442"/>
                        <a:pt x="19241" y="24966"/>
                        <a:pt x="19241" y="33634"/>
                      </a:cubicBezTo>
                      <a:lnTo>
                        <a:pt x="18383" y="333767"/>
                      </a:lnTo>
                      <a:close/>
                    </a:path>
                  </a:pathLst>
                </a:custGeom>
                <a:solidFill>
                  <a:srgbClr val="2B3236"/>
                </a:solidFill>
                <a:ln w="9525" cap="flat">
                  <a:noFill/>
                  <a:prstDash val="solid"/>
                  <a:miter/>
                </a:ln>
              </p:spPr>
              <p:txBody>
                <a:bodyPr rtlCol="0" anchor="ctr"/>
                <a:lstStyle/>
                <a:p>
                  <a:endParaRPr lang="en-US" sz="1350"/>
                </a:p>
              </p:txBody>
            </p:sp>
          </p:grpSp>
          <p:grpSp>
            <p:nvGrpSpPr>
              <p:cNvPr id="416" name="Graphic 2">
                <a:extLst>
                  <a:ext uri="{FF2B5EF4-FFF2-40B4-BE49-F238E27FC236}">
                    <a16:creationId xmlns:a16="http://schemas.microsoft.com/office/drawing/2014/main" id="{DBDD4167-1B02-44AB-AC19-EE404289F69D}"/>
                  </a:ext>
                </a:extLst>
              </p:cNvPr>
              <p:cNvGrpSpPr/>
              <p:nvPr/>
            </p:nvGrpSpPr>
            <p:grpSpPr>
              <a:xfrm>
                <a:off x="4146775" y="3980803"/>
                <a:ext cx="618934" cy="429768"/>
                <a:chOff x="4146775" y="3980803"/>
                <a:chExt cx="618934" cy="429768"/>
              </a:xfrm>
            </p:grpSpPr>
            <p:sp>
              <p:nvSpPr>
                <p:cNvPr id="417" name="Freeform: Shape 416">
                  <a:extLst>
                    <a:ext uri="{FF2B5EF4-FFF2-40B4-BE49-F238E27FC236}">
                      <a16:creationId xmlns:a16="http://schemas.microsoft.com/office/drawing/2014/main" id="{F16D4550-2583-4075-B5F0-E51609B75F91}"/>
                    </a:ext>
                  </a:extLst>
                </p:cNvPr>
                <p:cNvSpPr/>
                <p:nvPr/>
              </p:nvSpPr>
              <p:spPr>
                <a:xfrm>
                  <a:off x="4146775" y="4199021"/>
                  <a:ext cx="240982" cy="211550"/>
                </a:xfrm>
                <a:custGeom>
                  <a:avLst/>
                  <a:gdLst>
                    <a:gd name="connsiteX0" fmla="*/ 240983 w 240982"/>
                    <a:gd name="connsiteY0" fmla="*/ 211550 h 211550"/>
                    <a:gd name="connsiteX1" fmla="*/ 191 w 240982"/>
                    <a:gd name="connsiteY1" fmla="*/ 71628 h 211550"/>
                    <a:gd name="connsiteX2" fmla="*/ 0 w 240982"/>
                    <a:gd name="connsiteY2" fmla="*/ 0 h 211550"/>
                    <a:gd name="connsiteX3" fmla="*/ 240697 w 240982"/>
                    <a:gd name="connsiteY3" fmla="*/ 139922 h 211550"/>
                    <a:gd name="connsiteX4" fmla="*/ 240983 w 240982"/>
                    <a:gd name="connsiteY4" fmla="*/ 211550 h 21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2" h="211550">
                      <a:moveTo>
                        <a:pt x="240983" y="211550"/>
                      </a:moveTo>
                      <a:lnTo>
                        <a:pt x="191" y="71628"/>
                      </a:lnTo>
                      <a:lnTo>
                        <a:pt x="0" y="0"/>
                      </a:lnTo>
                      <a:lnTo>
                        <a:pt x="240697" y="139922"/>
                      </a:lnTo>
                      <a:lnTo>
                        <a:pt x="240983" y="211550"/>
                      </a:lnTo>
                      <a:close/>
                    </a:path>
                  </a:pathLst>
                </a:custGeom>
                <a:solidFill>
                  <a:srgbClr val="141414"/>
                </a:solidFill>
                <a:ln w="9525" cap="flat">
                  <a:noFill/>
                  <a:prstDash val="solid"/>
                  <a:miter/>
                </a:ln>
              </p:spPr>
              <p:txBody>
                <a:bodyPr rtlCol="0" anchor="ctr"/>
                <a:lstStyle/>
                <a:p>
                  <a:endParaRPr lang="en-US" sz="1350"/>
                </a:p>
              </p:txBody>
            </p:sp>
            <p:sp>
              <p:nvSpPr>
                <p:cNvPr id="418" name="Freeform: Shape 417">
                  <a:extLst>
                    <a:ext uri="{FF2B5EF4-FFF2-40B4-BE49-F238E27FC236}">
                      <a16:creationId xmlns:a16="http://schemas.microsoft.com/office/drawing/2014/main" id="{EC1EBE3D-9208-4B30-B3F6-7871F9E5FBE5}"/>
                    </a:ext>
                  </a:extLst>
                </p:cNvPr>
                <p:cNvSpPr/>
                <p:nvPr/>
              </p:nvSpPr>
              <p:spPr>
                <a:xfrm>
                  <a:off x="4146775" y="3980803"/>
                  <a:ext cx="618744" cy="358139"/>
                </a:xfrm>
                <a:custGeom>
                  <a:avLst/>
                  <a:gdLst>
                    <a:gd name="connsiteX0" fmla="*/ 240697 w 618744"/>
                    <a:gd name="connsiteY0" fmla="*/ 358140 h 358139"/>
                    <a:gd name="connsiteX1" fmla="*/ 0 w 618744"/>
                    <a:gd name="connsiteY1" fmla="*/ 218218 h 358139"/>
                    <a:gd name="connsiteX2" fmla="*/ 378047 w 618744"/>
                    <a:gd name="connsiteY2" fmla="*/ 0 h 358139"/>
                    <a:gd name="connsiteX3" fmla="*/ 618744 w 618744"/>
                    <a:gd name="connsiteY3" fmla="*/ 139922 h 358139"/>
                    <a:gd name="connsiteX4" fmla="*/ 240697 w 618744"/>
                    <a:gd name="connsiteY4" fmla="*/ 358140 h 358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744" h="358139">
                      <a:moveTo>
                        <a:pt x="240697" y="358140"/>
                      </a:moveTo>
                      <a:lnTo>
                        <a:pt x="0" y="218218"/>
                      </a:lnTo>
                      <a:lnTo>
                        <a:pt x="378047" y="0"/>
                      </a:lnTo>
                      <a:lnTo>
                        <a:pt x="618744" y="139922"/>
                      </a:lnTo>
                      <a:lnTo>
                        <a:pt x="240697" y="358140"/>
                      </a:lnTo>
                      <a:close/>
                    </a:path>
                  </a:pathLst>
                </a:custGeom>
                <a:solidFill>
                  <a:srgbClr val="303030"/>
                </a:solidFill>
                <a:ln w="9525" cap="flat">
                  <a:noFill/>
                  <a:prstDash val="solid"/>
                  <a:miter/>
                </a:ln>
              </p:spPr>
              <p:txBody>
                <a:bodyPr rtlCol="0" anchor="ctr"/>
                <a:lstStyle/>
                <a:p>
                  <a:endParaRPr lang="en-US" sz="1350"/>
                </a:p>
              </p:txBody>
            </p:sp>
            <p:sp>
              <p:nvSpPr>
                <p:cNvPr id="419" name="Freeform: Shape 418">
                  <a:extLst>
                    <a:ext uri="{FF2B5EF4-FFF2-40B4-BE49-F238E27FC236}">
                      <a16:creationId xmlns:a16="http://schemas.microsoft.com/office/drawing/2014/main" id="{4B5BFC95-4C29-449C-8F59-6CFC9DE6A46B}"/>
                    </a:ext>
                  </a:extLst>
                </p:cNvPr>
                <p:cNvSpPr/>
                <p:nvPr/>
              </p:nvSpPr>
              <p:spPr>
                <a:xfrm>
                  <a:off x="4387472" y="4120725"/>
                  <a:ext cx="378237" cy="289845"/>
                </a:xfrm>
                <a:custGeom>
                  <a:avLst/>
                  <a:gdLst>
                    <a:gd name="connsiteX0" fmla="*/ 378047 w 378237"/>
                    <a:gd name="connsiteY0" fmla="*/ 0 h 289845"/>
                    <a:gd name="connsiteX1" fmla="*/ 378238 w 378237"/>
                    <a:gd name="connsiteY1" fmla="*/ 71628 h 289845"/>
                    <a:gd name="connsiteX2" fmla="*/ 286 w 378237"/>
                    <a:gd name="connsiteY2" fmla="*/ 289846 h 289845"/>
                    <a:gd name="connsiteX3" fmla="*/ 0 w 378237"/>
                    <a:gd name="connsiteY3" fmla="*/ 218218 h 289845"/>
                    <a:gd name="connsiteX4" fmla="*/ 378047 w 378237"/>
                    <a:gd name="connsiteY4" fmla="*/ 0 h 28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237" h="289845">
                      <a:moveTo>
                        <a:pt x="378047" y="0"/>
                      </a:moveTo>
                      <a:lnTo>
                        <a:pt x="378238" y="71628"/>
                      </a:lnTo>
                      <a:lnTo>
                        <a:pt x="286" y="289846"/>
                      </a:lnTo>
                      <a:lnTo>
                        <a:pt x="0" y="218218"/>
                      </a:lnTo>
                      <a:lnTo>
                        <a:pt x="378047" y="0"/>
                      </a:lnTo>
                      <a:close/>
                    </a:path>
                  </a:pathLst>
                </a:custGeom>
                <a:solidFill>
                  <a:srgbClr val="252525"/>
                </a:solidFill>
                <a:ln w="9525" cap="flat">
                  <a:noFill/>
                  <a:prstDash val="solid"/>
                  <a:miter/>
                </a:ln>
              </p:spPr>
              <p:txBody>
                <a:bodyPr rtlCol="0" anchor="ctr"/>
                <a:lstStyle/>
                <a:p>
                  <a:endParaRPr lang="en-US" sz="1350"/>
                </a:p>
              </p:txBody>
            </p:sp>
          </p:grpSp>
          <p:sp>
            <p:nvSpPr>
              <p:cNvPr id="420" name="Freeform: Shape 419">
                <a:extLst>
                  <a:ext uri="{FF2B5EF4-FFF2-40B4-BE49-F238E27FC236}">
                    <a16:creationId xmlns:a16="http://schemas.microsoft.com/office/drawing/2014/main" id="{5DBE1E07-DFA9-476D-B1FA-8AA20B395A2D}"/>
                  </a:ext>
                </a:extLst>
              </p:cNvPr>
              <p:cNvSpPr/>
              <p:nvPr/>
            </p:nvSpPr>
            <p:spPr>
              <a:xfrm>
                <a:off x="4402045" y="4286461"/>
                <a:ext cx="93630" cy="111156"/>
              </a:xfrm>
              <a:custGeom>
                <a:avLst/>
                <a:gdLst>
                  <a:gd name="connsiteX0" fmla="*/ 0 w 93630"/>
                  <a:gd name="connsiteY0" fmla="*/ 54007 h 111156"/>
                  <a:gd name="connsiteX1" fmla="*/ 93631 w 93630"/>
                  <a:gd name="connsiteY1" fmla="*/ 0 h 111156"/>
                  <a:gd name="connsiteX2" fmla="*/ 93631 w 93630"/>
                  <a:gd name="connsiteY2" fmla="*/ 57150 h 111156"/>
                  <a:gd name="connsiteX3" fmla="*/ 0 w 93630"/>
                  <a:gd name="connsiteY3" fmla="*/ 111157 h 111156"/>
                  <a:gd name="connsiteX4" fmla="*/ 0 w 93630"/>
                  <a:gd name="connsiteY4" fmla="*/ 54007 h 111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 h="111156">
                    <a:moveTo>
                      <a:pt x="0" y="54007"/>
                    </a:moveTo>
                    <a:lnTo>
                      <a:pt x="93631" y="0"/>
                    </a:lnTo>
                    <a:lnTo>
                      <a:pt x="93631" y="57150"/>
                    </a:lnTo>
                    <a:lnTo>
                      <a:pt x="0" y="111157"/>
                    </a:lnTo>
                    <a:lnTo>
                      <a:pt x="0" y="54007"/>
                    </a:lnTo>
                    <a:close/>
                  </a:path>
                </a:pathLst>
              </a:custGeom>
              <a:solidFill>
                <a:srgbClr val="141414"/>
              </a:solidFill>
              <a:ln w="9525" cap="flat">
                <a:noFill/>
                <a:prstDash val="solid"/>
                <a:miter/>
              </a:ln>
            </p:spPr>
            <p:txBody>
              <a:bodyPr rtlCol="0" anchor="ctr"/>
              <a:lstStyle/>
              <a:p>
                <a:endParaRPr lang="en-US" sz="1350"/>
              </a:p>
            </p:txBody>
          </p:sp>
          <p:sp>
            <p:nvSpPr>
              <p:cNvPr id="421" name="Freeform: Shape 420">
                <a:extLst>
                  <a:ext uri="{FF2B5EF4-FFF2-40B4-BE49-F238E27FC236}">
                    <a16:creationId xmlns:a16="http://schemas.microsoft.com/office/drawing/2014/main" id="{C8BB0537-F04C-4E8F-9756-CDBA468AB67F}"/>
                  </a:ext>
                </a:extLst>
              </p:cNvPr>
              <p:cNvSpPr/>
              <p:nvPr/>
            </p:nvSpPr>
            <p:spPr>
              <a:xfrm>
                <a:off x="4406140" y="4295033"/>
                <a:ext cx="85439" cy="94107"/>
              </a:xfrm>
              <a:custGeom>
                <a:avLst/>
                <a:gdLst>
                  <a:gd name="connsiteX0" fmla="*/ 85439 w 85439"/>
                  <a:gd name="connsiteY0" fmla="*/ 44672 h 94107"/>
                  <a:gd name="connsiteX1" fmla="*/ 0 w 85439"/>
                  <a:gd name="connsiteY1" fmla="*/ 94107 h 94107"/>
                  <a:gd name="connsiteX2" fmla="*/ 0 w 85439"/>
                  <a:gd name="connsiteY2" fmla="*/ 49339 h 94107"/>
                  <a:gd name="connsiteX3" fmla="*/ 85439 w 85439"/>
                  <a:gd name="connsiteY3" fmla="*/ 0 h 94107"/>
                  <a:gd name="connsiteX4" fmla="*/ 85439 w 85439"/>
                  <a:gd name="connsiteY4" fmla="*/ 44672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39" h="94107">
                    <a:moveTo>
                      <a:pt x="85439" y="44672"/>
                    </a:moveTo>
                    <a:lnTo>
                      <a:pt x="0" y="94107"/>
                    </a:lnTo>
                    <a:lnTo>
                      <a:pt x="0" y="49339"/>
                    </a:lnTo>
                    <a:lnTo>
                      <a:pt x="85439" y="0"/>
                    </a:lnTo>
                    <a:lnTo>
                      <a:pt x="85439" y="44672"/>
                    </a:lnTo>
                    <a:close/>
                  </a:path>
                </a:pathLst>
              </a:custGeom>
              <a:solidFill>
                <a:srgbClr val="025074"/>
              </a:solidFill>
              <a:ln w="9525" cap="flat">
                <a:noFill/>
                <a:prstDash val="solid"/>
                <a:miter/>
              </a:ln>
            </p:spPr>
            <p:txBody>
              <a:bodyPr rtlCol="0" anchor="ctr"/>
              <a:lstStyle/>
              <a:p>
                <a:endParaRPr lang="en-US" sz="1350"/>
              </a:p>
            </p:txBody>
          </p:sp>
          <p:sp>
            <p:nvSpPr>
              <p:cNvPr id="422" name="Freeform: Shape 421">
                <a:extLst>
                  <a:ext uri="{FF2B5EF4-FFF2-40B4-BE49-F238E27FC236}">
                    <a16:creationId xmlns:a16="http://schemas.microsoft.com/office/drawing/2014/main" id="{73E3FB50-C1BA-4DE0-9800-E76A45D49B6E}"/>
                  </a:ext>
                </a:extLst>
              </p:cNvPr>
              <p:cNvSpPr/>
              <p:nvPr/>
            </p:nvSpPr>
            <p:spPr>
              <a:xfrm>
                <a:off x="4410808" y="4348630"/>
                <a:ext cx="17716" cy="22877"/>
              </a:xfrm>
              <a:custGeom>
                <a:avLst/>
                <a:gdLst>
                  <a:gd name="connsiteX0" fmla="*/ 8858 w 17716"/>
                  <a:gd name="connsiteY0" fmla="*/ 21745 h 22877"/>
                  <a:gd name="connsiteX1" fmla="*/ 0 w 17716"/>
                  <a:gd name="connsiteY1" fmla="*/ 16602 h 22877"/>
                  <a:gd name="connsiteX2" fmla="*/ 8858 w 17716"/>
                  <a:gd name="connsiteY2" fmla="*/ 1171 h 22877"/>
                  <a:gd name="connsiteX3" fmla="*/ 17717 w 17716"/>
                  <a:gd name="connsiteY3" fmla="*/ 6315 h 22877"/>
                  <a:gd name="connsiteX4" fmla="*/ 8858 w 17716"/>
                  <a:gd name="connsiteY4" fmla="*/ 21745 h 22877"/>
                  <a:gd name="connsiteX5" fmla="*/ 8858 w 17716"/>
                  <a:gd name="connsiteY5" fmla="*/ 3838 h 22877"/>
                  <a:gd name="connsiteX6" fmla="*/ 2286 w 17716"/>
                  <a:gd name="connsiteY6" fmla="*/ 15269 h 22877"/>
                  <a:gd name="connsiteX7" fmla="*/ 8858 w 17716"/>
                  <a:gd name="connsiteY7" fmla="*/ 19078 h 22877"/>
                  <a:gd name="connsiteX8" fmla="*/ 15431 w 17716"/>
                  <a:gd name="connsiteY8" fmla="*/ 7648 h 22877"/>
                  <a:gd name="connsiteX9" fmla="*/ 8858 w 17716"/>
                  <a:gd name="connsiteY9" fmla="*/ 3838 h 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 h="22877">
                    <a:moveTo>
                      <a:pt x="8858" y="21745"/>
                    </a:moveTo>
                    <a:cubicBezTo>
                      <a:pt x="4001" y="24603"/>
                      <a:pt x="0" y="21745"/>
                      <a:pt x="0" y="16602"/>
                    </a:cubicBezTo>
                    <a:cubicBezTo>
                      <a:pt x="362" y="10352"/>
                      <a:pt x="3643" y="4636"/>
                      <a:pt x="8858" y="1171"/>
                    </a:cubicBezTo>
                    <a:cubicBezTo>
                      <a:pt x="13811" y="-1591"/>
                      <a:pt x="17717" y="695"/>
                      <a:pt x="17717" y="6315"/>
                    </a:cubicBezTo>
                    <a:cubicBezTo>
                      <a:pt x="17495" y="12606"/>
                      <a:pt x="14179" y="18381"/>
                      <a:pt x="8858" y="21745"/>
                    </a:cubicBezTo>
                    <a:close/>
                    <a:moveTo>
                      <a:pt x="8858" y="3838"/>
                    </a:moveTo>
                    <a:cubicBezTo>
                      <a:pt x="4982" y="6394"/>
                      <a:pt x="2545" y="10633"/>
                      <a:pt x="2286" y="15269"/>
                    </a:cubicBezTo>
                    <a:cubicBezTo>
                      <a:pt x="2286" y="19459"/>
                      <a:pt x="5239" y="21174"/>
                      <a:pt x="8858" y="19078"/>
                    </a:cubicBezTo>
                    <a:cubicBezTo>
                      <a:pt x="12735" y="16523"/>
                      <a:pt x="15172" y="12284"/>
                      <a:pt x="15431" y="7648"/>
                    </a:cubicBezTo>
                    <a:cubicBezTo>
                      <a:pt x="15907" y="3457"/>
                      <a:pt x="12478" y="1743"/>
                      <a:pt x="8858" y="3838"/>
                    </a:cubicBezTo>
                    <a:close/>
                  </a:path>
                </a:pathLst>
              </a:custGeom>
              <a:solidFill>
                <a:srgbClr val="FFFFFF"/>
              </a:solidFill>
              <a:ln w="9525" cap="flat">
                <a:noFill/>
                <a:prstDash val="solid"/>
                <a:miter/>
              </a:ln>
            </p:spPr>
            <p:txBody>
              <a:bodyPr rtlCol="0" anchor="ctr"/>
              <a:lstStyle/>
              <a:p>
                <a:endParaRPr lang="en-US" sz="1350"/>
              </a:p>
            </p:txBody>
          </p:sp>
          <p:sp>
            <p:nvSpPr>
              <p:cNvPr id="423" name="Freeform: Shape 422">
                <a:extLst>
                  <a:ext uri="{FF2B5EF4-FFF2-40B4-BE49-F238E27FC236}">
                    <a16:creationId xmlns:a16="http://schemas.microsoft.com/office/drawing/2014/main" id="{11F5872D-F021-4EB5-9557-792A98663239}"/>
                  </a:ext>
                </a:extLst>
              </p:cNvPr>
              <p:cNvSpPr/>
              <p:nvPr/>
            </p:nvSpPr>
            <p:spPr>
              <a:xfrm>
                <a:off x="4418237" y="4355328"/>
                <a:ext cx="2953" cy="9616"/>
              </a:xfrm>
              <a:custGeom>
                <a:avLst/>
                <a:gdLst>
                  <a:gd name="connsiteX0" fmla="*/ 2953 w 2953"/>
                  <a:gd name="connsiteY0" fmla="*/ 6856 h 9616"/>
                  <a:gd name="connsiteX1" fmla="*/ 1429 w 2953"/>
                  <a:gd name="connsiteY1" fmla="*/ 9428 h 9616"/>
                  <a:gd name="connsiteX2" fmla="*/ 1429 w 2953"/>
                  <a:gd name="connsiteY2" fmla="*/ 9428 h 9616"/>
                  <a:gd name="connsiteX3" fmla="*/ 0 w 2953"/>
                  <a:gd name="connsiteY3" fmla="*/ 8571 h 9616"/>
                  <a:gd name="connsiteX4" fmla="*/ 0 w 2953"/>
                  <a:gd name="connsiteY4" fmla="*/ 2760 h 9616"/>
                  <a:gd name="connsiteX5" fmla="*/ 1429 w 2953"/>
                  <a:gd name="connsiteY5" fmla="*/ 189 h 9616"/>
                  <a:gd name="connsiteX6" fmla="*/ 1429 w 2953"/>
                  <a:gd name="connsiteY6" fmla="*/ 189 h 9616"/>
                  <a:gd name="connsiteX7" fmla="*/ 2953 w 2953"/>
                  <a:gd name="connsiteY7" fmla="*/ 1046 h 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 h="9616">
                    <a:moveTo>
                      <a:pt x="2953" y="6856"/>
                    </a:moveTo>
                    <a:cubicBezTo>
                      <a:pt x="2895" y="7911"/>
                      <a:pt x="2326" y="8870"/>
                      <a:pt x="1429" y="9428"/>
                    </a:cubicBezTo>
                    <a:lnTo>
                      <a:pt x="1429" y="9428"/>
                    </a:lnTo>
                    <a:cubicBezTo>
                      <a:pt x="572" y="9904"/>
                      <a:pt x="0" y="9428"/>
                      <a:pt x="0" y="8571"/>
                    </a:cubicBezTo>
                    <a:lnTo>
                      <a:pt x="0" y="2760"/>
                    </a:lnTo>
                    <a:cubicBezTo>
                      <a:pt x="21" y="1720"/>
                      <a:pt x="556" y="756"/>
                      <a:pt x="1429" y="189"/>
                    </a:cubicBezTo>
                    <a:lnTo>
                      <a:pt x="1429" y="189"/>
                    </a:lnTo>
                    <a:cubicBezTo>
                      <a:pt x="2286" y="-288"/>
                      <a:pt x="2953" y="189"/>
                      <a:pt x="2953" y="1046"/>
                    </a:cubicBezTo>
                    <a:close/>
                  </a:path>
                </a:pathLst>
              </a:custGeom>
              <a:solidFill>
                <a:srgbClr val="FFFFFF"/>
              </a:solidFill>
              <a:ln w="9525" cap="flat">
                <a:noFill/>
                <a:prstDash val="solid"/>
                <a:miter/>
              </a:ln>
            </p:spPr>
            <p:txBody>
              <a:bodyPr rtlCol="0" anchor="ctr"/>
              <a:lstStyle/>
              <a:p>
                <a:endParaRPr lang="en-US" sz="1350"/>
              </a:p>
            </p:txBody>
          </p:sp>
          <p:sp>
            <p:nvSpPr>
              <p:cNvPr id="424" name="Freeform: Shape 423">
                <a:extLst>
                  <a:ext uri="{FF2B5EF4-FFF2-40B4-BE49-F238E27FC236}">
                    <a16:creationId xmlns:a16="http://schemas.microsoft.com/office/drawing/2014/main" id="{7273E129-6911-43FE-A6CC-30B1186BCB82}"/>
                  </a:ext>
                </a:extLst>
              </p:cNvPr>
              <p:cNvSpPr/>
              <p:nvPr/>
            </p:nvSpPr>
            <p:spPr>
              <a:xfrm>
                <a:off x="4470053" y="4314515"/>
                <a:ext cx="17737" cy="23634"/>
              </a:xfrm>
              <a:custGeom>
                <a:avLst/>
                <a:gdLst>
                  <a:gd name="connsiteX0" fmla="*/ 17717 w 17737"/>
                  <a:gd name="connsiteY0" fmla="*/ 5473 h 23634"/>
                  <a:gd name="connsiteX1" fmla="*/ 17240 w 17737"/>
                  <a:gd name="connsiteY1" fmla="*/ 3378 h 23634"/>
                  <a:gd name="connsiteX2" fmla="*/ 17240 w 17737"/>
                  <a:gd name="connsiteY2" fmla="*/ 3378 h 23634"/>
                  <a:gd name="connsiteX3" fmla="*/ 14859 w 17737"/>
                  <a:gd name="connsiteY3" fmla="*/ 4711 h 23634"/>
                  <a:gd name="connsiteX4" fmla="*/ 13811 w 17737"/>
                  <a:gd name="connsiteY4" fmla="*/ 3569 h 23634"/>
                  <a:gd name="connsiteX5" fmla="*/ 14573 w 17737"/>
                  <a:gd name="connsiteY5" fmla="*/ 520 h 23634"/>
                  <a:gd name="connsiteX6" fmla="*/ 14573 w 17737"/>
                  <a:gd name="connsiteY6" fmla="*/ 44 h 23634"/>
                  <a:gd name="connsiteX7" fmla="*/ 12859 w 17737"/>
                  <a:gd name="connsiteY7" fmla="*/ 44 h 23634"/>
                  <a:gd name="connsiteX8" fmla="*/ 12383 w 17737"/>
                  <a:gd name="connsiteY8" fmla="*/ 44 h 23634"/>
                  <a:gd name="connsiteX9" fmla="*/ 10668 w 17737"/>
                  <a:gd name="connsiteY9" fmla="*/ 2997 h 23634"/>
                  <a:gd name="connsiteX10" fmla="*/ 8763 w 17737"/>
                  <a:gd name="connsiteY10" fmla="*/ 3664 h 23634"/>
                  <a:gd name="connsiteX11" fmla="*/ 7811 w 17737"/>
                  <a:gd name="connsiteY11" fmla="*/ 1758 h 23634"/>
                  <a:gd name="connsiteX12" fmla="*/ 7811 w 17737"/>
                  <a:gd name="connsiteY12" fmla="*/ 1758 h 23634"/>
                  <a:gd name="connsiteX13" fmla="*/ 5810 w 17737"/>
                  <a:gd name="connsiteY13" fmla="*/ 3473 h 23634"/>
                  <a:gd name="connsiteX14" fmla="*/ 5810 w 17737"/>
                  <a:gd name="connsiteY14" fmla="*/ 4045 h 23634"/>
                  <a:gd name="connsiteX15" fmla="*/ 5810 w 17737"/>
                  <a:gd name="connsiteY15" fmla="*/ 6807 h 23634"/>
                  <a:gd name="connsiteX16" fmla="*/ 4191 w 17737"/>
                  <a:gd name="connsiteY16" fmla="*/ 8998 h 23634"/>
                  <a:gd name="connsiteX17" fmla="*/ 2000 w 17737"/>
                  <a:gd name="connsiteY17" fmla="*/ 8998 h 23634"/>
                  <a:gd name="connsiteX18" fmla="*/ 1524 w 17737"/>
                  <a:gd name="connsiteY18" fmla="*/ 8998 h 23634"/>
                  <a:gd name="connsiteX19" fmla="*/ 476 w 17737"/>
                  <a:gd name="connsiteY19" fmla="*/ 11665 h 23634"/>
                  <a:gd name="connsiteX20" fmla="*/ 476 w 17737"/>
                  <a:gd name="connsiteY20" fmla="*/ 12141 h 23634"/>
                  <a:gd name="connsiteX21" fmla="*/ 2191 w 17737"/>
                  <a:gd name="connsiteY21" fmla="*/ 13093 h 23634"/>
                  <a:gd name="connsiteX22" fmla="*/ 2191 w 17737"/>
                  <a:gd name="connsiteY22" fmla="*/ 15474 h 23634"/>
                  <a:gd name="connsiteX23" fmla="*/ 0 w 17737"/>
                  <a:gd name="connsiteY23" fmla="*/ 17951 h 23634"/>
                  <a:gd name="connsiteX24" fmla="*/ 0 w 17737"/>
                  <a:gd name="connsiteY24" fmla="*/ 18523 h 23634"/>
                  <a:gd name="connsiteX25" fmla="*/ 0 w 17737"/>
                  <a:gd name="connsiteY25" fmla="*/ 20618 h 23634"/>
                  <a:gd name="connsiteX26" fmla="*/ 0 w 17737"/>
                  <a:gd name="connsiteY26" fmla="*/ 20618 h 23634"/>
                  <a:gd name="connsiteX27" fmla="*/ 2381 w 17737"/>
                  <a:gd name="connsiteY27" fmla="*/ 19285 h 23634"/>
                  <a:gd name="connsiteX28" fmla="*/ 3524 w 17737"/>
                  <a:gd name="connsiteY28" fmla="*/ 20428 h 23634"/>
                  <a:gd name="connsiteX29" fmla="*/ 2667 w 17737"/>
                  <a:gd name="connsiteY29" fmla="*/ 23571 h 23634"/>
                  <a:gd name="connsiteX30" fmla="*/ 2667 w 17737"/>
                  <a:gd name="connsiteY30" fmla="*/ 23571 h 23634"/>
                  <a:gd name="connsiteX31" fmla="*/ 4382 w 17737"/>
                  <a:gd name="connsiteY31" fmla="*/ 23571 h 23634"/>
                  <a:gd name="connsiteX32" fmla="*/ 4858 w 17737"/>
                  <a:gd name="connsiteY32" fmla="*/ 23571 h 23634"/>
                  <a:gd name="connsiteX33" fmla="*/ 6572 w 17737"/>
                  <a:gd name="connsiteY33" fmla="*/ 20618 h 23634"/>
                  <a:gd name="connsiteX34" fmla="*/ 8477 w 17737"/>
                  <a:gd name="connsiteY34" fmla="*/ 19856 h 23634"/>
                  <a:gd name="connsiteX35" fmla="*/ 9430 w 17737"/>
                  <a:gd name="connsiteY35" fmla="*/ 21856 h 23634"/>
                  <a:gd name="connsiteX36" fmla="*/ 9430 w 17737"/>
                  <a:gd name="connsiteY36" fmla="*/ 21856 h 23634"/>
                  <a:gd name="connsiteX37" fmla="*/ 11430 w 17737"/>
                  <a:gd name="connsiteY37" fmla="*/ 20142 h 23634"/>
                  <a:gd name="connsiteX38" fmla="*/ 11430 w 17737"/>
                  <a:gd name="connsiteY38" fmla="*/ 19666 h 23634"/>
                  <a:gd name="connsiteX39" fmla="*/ 11430 w 17737"/>
                  <a:gd name="connsiteY39" fmla="*/ 16808 h 23634"/>
                  <a:gd name="connsiteX40" fmla="*/ 13049 w 17737"/>
                  <a:gd name="connsiteY40" fmla="*/ 14713 h 23634"/>
                  <a:gd name="connsiteX41" fmla="*/ 15335 w 17737"/>
                  <a:gd name="connsiteY41" fmla="*/ 14713 h 23634"/>
                  <a:gd name="connsiteX42" fmla="*/ 15335 w 17737"/>
                  <a:gd name="connsiteY42" fmla="*/ 14713 h 23634"/>
                  <a:gd name="connsiteX43" fmla="*/ 16383 w 17737"/>
                  <a:gd name="connsiteY43" fmla="*/ 12046 h 23634"/>
                  <a:gd name="connsiteX44" fmla="*/ 16383 w 17737"/>
                  <a:gd name="connsiteY44" fmla="*/ 11569 h 23634"/>
                  <a:gd name="connsiteX45" fmla="*/ 14669 w 17737"/>
                  <a:gd name="connsiteY45" fmla="*/ 10617 h 23634"/>
                  <a:gd name="connsiteX46" fmla="*/ 14669 w 17737"/>
                  <a:gd name="connsiteY46" fmla="*/ 8236 h 23634"/>
                  <a:gd name="connsiteX47" fmla="*/ 16764 w 17737"/>
                  <a:gd name="connsiteY47" fmla="*/ 5759 h 23634"/>
                  <a:gd name="connsiteX48" fmla="*/ 17383 w 17737"/>
                  <a:gd name="connsiteY48" fmla="*/ 6093 h 23634"/>
                  <a:gd name="connsiteX49" fmla="*/ 17717 w 17737"/>
                  <a:gd name="connsiteY49" fmla="*/ 5473 h 23634"/>
                  <a:gd name="connsiteX50" fmla="*/ 8858 w 17737"/>
                  <a:gd name="connsiteY50" fmla="*/ 16046 h 23634"/>
                  <a:gd name="connsiteX51" fmla="*/ 4286 w 17737"/>
                  <a:gd name="connsiteY51" fmla="*/ 15379 h 23634"/>
                  <a:gd name="connsiteX52" fmla="*/ 7144 w 17737"/>
                  <a:gd name="connsiteY52" fmla="*/ 8426 h 23634"/>
                  <a:gd name="connsiteX53" fmla="*/ 11716 w 17737"/>
                  <a:gd name="connsiteY53" fmla="*/ 9188 h 23634"/>
                  <a:gd name="connsiteX54" fmla="*/ 8858 w 17737"/>
                  <a:gd name="connsiteY54" fmla="*/ 15665 h 23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7737" h="23634">
                    <a:moveTo>
                      <a:pt x="17717" y="5473"/>
                    </a:moveTo>
                    <a:lnTo>
                      <a:pt x="17240" y="3378"/>
                    </a:lnTo>
                    <a:cubicBezTo>
                      <a:pt x="17240" y="3378"/>
                      <a:pt x="17240" y="3378"/>
                      <a:pt x="17240" y="3378"/>
                    </a:cubicBezTo>
                    <a:lnTo>
                      <a:pt x="14859" y="4711"/>
                    </a:lnTo>
                    <a:cubicBezTo>
                      <a:pt x="14586" y="4267"/>
                      <a:pt x="14230" y="3879"/>
                      <a:pt x="13811" y="3569"/>
                    </a:cubicBezTo>
                    <a:lnTo>
                      <a:pt x="14573" y="520"/>
                    </a:lnTo>
                    <a:lnTo>
                      <a:pt x="14573" y="44"/>
                    </a:lnTo>
                    <a:lnTo>
                      <a:pt x="12859" y="44"/>
                    </a:lnTo>
                    <a:cubicBezTo>
                      <a:pt x="12705" y="-15"/>
                      <a:pt x="12536" y="-15"/>
                      <a:pt x="12383" y="44"/>
                    </a:cubicBezTo>
                    <a:lnTo>
                      <a:pt x="10668" y="2997"/>
                    </a:lnTo>
                    <a:cubicBezTo>
                      <a:pt x="9999" y="3104"/>
                      <a:pt x="9354" y="3330"/>
                      <a:pt x="8763" y="3664"/>
                    </a:cubicBezTo>
                    <a:lnTo>
                      <a:pt x="7811" y="1758"/>
                    </a:lnTo>
                    <a:cubicBezTo>
                      <a:pt x="7811" y="1758"/>
                      <a:pt x="7811" y="1758"/>
                      <a:pt x="7811" y="1758"/>
                    </a:cubicBezTo>
                    <a:lnTo>
                      <a:pt x="5810" y="3473"/>
                    </a:lnTo>
                    <a:cubicBezTo>
                      <a:pt x="5745" y="3658"/>
                      <a:pt x="5745" y="3860"/>
                      <a:pt x="5810" y="4045"/>
                    </a:cubicBezTo>
                    <a:lnTo>
                      <a:pt x="5810" y="6807"/>
                    </a:lnTo>
                    <a:cubicBezTo>
                      <a:pt x="5219" y="7498"/>
                      <a:pt x="4678" y="8230"/>
                      <a:pt x="4191" y="8998"/>
                    </a:cubicBezTo>
                    <a:lnTo>
                      <a:pt x="2000" y="8998"/>
                    </a:lnTo>
                    <a:cubicBezTo>
                      <a:pt x="2000" y="8998"/>
                      <a:pt x="2000" y="8998"/>
                      <a:pt x="1524" y="8998"/>
                    </a:cubicBezTo>
                    <a:lnTo>
                      <a:pt x="476" y="11665"/>
                    </a:lnTo>
                    <a:cubicBezTo>
                      <a:pt x="476" y="11665"/>
                      <a:pt x="476" y="12141"/>
                      <a:pt x="476" y="12141"/>
                    </a:cubicBezTo>
                    <a:lnTo>
                      <a:pt x="2191" y="13093"/>
                    </a:lnTo>
                    <a:cubicBezTo>
                      <a:pt x="2103" y="13884"/>
                      <a:pt x="2103" y="14683"/>
                      <a:pt x="2191" y="15474"/>
                    </a:cubicBezTo>
                    <a:lnTo>
                      <a:pt x="0" y="17951"/>
                    </a:lnTo>
                    <a:lnTo>
                      <a:pt x="0" y="18523"/>
                    </a:lnTo>
                    <a:lnTo>
                      <a:pt x="0" y="20618"/>
                    </a:lnTo>
                    <a:cubicBezTo>
                      <a:pt x="0" y="20618"/>
                      <a:pt x="0" y="20618"/>
                      <a:pt x="0" y="20618"/>
                    </a:cubicBezTo>
                    <a:lnTo>
                      <a:pt x="2381" y="19285"/>
                    </a:lnTo>
                    <a:cubicBezTo>
                      <a:pt x="2659" y="19756"/>
                      <a:pt x="3053" y="20149"/>
                      <a:pt x="3524" y="20428"/>
                    </a:cubicBezTo>
                    <a:lnTo>
                      <a:pt x="2667" y="23571"/>
                    </a:lnTo>
                    <a:cubicBezTo>
                      <a:pt x="2667" y="23571"/>
                      <a:pt x="2667" y="23571"/>
                      <a:pt x="2667" y="23571"/>
                    </a:cubicBezTo>
                    <a:lnTo>
                      <a:pt x="4382" y="23571"/>
                    </a:lnTo>
                    <a:cubicBezTo>
                      <a:pt x="4529" y="23656"/>
                      <a:pt x="4710" y="23656"/>
                      <a:pt x="4858" y="23571"/>
                    </a:cubicBezTo>
                    <a:lnTo>
                      <a:pt x="6572" y="20618"/>
                    </a:lnTo>
                    <a:cubicBezTo>
                      <a:pt x="7233" y="20433"/>
                      <a:pt x="7872" y="20178"/>
                      <a:pt x="8477" y="19856"/>
                    </a:cubicBezTo>
                    <a:lnTo>
                      <a:pt x="9430" y="21856"/>
                    </a:lnTo>
                    <a:cubicBezTo>
                      <a:pt x="9430" y="21856"/>
                      <a:pt x="9430" y="21856"/>
                      <a:pt x="9430" y="21856"/>
                    </a:cubicBezTo>
                    <a:lnTo>
                      <a:pt x="11430" y="20142"/>
                    </a:lnTo>
                    <a:cubicBezTo>
                      <a:pt x="11489" y="19988"/>
                      <a:pt x="11489" y="19819"/>
                      <a:pt x="11430" y="19666"/>
                    </a:cubicBezTo>
                    <a:lnTo>
                      <a:pt x="11430" y="16808"/>
                    </a:lnTo>
                    <a:cubicBezTo>
                      <a:pt x="12022" y="16151"/>
                      <a:pt x="12563" y="15451"/>
                      <a:pt x="13049" y="14713"/>
                    </a:cubicBezTo>
                    <a:lnTo>
                      <a:pt x="15335" y="14713"/>
                    </a:lnTo>
                    <a:cubicBezTo>
                      <a:pt x="15335" y="14713"/>
                      <a:pt x="15335" y="14713"/>
                      <a:pt x="15335" y="14713"/>
                    </a:cubicBezTo>
                    <a:lnTo>
                      <a:pt x="16383" y="12046"/>
                    </a:lnTo>
                    <a:lnTo>
                      <a:pt x="16383" y="11569"/>
                    </a:lnTo>
                    <a:lnTo>
                      <a:pt x="14669" y="10617"/>
                    </a:lnTo>
                    <a:cubicBezTo>
                      <a:pt x="14669" y="9760"/>
                      <a:pt x="14669" y="8998"/>
                      <a:pt x="14669" y="8236"/>
                    </a:cubicBezTo>
                    <a:lnTo>
                      <a:pt x="16764" y="5759"/>
                    </a:lnTo>
                    <a:cubicBezTo>
                      <a:pt x="16843" y="6022"/>
                      <a:pt x="17120" y="6171"/>
                      <a:pt x="17383" y="6093"/>
                    </a:cubicBezTo>
                    <a:cubicBezTo>
                      <a:pt x="17646" y="6014"/>
                      <a:pt x="17795" y="5736"/>
                      <a:pt x="17717" y="5473"/>
                    </a:cubicBezTo>
                    <a:close/>
                    <a:moveTo>
                      <a:pt x="8858" y="16046"/>
                    </a:moveTo>
                    <a:cubicBezTo>
                      <a:pt x="6763" y="17761"/>
                      <a:pt x="4763" y="17475"/>
                      <a:pt x="4286" y="15379"/>
                    </a:cubicBezTo>
                    <a:cubicBezTo>
                      <a:pt x="4056" y="12736"/>
                      <a:pt x="5121" y="10144"/>
                      <a:pt x="7144" y="8426"/>
                    </a:cubicBezTo>
                    <a:cubicBezTo>
                      <a:pt x="9239" y="6712"/>
                      <a:pt x="11240" y="7093"/>
                      <a:pt x="11716" y="9188"/>
                    </a:cubicBezTo>
                    <a:cubicBezTo>
                      <a:pt x="11822" y="11674"/>
                      <a:pt x="10766" y="14068"/>
                      <a:pt x="8858" y="15665"/>
                    </a:cubicBezTo>
                    <a:close/>
                  </a:path>
                </a:pathLst>
              </a:custGeom>
              <a:solidFill>
                <a:srgbClr val="FFFFFF"/>
              </a:solidFill>
              <a:ln w="9525" cap="flat">
                <a:noFill/>
                <a:prstDash val="solid"/>
                <a:miter/>
              </a:ln>
            </p:spPr>
            <p:txBody>
              <a:bodyPr rtlCol="0" anchor="ctr"/>
              <a:lstStyle/>
              <a:p>
                <a:endParaRPr lang="en-US" sz="1350"/>
              </a:p>
            </p:txBody>
          </p:sp>
          <p:sp>
            <p:nvSpPr>
              <p:cNvPr id="425" name="Freeform: Shape 424">
                <a:extLst>
                  <a:ext uri="{FF2B5EF4-FFF2-40B4-BE49-F238E27FC236}">
                    <a16:creationId xmlns:a16="http://schemas.microsoft.com/office/drawing/2014/main" id="{430FA017-0E9C-4064-AE88-401BF76503AD}"/>
                  </a:ext>
                </a:extLst>
              </p:cNvPr>
              <p:cNvSpPr/>
              <p:nvPr/>
            </p:nvSpPr>
            <p:spPr>
              <a:xfrm>
                <a:off x="4431822" y="4339276"/>
                <a:ext cx="14585" cy="19432"/>
              </a:xfrm>
              <a:custGeom>
                <a:avLst/>
                <a:gdLst>
                  <a:gd name="connsiteX0" fmla="*/ 608 w 14585"/>
                  <a:gd name="connsiteY0" fmla="*/ 16335 h 19432"/>
                  <a:gd name="connsiteX1" fmla="*/ 5751 w 14585"/>
                  <a:gd name="connsiteY1" fmla="*/ 19193 h 19432"/>
                  <a:gd name="connsiteX2" fmla="*/ 7275 w 14585"/>
                  <a:gd name="connsiteY2" fmla="*/ 19193 h 19432"/>
                  <a:gd name="connsiteX3" fmla="*/ 8895 w 14585"/>
                  <a:gd name="connsiteY3" fmla="*/ 17669 h 19432"/>
                  <a:gd name="connsiteX4" fmla="*/ 13943 w 14585"/>
                  <a:gd name="connsiteY4" fmla="*/ 8811 h 19432"/>
                  <a:gd name="connsiteX5" fmla="*/ 13943 w 14585"/>
                  <a:gd name="connsiteY5" fmla="*/ 5382 h 19432"/>
                  <a:gd name="connsiteX6" fmla="*/ 11085 w 14585"/>
                  <a:gd name="connsiteY6" fmla="*/ 7096 h 19432"/>
                  <a:gd name="connsiteX7" fmla="*/ 9752 w 14585"/>
                  <a:gd name="connsiteY7" fmla="*/ 9382 h 19432"/>
                  <a:gd name="connsiteX8" fmla="*/ 9752 w 14585"/>
                  <a:gd name="connsiteY8" fmla="*/ 1762 h 19432"/>
                  <a:gd name="connsiteX9" fmla="*/ 7275 w 14585"/>
                  <a:gd name="connsiteY9" fmla="*/ 333 h 19432"/>
                  <a:gd name="connsiteX10" fmla="*/ 4894 w 14585"/>
                  <a:gd name="connsiteY10" fmla="*/ 4620 h 19432"/>
                  <a:gd name="connsiteX11" fmla="*/ 4894 w 14585"/>
                  <a:gd name="connsiteY11" fmla="*/ 12144 h 19432"/>
                  <a:gd name="connsiteX12" fmla="*/ 3561 w 14585"/>
                  <a:gd name="connsiteY12" fmla="*/ 11478 h 19432"/>
                  <a:gd name="connsiteX13" fmla="*/ 608 w 14585"/>
                  <a:gd name="connsiteY13" fmla="*/ 13097 h 19432"/>
                  <a:gd name="connsiteX14" fmla="*/ 608 w 14585"/>
                  <a:gd name="connsiteY14" fmla="*/ 16335 h 1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585" h="19432">
                    <a:moveTo>
                      <a:pt x="608" y="16335"/>
                    </a:moveTo>
                    <a:lnTo>
                      <a:pt x="5751" y="19193"/>
                    </a:lnTo>
                    <a:cubicBezTo>
                      <a:pt x="6209" y="19512"/>
                      <a:pt x="6817" y="19512"/>
                      <a:pt x="7275" y="19193"/>
                    </a:cubicBezTo>
                    <a:cubicBezTo>
                      <a:pt x="7926" y="18817"/>
                      <a:pt x="8480" y="18295"/>
                      <a:pt x="8895" y="17669"/>
                    </a:cubicBezTo>
                    <a:lnTo>
                      <a:pt x="13943" y="8811"/>
                    </a:lnTo>
                    <a:cubicBezTo>
                      <a:pt x="14800" y="7382"/>
                      <a:pt x="14800" y="5858"/>
                      <a:pt x="13943" y="5382"/>
                    </a:cubicBezTo>
                    <a:cubicBezTo>
                      <a:pt x="13086" y="4906"/>
                      <a:pt x="11847" y="5382"/>
                      <a:pt x="11085" y="7096"/>
                    </a:cubicBezTo>
                    <a:lnTo>
                      <a:pt x="9752" y="9382"/>
                    </a:lnTo>
                    <a:lnTo>
                      <a:pt x="9752" y="1762"/>
                    </a:lnTo>
                    <a:cubicBezTo>
                      <a:pt x="9752" y="143"/>
                      <a:pt x="8704" y="-428"/>
                      <a:pt x="7275" y="333"/>
                    </a:cubicBezTo>
                    <a:cubicBezTo>
                      <a:pt x="5833" y="1291"/>
                      <a:pt x="4945" y="2889"/>
                      <a:pt x="4894" y="4620"/>
                    </a:cubicBezTo>
                    <a:lnTo>
                      <a:pt x="4894" y="12144"/>
                    </a:lnTo>
                    <a:lnTo>
                      <a:pt x="3561" y="11478"/>
                    </a:lnTo>
                    <a:cubicBezTo>
                      <a:pt x="2798" y="11478"/>
                      <a:pt x="1465" y="11478"/>
                      <a:pt x="608" y="13097"/>
                    </a:cubicBezTo>
                    <a:cubicBezTo>
                      <a:pt x="-249" y="14716"/>
                      <a:pt x="-154" y="15859"/>
                      <a:pt x="608" y="16335"/>
                    </a:cubicBezTo>
                    <a:close/>
                  </a:path>
                </a:pathLst>
              </a:custGeom>
              <a:solidFill>
                <a:srgbClr val="FFFFFF"/>
              </a:solidFill>
              <a:ln w="9525" cap="flat">
                <a:noFill/>
                <a:prstDash val="solid"/>
                <a:miter/>
              </a:ln>
            </p:spPr>
            <p:txBody>
              <a:bodyPr rtlCol="0" anchor="ctr"/>
              <a:lstStyle/>
              <a:p>
                <a:endParaRPr lang="en-US" sz="1350"/>
              </a:p>
            </p:txBody>
          </p:sp>
          <p:sp>
            <p:nvSpPr>
              <p:cNvPr id="426" name="Freeform: Shape 425">
                <a:extLst>
                  <a:ext uri="{FF2B5EF4-FFF2-40B4-BE49-F238E27FC236}">
                    <a16:creationId xmlns:a16="http://schemas.microsoft.com/office/drawing/2014/main" id="{D2CB4EC6-A983-4711-9B84-C2DC7A6B6EC4}"/>
                  </a:ext>
                </a:extLst>
              </p:cNvPr>
              <p:cNvSpPr/>
              <p:nvPr/>
            </p:nvSpPr>
            <p:spPr>
              <a:xfrm>
                <a:off x="4451479" y="4328204"/>
                <a:ext cx="13979" cy="18599"/>
              </a:xfrm>
              <a:custGeom>
                <a:avLst/>
                <a:gdLst>
                  <a:gd name="connsiteX0" fmla="*/ 13335 w 13979"/>
                  <a:gd name="connsiteY0" fmla="*/ 3024 h 18599"/>
                  <a:gd name="connsiteX1" fmla="*/ 8382 w 13979"/>
                  <a:gd name="connsiteY1" fmla="*/ 166 h 18599"/>
                  <a:gd name="connsiteX2" fmla="*/ 6954 w 13979"/>
                  <a:gd name="connsiteY2" fmla="*/ 166 h 18599"/>
                  <a:gd name="connsiteX3" fmla="*/ 5429 w 13979"/>
                  <a:gd name="connsiteY3" fmla="*/ 1690 h 18599"/>
                  <a:gd name="connsiteX4" fmla="*/ 572 w 13979"/>
                  <a:gd name="connsiteY4" fmla="*/ 10167 h 18599"/>
                  <a:gd name="connsiteX5" fmla="*/ 572 w 13979"/>
                  <a:gd name="connsiteY5" fmla="*/ 13406 h 18599"/>
                  <a:gd name="connsiteX6" fmla="*/ 3334 w 13979"/>
                  <a:gd name="connsiteY6" fmla="*/ 11787 h 18599"/>
                  <a:gd name="connsiteX7" fmla="*/ 4572 w 13979"/>
                  <a:gd name="connsiteY7" fmla="*/ 9596 h 18599"/>
                  <a:gd name="connsiteX8" fmla="*/ 4572 w 13979"/>
                  <a:gd name="connsiteY8" fmla="*/ 16930 h 18599"/>
                  <a:gd name="connsiteX9" fmla="*/ 6953 w 13979"/>
                  <a:gd name="connsiteY9" fmla="*/ 18264 h 18599"/>
                  <a:gd name="connsiteX10" fmla="*/ 9239 w 13979"/>
                  <a:gd name="connsiteY10" fmla="*/ 14168 h 18599"/>
                  <a:gd name="connsiteX11" fmla="*/ 9239 w 13979"/>
                  <a:gd name="connsiteY11" fmla="*/ 6929 h 18599"/>
                  <a:gd name="connsiteX12" fmla="*/ 10573 w 13979"/>
                  <a:gd name="connsiteY12" fmla="*/ 7596 h 18599"/>
                  <a:gd name="connsiteX13" fmla="*/ 13335 w 13979"/>
                  <a:gd name="connsiteY13" fmla="*/ 6072 h 18599"/>
                  <a:gd name="connsiteX14" fmla="*/ 13335 w 13979"/>
                  <a:gd name="connsiteY14" fmla="*/ 3024 h 18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79" h="18599">
                    <a:moveTo>
                      <a:pt x="13335" y="3024"/>
                    </a:moveTo>
                    <a:lnTo>
                      <a:pt x="8382" y="166"/>
                    </a:lnTo>
                    <a:cubicBezTo>
                      <a:pt x="7932" y="-55"/>
                      <a:pt x="7404" y="-55"/>
                      <a:pt x="6954" y="166"/>
                    </a:cubicBezTo>
                    <a:cubicBezTo>
                      <a:pt x="6313" y="521"/>
                      <a:pt x="5784" y="1049"/>
                      <a:pt x="5429" y="1690"/>
                    </a:cubicBezTo>
                    <a:lnTo>
                      <a:pt x="572" y="10167"/>
                    </a:lnTo>
                    <a:cubicBezTo>
                      <a:pt x="-191" y="11501"/>
                      <a:pt x="-191" y="12930"/>
                      <a:pt x="572" y="13406"/>
                    </a:cubicBezTo>
                    <a:cubicBezTo>
                      <a:pt x="1333" y="13882"/>
                      <a:pt x="2572" y="13406"/>
                      <a:pt x="3334" y="11787"/>
                    </a:cubicBezTo>
                    <a:lnTo>
                      <a:pt x="4572" y="9596"/>
                    </a:lnTo>
                    <a:lnTo>
                      <a:pt x="4572" y="16930"/>
                    </a:lnTo>
                    <a:cubicBezTo>
                      <a:pt x="4572" y="18454"/>
                      <a:pt x="5620" y="19025"/>
                      <a:pt x="6953" y="18264"/>
                    </a:cubicBezTo>
                    <a:cubicBezTo>
                      <a:pt x="8307" y="17325"/>
                      <a:pt x="9150" y="15813"/>
                      <a:pt x="9239" y="14168"/>
                    </a:cubicBezTo>
                    <a:lnTo>
                      <a:pt x="9239" y="6929"/>
                    </a:lnTo>
                    <a:lnTo>
                      <a:pt x="10573" y="7596"/>
                    </a:lnTo>
                    <a:cubicBezTo>
                      <a:pt x="11335" y="8072"/>
                      <a:pt x="12573" y="7596"/>
                      <a:pt x="13335" y="6072"/>
                    </a:cubicBezTo>
                    <a:cubicBezTo>
                      <a:pt x="14097" y="4548"/>
                      <a:pt x="14288" y="3405"/>
                      <a:pt x="13335" y="3024"/>
                    </a:cubicBezTo>
                    <a:close/>
                  </a:path>
                </a:pathLst>
              </a:custGeom>
              <a:solidFill>
                <a:srgbClr val="FFFFFF"/>
              </a:solidFill>
              <a:ln w="9525" cap="flat">
                <a:noFill/>
                <a:prstDash val="solid"/>
                <a:miter/>
              </a:ln>
            </p:spPr>
            <p:txBody>
              <a:bodyPr rtlCol="0" anchor="ctr"/>
              <a:lstStyle/>
              <a:p>
                <a:endParaRPr lang="en-US" sz="1350"/>
              </a:p>
            </p:txBody>
          </p:sp>
          <p:grpSp>
            <p:nvGrpSpPr>
              <p:cNvPr id="427" name="Graphic 2">
                <a:extLst>
                  <a:ext uri="{FF2B5EF4-FFF2-40B4-BE49-F238E27FC236}">
                    <a16:creationId xmlns:a16="http://schemas.microsoft.com/office/drawing/2014/main" id="{9314BC36-5DA5-4F92-A90E-877417A48F2A}"/>
                  </a:ext>
                </a:extLst>
              </p:cNvPr>
              <p:cNvGrpSpPr/>
              <p:nvPr/>
            </p:nvGrpSpPr>
            <p:grpSpPr>
              <a:xfrm>
                <a:off x="4180779" y="3903651"/>
                <a:ext cx="245840" cy="367569"/>
                <a:chOff x="4180779" y="3903651"/>
                <a:chExt cx="245840" cy="367569"/>
              </a:xfrm>
            </p:grpSpPr>
            <p:sp>
              <p:nvSpPr>
                <p:cNvPr id="428" name="Freeform: Shape 427">
                  <a:extLst>
                    <a:ext uri="{FF2B5EF4-FFF2-40B4-BE49-F238E27FC236}">
                      <a16:creationId xmlns:a16="http://schemas.microsoft.com/office/drawing/2014/main" id="{5FE8CD50-37AA-49C3-AC1F-74D6B413C237}"/>
                    </a:ext>
                  </a:extLst>
                </p:cNvPr>
                <p:cNvSpPr/>
                <p:nvPr/>
              </p:nvSpPr>
              <p:spPr>
                <a:xfrm>
                  <a:off x="4180779" y="3975755"/>
                  <a:ext cx="120967" cy="295465"/>
                </a:xfrm>
                <a:custGeom>
                  <a:avLst/>
                  <a:gdLst>
                    <a:gd name="connsiteX0" fmla="*/ 120968 w 120967"/>
                    <a:gd name="connsiteY0" fmla="*/ 295466 h 295465"/>
                    <a:gd name="connsiteX1" fmla="*/ 571 w 120967"/>
                    <a:gd name="connsiteY1" fmla="*/ 225552 h 295465"/>
                    <a:gd name="connsiteX2" fmla="*/ 0 w 120967"/>
                    <a:gd name="connsiteY2" fmla="*/ 0 h 295465"/>
                    <a:gd name="connsiteX3" fmla="*/ 120301 w 120967"/>
                    <a:gd name="connsiteY3" fmla="*/ 69914 h 295465"/>
                    <a:gd name="connsiteX4" fmla="*/ 120968 w 120967"/>
                    <a:gd name="connsiteY4" fmla="*/ 295466 h 295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7" h="295465">
                      <a:moveTo>
                        <a:pt x="120968" y="295466"/>
                      </a:moveTo>
                      <a:lnTo>
                        <a:pt x="571" y="225552"/>
                      </a:lnTo>
                      <a:lnTo>
                        <a:pt x="0" y="0"/>
                      </a:lnTo>
                      <a:lnTo>
                        <a:pt x="120301" y="69914"/>
                      </a:lnTo>
                      <a:lnTo>
                        <a:pt x="120968" y="295466"/>
                      </a:lnTo>
                      <a:close/>
                    </a:path>
                  </a:pathLst>
                </a:custGeom>
                <a:solidFill>
                  <a:srgbClr val="6D2901"/>
                </a:solidFill>
                <a:ln w="9525" cap="flat">
                  <a:noFill/>
                  <a:prstDash val="solid"/>
                  <a:miter/>
                </a:ln>
              </p:spPr>
              <p:txBody>
                <a:bodyPr rtlCol="0" anchor="ctr"/>
                <a:lstStyle/>
                <a:p>
                  <a:endParaRPr lang="en-US" sz="1350"/>
                </a:p>
              </p:txBody>
            </p:sp>
            <p:sp>
              <p:nvSpPr>
                <p:cNvPr id="429" name="Freeform: Shape 428">
                  <a:extLst>
                    <a:ext uri="{FF2B5EF4-FFF2-40B4-BE49-F238E27FC236}">
                      <a16:creationId xmlns:a16="http://schemas.microsoft.com/office/drawing/2014/main" id="{9BF23E81-4BFE-4CEF-AC77-661C72C657C6}"/>
                    </a:ext>
                  </a:extLst>
                </p:cNvPr>
                <p:cNvSpPr/>
                <p:nvPr/>
              </p:nvSpPr>
              <p:spPr>
                <a:xfrm>
                  <a:off x="4294507" y="4041859"/>
                  <a:ext cx="7239" cy="229362"/>
                </a:xfrm>
                <a:custGeom>
                  <a:avLst/>
                  <a:gdLst>
                    <a:gd name="connsiteX0" fmla="*/ 0 w 7239"/>
                    <a:gd name="connsiteY0" fmla="*/ 225171 h 229362"/>
                    <a:gd name="connsiteX1" fmla="*/ 7239 w 7239"/>
                    <a:gd name="connsiteY1" fmla="*/ 229362 h 229362"/>
                    <a:gd name="connsiteX2" fmla="*/ 6572 w 7239"/>
                    <a:gd name="connsiteY2" fmla="*/ 3810 h 229362"/>
                    <a:gd name="connsiteX3" fmla="*/ 0 w 7239"/>
                    <a:gd name="connsiteY3" fmla="*/ 0 h 229362"/>
                    <a:gd name="connsiteX4" fmla="*/ 0 w 7239"/>
                    <a:gd name="connsiteY4" fmla="*/ 225171 h 229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 h="229362">
                      <a:moveTo>
                        <a:pt x="0" y="225171"/>
                      </a:moveTo>
                      <a:lnTo>
                        <a:pt x="7239" y="229362"/>
                      </a:lnTo>
                      <a:lnTo>
                        <a:pt x="6572" y="3810"/>
                      </a:lnTo>
                      <a:lnTo>
                        <a:pt x="0" y="0"/>
                      </a:lnTo>
                      <a:lnTo>
                        <a:pt x="0" y="225171"/>
                      </a:lnTo>
                      <a:close/>
                    </a:path>
                  </a:pathLst>
                </a:custGeom>
                <a:solidFill>
                  <a:srgbClr val="141414"/>
                </a:solidFill>
                <a:ln w="9525" cap="flat">
                  <a:noFill/>
                  <a:prstDash val="solid"/>
                  <a:miter/>
                </a:ln>
              </p:spPr>
              <p:txBody>
                <a:bodyPr rtlCol="0" anchor="ctr"/>
                <a:lstStyle/>
                <a:p>
                  <a:endParaRPr lang="en-US" sz="1350"/>
                </a:p>
              </p:txBody>
            </p:sp>
            <p:sp>
              <p:nvSpPr>
                <p:cNvPr id="430" name="Freeform: Shape 429">
                  <a:extLst>
                    <a:ext uri="{FF2B5EF4-FFF2-40B4-BE49-F238E27FC236}">
                      <a16:creationId xmlns:a16="http://schemas.microsoft.com/office/drawing/2014/main" id="{099BD3D1-FE99-438F-B5F1-F0DFB3B849F0}"/>
                    </a:ext>
                  </a:extLst>
                </p:cNvPr>
                <p:cNvSpPr/>
                <p:nvPr/>
              </p:nvSpPr>
              <p:spPr>
                <a:xfrm>
                  <a:off x="4180779" y="3903651"/>
                  <a:ext cx="245173" cy="142017"/>
                </a:xfrm>
                <a:custGeom>
                  <a:avLst/>
                  <a:gdLst>
                    <a:gd name="connsiteX0" fmla="*/ 120301 w 245173"/>
                    <a:gd name="connsiteY0" fmla="*/ 142018 h 142017"/>
                    <a:gd name="connsiteX1" fmla="*/ 0 w 245173"/>
                    <a:gd name="connsiteY1" fmla="*/ 72104 h 142017"/>
                    <a:gd name="connsiteX2" fmla="*/ 124873 w 245173"/>
                    <a:gd name="connsiteY2" fmla="*/ 0 h 142017"/>
                    <a:gd name="connsiteX3" fmla="*/ 245174 w 245173"/>
                    <a:gd name="connsiteY3" fmla="*/ 69914 h 142017"/>
                    <a:gd name="connsiteX4" fmla="*/ 120301 w 245173"/>
                    <a:gd name="connsiteY4" fmla="*/ 142018 h 142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73" h="142017">
                      <a:moveTo>
                        <a:pt x="120301" y="142018"/>
                      </a:moveTo>
                      <a:lnTo>
                        <a:pt x="0" y="72104"/>
                      </a:lnTo>
                      <a:lnTo>
                        <a:pt x="124873" y="0"/>
                      </a:lnTo>
                      <a:lnTo>
                        <a:pt x="245174" y="69914"/>
                      </a:lnTo>
                      <a:lnTo>
                        <a:pt x="120301" y="142018"/>
                      </a:lnTo>
                      <a:close/>
                    </a:path>
                  </a:pathLst>
                </a:custGeom>
                <a:solidFill>
                  <a:srgbClr val="993B01"/>
                </a:solidFill>
                <a:ln w="9525" cap="flat">
                  <a:noFill/>
                  <a:prstDash val="solid"/>
                  <a:miter/>
                </a:ln>
              </p:spPr>
              <p:txBody>
                <a:bodyPr rtlCol="0" anchor="ctr"/>
                <a:lstStyle/>
                <a:p>
                  <a:endParaRPr lang="en-US" sz="1350"/>
                </a:p>
              </p:txBody>
            </p:sp>
            <p:sp>
              <p:nvSpPr>
                <p:cNvPr id="431" name="Freeform: Shape 430">
                  <a:extLst>
                    <a:ext uri="{FF2B5EF4-FFF2-40B4-BE49-F238E27FC236}">
                      <a16:creationId xmlns:a16="http://schemas.microsoft.com/office/drawing/2014/main" id="{89B7B0BE-2A96-4514-B184-763AAA05AB04}"/>
                    </a:ext>
                  </a:extLst>
                </p:cNvPr>
                <p:cNvSpPr/>
                <p:nvPr/>
              </p:nvSpPr>
              <p:spPr>
                <a:xfrm>
                  <a:off x="4294507" y="3969754"/>
                  <a:ext cx="131445" cy="75914"/>
                </a:xfrm>
                <a:custGeom>
                  <a:avLst/>
                  <a:gdLst>
                    <a:gd name="connsiteX0" fmla="*/ 6572 w 131445"/>
                    <a:gd name="connsiteY0" fmla="*/ 75914 h 75914"/>
                    <a:gd name="connsiteX1" fmla="*/ 0 w 131445"/>
                    <a:gd name="connsiteY1" fmla="*/ 72104 h 75914"/>
                    <a:gd name="connsiteX2" fmla="*/ 124873 w 131445"/>
                    <a:gd name="connsiteY2" fmla="*/ 0 h 75914"/>
                    <a:gd name="connsiteX3" fmla="*/ 131445 w 131445"/>
                    <a:gd name="connsiteY3" fmla="*/ 3810 h 75914"/>
                    <a:gd name="connsiteX4" fmla="*/ 6572 w 131445"/>
                    <a:gd name="connsiteY4" fmla="*/ 75914 h 75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45" h="75914">
                      <a:moveTo>
                        <a:pt x="6572" y="75914"/>
                      </a:moveTo>
                      <a:lnTo>
                        <a:pt x="0" y="72104"/>
                      </a:lnTo>
                      <a:lnTo>
                        <a:pt x="124873" y="0"/>
                      </a:lnTo>
                      <a:lnTo>
                        <a:pt x="131445" y="3810"/>
                      </a:lnTo>
                      <a:lnTo>
                        <a:pt x="6572" y="75914"/>
                      </a:lnTo>
                      <a:close/>
                    </a:path>
                  </a:pathLst>
                </a:custGeom>
                <a:solidFill>
                  <a:srgbClr val="303030"/>
                </a:solidFill>
                <a:ln w="9525" cap="flat">
                  <a:noFill/>
                  <a:prstDash val="solid"/>
                  <a:miter/>
                </a:ln>
              </p:spPr>
              <p:txBody>
                <a:bodyPr rtlCol="0" anchor="ctr"/>
                <a:lstStyle/>
                <a:p>
                  <a:endParaRPr lang="en-US" sz="1350"/>
                </a:p>
              </p:txBody>
            </p:sp>
            <p:sp>
              <p:nvSpPr>
                <p:cNvPr id="432" name="Freeform: Shape 431">
                  <a:extLst>
                    <a:ext uri="{FF2B5EF4-FFF2-40B4-BE49-F238E27FC236}">
                      <a16:creationId xmlns:a16="http://schemas.microsoft.com/office/drawing/2014/main" id="{FDC7B944-E51F-41B0-A861-18E4DA20D6E2}"/>
                    </a:ext>
                  </a:extLst>
                </p:cNvPr>
                <p:cNvSpPr/>
                <p:nvPr/>
              </p:nvSpPr>
              <p:spPr>
                <a:xfrm>
                  <a:off x="4301080" y="3973564"/>
                  <a:ext cx="125539" cy="297656"/>
                </a:xfrm>
                <a:custGeom>
                  <a:avLst/>
                  <a:gdLst>
                    <a:gd name="connsiteX0" fmla="*/ 124873 w 125539"/>
                    <a:gd name="connsiteY0" fmla="*/ 0 h 297656"/>
                    <a:gd name="connsiteX1" fmla="*/ 125539 w 125539"/>
                    <a:gd name="connsiteY1" fmla="*/ 225552 h 297656"/>
                    <a:gd name="connsiteX2" fmla="*/ 667 w 125539"/>
                    <a:gd name="connsiteY2" fmla="*/ 297656 h 297656"/>
                    <a:gd name="connsiteX3" fmla="*/ 0 w 125539"/>
                    <a:gd name="connsiteY3" fmla="*/ 72104 h 297656"/>
                    <a:gd name="connsiteX4" fmla="*/ 124873 w 125539"/>
                    <a:gd name="connsiteY4" fmla="*/ 0 h 297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39" h="297656">
                      <a:moveTo>
                        <a:pt x="124873" y="0"/>
                      </a:moveTo>
                      <a:lnTo>
                        <a:pt x="125539" y="225552"/>
                      </a:lnTo>
                      <a:lnTo>
                        <a:pt x="667" y="297656"/>
                      </a:lnTo>
                      <a:lnTo>
                        <a:pt x="0" y="72104"/>
                      </a:lnTo>
                      <a:lnTo>
                        <a:pt x="124873" y="0"/>
                      </a:lnTo>
                      <a:close/>
                    </a:path>
                  </a:pathLst>
                </a:custGeom>
                <a:solidFill>
                  <a:srgbClr val="252525"/>
                </a:solidFill>
                <a:ln w="9525" cap="flat">
                  <a:noFill/>
                  <a:prstDash val="solid"/>
                  <a:miter/>
                </a:ln>
              </p:spPr>
              <p:txBody>
                <a:bodyPr rtlCol="0" anchor="ctr"/>
                <a:lstStyle/>
                <a:p>
                  <a:endParaRPr lang="en-US" sz="1350"/>
                </a:p>
              </p:txBody>
            </p:sp>
          </p:grpSp>
          <p:sp>
            <p:nvSpPr>
              <p:cNvPr id="433" name="Freeform: Shape 432">
                <a:extLst>
                  <a:ext uri="{FF2B5EF4-FFF2-40B4-BE49-F238E27FC236}">
                    <a16:creationId xmlns:a16="http://schemas.microsoft.com/office/drawing/2014/main" id="{AF57B59C-D0A5-4334-93AB-9930A56B45A7}"/>
                  </a:ext>
                </a:extLst>
              </p:cNvPr>
              <p:cNvSpPr/>
              <p:nvPr/>
            </p:nvSpPr>
            <p:spPr>
              <a:xfrm>
                <a:off x="4311938" y="4090916"/>
                <a:ext cx="107822" cy="138709"/>
              </a:xfrm>
              <a:custGeom>
                <a:avLst/>
                <a:gdLst>
                  <a:gd name="connsiteX0" fmla="*/ 53721 w 107822"/>
                  <a:gd name="connsiteY0" fmla="*/ 7425 h 138709"/>
                  <a:gd name="connsiteX1" fmla="*/ 107823 w 107822"/>
                  <a:gd name="connsiteY1" fmla="*/ 38191 h 138709"/>
                  <a:gd name="connsiteX2" fmla="*/ 54102 w 107822"/>
                  <a:gd name="connsiteY2" fmla="*/ 131345 h 138709"/>
                  <a:gd name="connsiteX3" fmla="*/ 0 w 107822"/>
                  <a:gd name="connsiteY3" fmla="*/ 100485 h 138709"/>
                  <a:gd name="connsiteX4" fmla="*/ 53721 w 107822"/>
                  <a:gd name="connsiteY4" fmla="*/ 7425 h 138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22" h="138709">
                    <a:moveTo>
                      <a:pt x="53721" y="7425"/>
                    </a:moveTo>
                    <a:cubicBezTo>
                      <a:pt x="83534" y="-9815"/>
                      <a:pt x="107728" y="3996"/>
                      <a:pt x="107823" y="38191"/>
                    </a:cubicBezTo>
                    <a:cubicBezTo>
                      <a:pt x="105818" y="76039"/>
                      <a:pt x="85856" y="110653"/>
                      <a:pt x="54102" y="131345"/>
                    </a:cubicBezTo>
                    <a:cubicBezTo>
                      <a:pt x="24289" y="148491"/>
                      <a:pt x="95" y="134679"/>
                      <a:pt x="0" y="100485"/>
                    </a:cubicBezTo>
                    <a:cubicBezTo>
                      <a:pt x="1959" y="62648"/>
                      <a:pt x="21935" y="28043"/>
                      <a:pt x="53721" y="7425"/>
                    </a:cubicBezTo>
                    <a:close/>
                  </a:path>
                </a:pathLst>
              </a:custGeom>
              <a:solidFill>
                <a:srgbClr val="303030"/>
              </a:solidFill>
              <a:ln w="9525" cap="flat">
                <a:noFill/>
                <a:prstDash val="solid"/>
                <a:miter/>
              </a:ln>
            </p:spPr>
            <p:txBody>
              <a:bodyPr rtlCol="0" anchor="ctr"/>
              <a:lstStyle/>
              <a:p>
                <a:endParaRPr lang="en-US" sz="1350"/>
              </a:p>
            </p:txBody>
          </p:sp>
          <p:sp>
            <p:nvSpPr>
              <p:cNvPr id="434" name="Freeform: Shape 433">
                <a:extLst>
                  <a:ext uri="{FF2B5EF4-FFF2-40B4-BE49-F238E27FC236}">
                    <a16:creationId xmlns:a16="http://schemas.microsoft.com/office/drawing/2014/main" id="{C2391FBF-C12A-4844-9647-67A430B8BFAD}"/>
                  </a:ext>
                </a:extLst>
              </p:cNvPr>
              <p:cNvSpPr/>
              <p:nvPr/>
            </p:nvSpPr>
            <p:spPr>
              <a:xfrm>
                <a:off x="4334227" y="4015796"/>
                <a:ext cx="63245" cy="81461"/>
              </a:xfrm>
              <a:custGeom>
                <a:avLst/>
                <a:gdLst>
                  <a:gd name="connsiteX0" fmla="*/ 31528 w 63245"/>
                  <a:gd name="connsiteY0" fmla="*/ 4345 h 81461"/>
                  <a:gd name="connsiteX1" fmla="*/ 63246 w 63245"/>
                  <a:gd name="connsiteY1" fmla="*/ 22443 h 81461"/>
                  <a:gd name="connsiteX2" fmla="*/ 31718 w 63245"/>
                  <a:gd name="connsiteY2" fmla="*/ 77116 h 81461"/>
                  <a:gd name="connsiteX3" fmla="*/ 0 w 63245"/>
                  <a:gd name="connsiteY3" fmla="*/ 59019 h 81461"/>
                  <a:gd name="connsiteX4" fmla="*/ 31528 w 63245"/>
                  <a:gd name="connsiteY4" fmla="*/ 4345 h 81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45" h="81461">
                    <a:moveTo>
                      <a:pt x="31528" y="4345"/>
                    </a:moveTo>
                    <a:cubicBezTo>
                      <a:pt x="48958" y="-5751"/>
                      <a:pt x="63246" y="2345"/>
                      <a:pt x="63246" y="22443"/>
                    </a:cubicBezTo>
                    <a:cubicBezTo>
                      <a:pt x="62120" y="44671"/>
                      <a:pt x="50393" y="65007"/>
                      <a:pt x="31718" y="77116"/>
                    </a:cubicBezTo>
                    <a:cubicBezTo>
                      <a:pt x="14192" y="87213"/>
                      <a:pt x="0" y="79116"/>
                      <a:pt x="0" y="59019"/>
                    </a:cubicBezTo>
                    <a:cubicBezTo>
                      <a:pt x="1126" y="36791"/>
                      <a:pt x="12853" y="16454"/>
                      <a:pt x="31528" y="4345"/>
                    </a:cubicBezTo>
                    <a:close/>
                  </a:path>
                </a:pathLst>
              </a:custGeom>
              <a:solidFill>
                <a:srgbClr val="303030"/>
              </a:solidFill>
              <a:ln w="9525" cap="flat">
                <a:noFill/>
                <a:prstDash val="solid"/>
                <a:miter/>
              </a:ln>
            </p:spPr>
            <p:txBody>
              <a:bodyPr rtlCol="0" anchor="ctr"/>
              <a:lstStyle/>
              <a:p>
                <a:endParaRPr lang="en-US" sz="1350"/>
              </a:p>
            </p:txBody>
          </p:sp>
          <p:sp>
            <p:nvSpPr>
              <p:cNvPr id="435" name="Freeform: Shape 434">
                <a:extLst>
                  <a:ext uri="{FF2B5EF4-FFF2-40B4-BE49-F238E27FC236}">
                    <a16:creationId xmlns:a16="http://schemas.microsoft.com/office/drawing/2014/main" id="{18920C12-60DE-4E9D-B008-074BC88D3AF5}"/>
                  </a:ext>
                </a:extLst>
              </p:cNvPr>
              <p:cNvSpPr/>
              <p:nvPr/>
            </p:nvSpPr>
            <p:spPr>
              <a:xfrm>
                <a:off x="4249264" y="3836309"/>
                <a:ext cx="72961" cy="178117"/>
              </a:xfrm>
              <a:custGeom>
                <a:avLst/>
                <a:gdLst>
                  <a:gd name="connsiteX0" fmla="*/ 72962 w 72961"/>
                  <a:gd name="connsiteY0" fmla="*/ 178117 h 178117"/>
                  <a:gd name="connsiteX1" fmla="*/ 381 w 72961"/>
                  <a:gd name="connsiteY1" fmla="*/ 136017 h 178117"/>
                  <a:gd name="connsiteX2" fmla="*/ 0 w 72961"/>
                  <a:gd name="connsiteY2" fmla="*/ 0 h 178117"/>
                  <a:gd name="connsiteX3" fmla="*/ 72580 w 72961"/>
                  <a:gd name="connsiteY3" fmla="*/ 42196 h 178117"/>
                  <a:gd name="connsiteX4" fmla="*/ 72962 w 72961"/>
                  <a:gd name="connsiteY4" fmla="*/ 178117 h 17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961" h="178117">
                    <a:moveTo>
                      <a:pt x="72962" y="178117"/>
                    </a:moveTo>
                    <a:lnTo>
                      <a:pt x="381" y="136017"/>
                    </a:lnTo>
                    <a:lnTo>
                      <a:pt x="0" y="0"/>
                    </a:lnTo>
                    <a:lnTo>
                      <a:pt x="72580" y="42196"/>
                    </a:lnTo>
                    <a:lnTo>
                      <a:pt x="72962" y="178117"/>
                    </a:lnTo>
                    <a:close/>
                  </a:path>
                </a:pathLst>
              </a:custGeom>
              <a:solidFill>
                <a:srgbClr val="6D2901"/>
              </a:solidFill>
              <a:ln w="9525" cap="flat">
                <a:noFill/>
                <a:prstDash val="solid"/>
                <a:miter/>
              </a:ln>
            </p:spPr>
            <p:txBody>
              <a:bodyPr rtlCol="0" anchor="ctr"/>
              <a:lstStyle/>
              <a:p>
                <a:endParaRPr lang="en-US" sz="1350"/>
              </a:p>
            </p:txBody>
          </p:sp>
          <p:sp>
            <p:nvSpPr>
              <p:cNvPr id="436" name="Freeform: Shape 435">
                <a:extLst>
                  <a:ext uri="{FF2B5EF4-FFF2-40B4-BE49-F238E27FC236}">
                    <a16:creationId xmlns:a16="http://schemas.microsoft.com/office/drawing/2014/main" id="{BAB81ABE-F077-4A0D-89A4-22F3AFC3FA99}"/>
                  </a:ext>
                </a:extLst>
              </p:cNvPr>
              <p:cNvSpPr/>
              <p:nvPr/>
            </p:nvSpPr>
            <p:spPr>
              <a:xfrm>
                <a:off x="4249264" y="3792875"/>
                <a:ext cx="147828" cy="85629"/>
              </a:xfrm>
              <a:custGeom>
                <a:avLst/>
                <a:gdLst>
                  <a:gd name="connsiteX0" fmla="*/ 72580 w 147828"/>
                  <a:gd name="connsiteY0" fmla="*/ 85630 h 85629"/>
                  <a:gd name="connsiteX1" fmla="*/ 0 w 147828"/>
                  <a:gd name="connsiteY1" fmla="*/ 43434 h 85629"/>
                  <a:gd name="connsiteX2" fmla="*/ 75247 w 147828"/>
                  <a:gd name="connsiteY2" fmla="*/ 0 h 85629"/>
                  <a:gd name="connsiteX3" fmla="*/ 147828 w 147828"/>
                  <a:gd name="connsiteY3" fmla="*/ 42100 h 85629"/>
                  <a:gd name="connsiteX4" fmla="*/ 72580 w 147828"/>
                  <a:gd name="connsiteY4" fmla="*/ 85630 h 85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28" h="85629">
                    <a:moveTo>
                      <a:pt x="72580" y="85630"/>
                    </a:moveTo>
                    <a:lnTo>
                      <a:pt x="0" y="43434"/>
                    </a:lnTo>
                    <a:lnTo>
                      <a:pt x="75247" y="0"/>
                    </a:lnTo>
                    <a:lnTo>
                      <a:pt x="147828" y="42100"/>
                    </a:lnTo>
                    <a:lnTo>
                      <a:pt x="72580" y="85630"/>
                    </a:lnTo>
                    <a:close/>
                  </a:path>
                </a:pathLst>
              </a:custGeom>
              <a:solidFill>
                <a:srgbClr val="993B01"/>
              </a:solidFill>
              <a:ln w="9525" cap="flat">
                <a:noFill/>
                <a:prstDash val="solid"/>
                <a:miter/>
              </a:ln>
            </p:spPr>
            <p:txBody>
              <a:bodyPr rtlCol="0" anchor="ctr"/>
              <a:lstStyle/>
              <a:p>
                <a:endParaRPr lang="en-US" sz="1350"/>
              </a:p>
            </p:txBody>
          </p:sp>
          <p:sp>
            <p:nvSpPr>
              <p:cNvPr id="437" name="Freeform: Shape 436">
                <a:extLst>
                  <a:ext uri="{FF2B5EF4-FFF2-40B4-BE49-F238E27FC236}">
                    <a16:creationId xmlns:a16="http://schemas.microsoft.com/office/drawing/2014/main" id="{13211FFD-9D34-4D7C-BE8D-D086582ADEEA}"/>
                  </a:ext>
                </a:extLst>
              </p:cNvPr>
              <p:cNvSpPr/>
              <p:nvPr/>
            </p:nvSpPr>
            <p:spPr>
              <a:xfrm>
                <a:off x="4318320" y="3876505"/>
                <a:ext cx="3905" cy="137921"/>
              </a:xfrm>
              <a:custGeom>
                <a:avLst/>
                <a:gdLst>
                  <a:gd name="connsiteX0" fmla="*/ 0 w 3905"/>
                  <a:gd name="connsiteY0" fmla="*/ 135731 h 137921"/>
                  <a:gd name="connsiteX1" fmla="*/ 3905 w 3905"/>
                  <a:gd name="connsiteY1" fmla="*/ 137922 h 137921"/>
                  <a:gd name="connsiteX2" fmla="*/ 3524 w 3905"/>
                  <a:gd name="connsiteY2" fmla="*/ 2000 h 137921"/>
                  <a:gd name="connsiteX3" fmla="*/ 0 w 3905"/>
                  <a:gd name="connsiteY3" fmla="*/ 0 h 137921"/>
                  <a:gd name="connsiteX4" fmla="*/ 0 w 3905"/>
                  <a:gd name="connsiteY4" fmla="*/ 135731 h 137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 h="137921">
                    <a:moveTo>
                      <a:pt x="0" y="135731"/>
                    </a:moveTo>
                    <a:lnTo>
                      <a:pt x="3905" y="137922"/>
                    </a:lnTo>
                    <a:lnTo>
                      <a:pt x="3524" y="2000"/>
                    </a:lnTo>
                    <a:lnTo>
                      <a:pt x="0" y="0"/>
                    </a:lnTo>
                    <a:lnTo>
                      <a:pt x="0" y="135731"/>
                    </a:lnTo>
                    <a:close/>
                  </a:path>
                </a:pathLst>
              </a:custGeom>
              <a:solidFill>
                <a:srgbClr val="141414"/>
              </a:solidFill>
              <a:ln w="9525" cap="flat">
                <a:noFill/>
                <a:prstDash val="solid"/>
                <a:miter/>
              </a:ln>
            </p:spPr>
            <p:txBody>
              <a:bodyPr rtlCol="0" anchor="ctr"/>
              <a:lstStyle/>
              <a:p>
                <a:endParaRPr lang="en-US" sz="1350"/>
              </a:p>
            </p:txBody>
          </p:sp>
          <p:sp>
            <p:nvSpPr>
              <p:cNvPr id="438" name="Freeform: Shape 437">
                <a:extLst>
                  <a:ext uri="{FF2B5EF4-FFF2-40B4-BE49-F238E27FC236}">
                    <a16:creationId xmlns:a16="http://schemas.microsoft.com/office/drawing/2014/main" id="{216F2877-CB11-4BF2-B02A-189B2C79C5CF}"/>
                  </a:ext>
                </a:extLst>
              </p:cNvPr>
              <p:cNvSpPr/>
              <p:nvPr/>
            </p:nvSpPr>
            <p:spPr>
              <a:xfrm>
                <a:off x="4318320" y="3832975"/>
                <a:ext cx="78771" cy="45529"/>
              </a:xfrm>
              <a:custGeom>
                <a:avLst/>
                <a:gdLst>
                  <a:gd name="connsiteX0" fmla="*/ 3524 w 78771"/>
                  <a:gd name="connsiteY0" fmla="*/ 45529 h 45529"/>
                  <a:gd name="connsiteX1" fmla="*/ 0 w 78771"/>
                  <a:gd name="connsiteY1" fmla="*/ 43529 h 45529"/>
                  <a:gd name="connsiteX2" fmla="*/ 75343 w 78771"/>
                  <a:gd name="connsiteY2" fmla="*/ 0 h 45529"/>
                  <a:gd name="connsiteX3" fmla="*/ 78772 w 78771"/>
                  <a:gd name="connsiteY3" fmla="*/ 2000 h 45529"/>
                  <a:gd name="connsiteX4" fmla="*/ 3524 w 78771"/>
                  <a:gd name="connsiteY4" fmla="*/ 45529 h 45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71" h="45529">
                    <a:moveTo>
                      <a:pt x="3524" y="45529"/>
                    </a:moveTo>
                    <a:lnTo>
                      <a:pt x="0" y="43529"/>
                    </a:lnTo>
                    <a:lnTo>
                      <a:pt x="75343" y="0"/>
                    </a:lnTo>
                    <a:lnTo>
                      <a:pt x="78772" y="2000"/>
                    </a:lnTo>
                    <a:lnTo>
                      <a:pt x="3524" y="45529"/>
                    </a:lnTo>
                    <a:close/>
                  </a:path>
                </a:pathLst>
              </a:custGeom>
              <a:solidFill>
                <a:srgbClr val="303030"/>
              </a:solidFill>
              <a:ln w="9525" cap="flat">
                <a:noFill/>
                <a:prstDash val="solid"/>
                <a:miter/>
              </a:ln>
            </p:spPr>
            <p:txBody>
              <a:bodyPr rtlCol="0" anchor="ctr"/>
              <a:lstStyle/>
              <a:p>
                <a:endParaRPr lang="en-US" sz="1350"/>
              </a:p>
            </p:txBody>
          </p:sp>
          <p:sp>
            <p:nvSpPr>
              <p:cNvPr id="439" name="Freeform: Shape 438">
                <a:extLst>
                  <a:ext uri="{FF2B5EF4-FFF2-40B4-BE49-F238E27FC236}">
                    <a16:creationId xmlns:a16="http://schemas.microsoft.com/office/drawing/2014/main" id="{AA2BB71E-8296-4599-8E50-9ED41781C4CB}"/>
                  </a:ext>
                </a:extLst>
              </p:cNvPr>
              <p:cNvSpPr/>
              <p:nvPr/>
            </p:nvSpPr>
            <p:spPr>
              <a:xfrm>
                <a:off x="4321844" y="3834976"/>
                <a:ext cx="75628" cy="179450"/>
              </a:xfrm>
              <a:custGeom>
                <a:avLst/>
                <a:gdLst>
                  <a:gd name="connsiteX0" fmla="*/ 75248 w 75628"/>
                  <a:gd name="connsiteY0" fmla="*/ 0 h 179450"/>
                  <a:gd name="connsiteX1" fmla="*/ 75629 w 75628"/>
                  <a:gd name="connsiteY1" fmla="*/ 136017 h 179450"/>
                  <a:gd name="connsiteX2" fmla="*/ 381 w 75628"/>
                  <a:gd name="connsiteY2" fmla="*/ 179451 h 179450"/>
                  <a:gd name="connsiteX3" fmla="*/ 0 w 75628"/>
                  <a:gd name="connsiteY3" fmla="*/ 43529 h 179450"/>
                  <a:gd name="connsiteX4" fmla="*/ 75248 w 75628"/>
                  <a:gd name="connsiteY4" fmla="*/ 0 h 179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28" h="179450">
                    <a:moveTo>
                      <a:pt x="75248" y="0"/>
                    </a:moveTo>
                    <a:lnTo>
                      <a:pt x="75629" y="136017"/>
                    </a:lnTo>
                    <a:lnTo>
                      <a:pt x="381" y="179451"/>
                    </a:lnTo>
                    <a:lnTo>
                      <a:pt x="0" y="43529"/>
                    </a:lnTo>
                    <a:lnTo>
                      <a:pt x="75248" y="0"/>
                    </a:lnTo>
                    <a:close/>
                  </a:path>
                </a:pathLst>
              </a:custGeom>
              <a:solidFill>
                <a:srgbClr val="252525"/>
              </a:solidFill>
              <a:ln w="9525" cap="flat">
                <a:noFill/>
                <a:prstDash val="solid"/>
                <a:miter/>
              </a:ln>
            </p:spPr>
            <p:txBody>
              <a:bodyPr rtlCol="0" anchor="ctr"/>
              <a:lstStyle/>
              <a:p>
                <a:endParaRPr lang="en-US" sz="1350"/>
              </a:p>
            </p:txBody>
          </p:sp>
          <p:grpSp>
            <p:nvGrpSpPr>
              <p:cNvPr id="440" name="Graphic 2">
                <a:extLst>
                  <a:ext uri="{FF2B5EF4-FFF2-40B4-BE49-F238E27FC236}">
                    <a16:creationId xmlns:a16="http://schemas.microsoft.com/office/drawing/2014/main" id="{00C62A9F-CA92-450B-832A-FA2DBD8DC5FA}"/>
                  </a:ext>
                </a:extLst>
              </p:cNvPr>
              <p:cNvGrpSpPr/>
              <p:nvPr/>
            </p:nvGrpSpPr>
            <p:grpSpPr>
              <a:xfrm>
                <a:off x="4617850" y="4214457"/>
                <a:ext cx="38321" cy="39166"/>
                <a:chOff x="4617850" y="4214457"/>
                <a:chExt cx="38321" cy="39166"/>
              </a:xfrm>
            </p:grpSpPr>
            <p:sp>
              <p:nvSpPr>
                <p:cNvPr id="441" name="Freeform: Shape 440">
                  <a:extLst>
                    <a:ext uri="{FF2B5EF4-FFF2-40B4-BE49-F238E27FC236}">
                      <a16:creationId xmlns:a16="http://schemas.microsoft.com/office/drawing/2014/main" id="{A6DCC13F-C097-48BA-A3BE-FF6EC4E51FF4}"/>
                    </a:ext>
                  </a:extLst>
                </p:cNvPr>
                <p:cNvSpPr/>
                <p:nvPr/>
              </p:nvSpPr>
              <p:spPr>
                <a:xfrm>
                  <a:off x="4629406" y="4214457"/>
                  <a:ext cx="23336" cy="10186"/>
                </a:xfrm>
                <a:custGeom>
                  <a:avLst/>
                  <a:gdLst>
                    <a:gd name="connsiteX0" fmla="*/ 8477 w 23336"/>
                    <a:gd name="connsiteY0" fmla="*/ 757 h 10186"/>
                    <a:gd name="connsiteX1" fmla="*/ 23336 w 23336"/>
                    <a:gd name="connsiteY1" fmla="*/ 9425 h 10186"/>
                    <a:gd name="connsiteX2" fmla="*/ 14859 w 23336"/>
                    <a:gd name="connsiteY2" fmla="*/ 10187 h 10186"/>
                    <a:gd name="connsiteX3" fmla="*/ 0 w 23336"/>
                    <a:gd name="connsiteY3" fmla="*/ 1614 h 10186"/>
                    <a:gd name="connsiteX4" fmla="*/ 8477 w 23336"/>
                    <a:gd name="connsiteY4" fmla="*/ 757 h 10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6" h="10186">
                      <a:moveTo>
                        <a:pt x="8477" y="757"/>
                      </a:moveTo>
                      <a:lnTo>
                        <a:pt x="23336" y="9425"/>
                      </a:lnTo>
                      <a:cubicBezTo>
                        <a:pt x="20579" y="8139"/>
                        <a:pt x="17343" y="8430"/>
                        <a:pt x="14859" y="10187"/>
                      </a:cubicBezTo>
                      <a:lnTo>
                        <a:pt x="0" y="1614"/>
                      </a:lnTo>
                      <a:cubicBezTo>
                        <a:pt x="2466" y="-174"/>
                        <a:pt x="5703" y="-501"/>
                        <a:pt x="8477" y="757"/>
                      </a:cubicBezTo>
                      <a:close/>
                    </a:path>
                  </a:pathLst>
                </a:custGeom>
                <a:solidFill>
                  <a:srgbClr val="52616A"/>
                </a:solidFill>
                <a:ln w="9525" cap="flat">
                  <a:noFill/>
                  <a:prstDash val="solid"/>
                  <a:miter/>
                </a:ln>
              </p:spPr>
              <p:txBody>
                <a:bodyPr rtlCol="0" anchor="ctr"/>
                <a:lstStyle/>
                <a:p>
                  <a:endParaRPr lang="en-US" sz="1350"/>
                </a:p>
              </p:txBody>
            </p:sp>
            <p:sp>
              <p:nvSpPr>
                <p:cNvPr id="442" name="Freeform: Shape 441">
                  <a:extLst>
                    <a:ext uri="{FF2B5EF4-FFF2-40B4-BE49-F238E27FC236}">
                      <a16:creationId xmlns:a16="http://schemas.microsoft.com/office/drawing/2014/main" id="{605CCA27-36D2-47A1-9450-5CBD6CB47611}"/>
                    </a:ext>
                  </a:extLst>
                </p:cNvPr>
                <p:cNvSpPr/>
                <p:nvPr/>
              </p:nvSpPr>
              <p:spPr>
                <a:xfrm>
                  <a:off x="4617850" y="4216642"/>
                  <a:ext cx="26701" cy="36671"/>
                </a:xfrm>
                <a:custGeom>
                  <a:avLst/>
                  <a:gdLst>
                    <a:gd name="connsiteX0" fmla="*/ 18415 w 26701"/>
                    <a:gd name="connsiteY0" fmla="*/ 36671 h 36671"/>
                    <a:gd name="connsiteX1" fmla="*/ 3556 w 26701"/>
                    <a:gd name="connsiteY1" fmla="*/ 28004 h 36671"/>
                    <a:gd name="connsiteX2" fmla="*/ 32 w 26701"/>
                    <a:gd name="connsiteY2" fmla="*/ 20479 h 36671"/>
                    <a:gd name="connsiteX3" fmla="*/ 11842 w 26701"/>
                    <a:gd name="connsiteY3" fmla="*/ 0 h 36671"/>
                    <a:gd name="connsiteX4" fmla="*/ 26701 w 26701"/>
                    <a:gd name="connsiteY4" fmla="*/ 8572 h 36671"/>
                    <a:gd name="connsiteX5" fmla="*/ 14890 w 26701"/>
                    <a:gd name="connsiteY5" fmla="*/ 29051 h 36671"/>
                    <a:gd name="connsiteX6" fmla="*/ 18415 w 26701"/>
                    <a:gd name="connsiteY6" fmla="*/ 36671 h 36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 h="36671">
                      <a:moveTo>
                        <a:pt x="18415" y="36671"/>
                      </a:moveTo>
                      <a:lnTo>
                        <a:pt x="3556" y="28004"/>
                      </a:lnTo>
                      <a:cubicBezTo>
                        <a:pt x="1117" y="26308"/>
                        <a:pt x="-227" y="23437"/>
                        <a:pt x="32" y="20479"/>
                      </a:cubicBezTo>
                      <a:cubicBezTo>
                        <a:pt x="489" y="12163"/>
                        <a:pt x="4874" y="4560"/>
                        <a:pt x="11842" y="0"/>
                      </a:cubicBezTo>
                      <a:lnTo>
                        <a:pt x="26701" y="8572"/>
                      </a:lnTo>
                      <a:cubicBezTo>
                        <a:pt x="19755" y="13154"/>
                        <a:pt x="15378" y="20744"/>
                        <a:pt x="14890" y="29051"/>
                      </a:cubicBezTo>
                      <a:cubicBezTo>
                        <a:pt x="14575" y="32046"/>
                        <a:pt x="15929" y="34972"/>
                        <a:pt x="18415" y="36671"/>
                      </a:cubicBezTo>
                      <a:close/>
                    </a:path>
                  </a:pathLst>
                </a:custGeom>
                <a:solidFill>
                  <a:srgbClr val="52616A"/>
                </a:solidFill>
                <a:ln w="9525" cap="flat">
                  <a:noFill/>
                  <a:prstDash val="solid"/>
                  <a:miter/>
                </a:ln>
              </p:spPr>
              <p:txBody>
                <a:bodyPr rtlCol="0" anchor="ctr"/>
                <a:lstStyle/>
                <a:p>
                  <a:endParaRPr lang="en-US" sz="1350"/>
                </a:p>
              </p:txBody>
            </p:sp>
            <p:sp>
              <p:nvSpPr>
                <p:cNvPr id="443" name="Freeform: Shape 442">
                  <a:extLst>
                    <a:ext uri="{FF2B5EF4-FFF2-40B4-BE49-F238E27FC236}">
                      <a16:creationId xmlns:a16="http://schemas.microsoft.com/office/drawing/2014/main" id="{5583EC06-B510-4E0C-BD0D-1FDE8C3B4C16}"/>
                    </a:ext>
                  </a:extLst>
                </p:cNvPr>
                <p:cNvSpPr/>
                <p:nvPr/>
              </p:nvSpPr>
              <p:spPr>
                <a:xfrm>
                  <a:off x="4632455" y="4223157"/>
                  <a:ext cx="23717" cy="30465"/>
                </a:xfrm>
                <a:custGeom>
                  <a:avLst/>
                  <a:gdLst>
                    <a:gd name="connsiteX0" fmla="*/ 11811 w 23717"/>
                    <a:gd name="connsiteY0" fmla="*/ 1581 h 30465"/>
                    <a:gd name="connsiteX1" fmla="*/ 23717 w 23717"/>
                    <a:gd name="connsiteY1" fmla="*/ 8439 h 30465"/>
                    <a:gd name="connsiteX2" fmla="*/ 11906 w 23717"/>
                    <a:gd name="connsiteY2" fmla="*/ 28823 h 30465"/>
                    <a:gd name="connsiteX3" fmla="*/ 0 w 23717"/>
                    <a:gd name="connsiteY3" fmla="*/ 22060 h 30465"/>
                    <a:gd name="connsiteX4" fmla="*/ 11811 w 23717"/>
                    <a:gd name="connsiteY4" fmla="*/ 1581 h 30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17" h="30465">
                      <a:moveTo>
                        <a:pt x="11811" y="1581"/>
                      </a:moveTo>
                      <a:cubicBezTo>
                        <a:pt x="18383" y="-2133"/>
                        <a:pt x="23717" y="915"/>
                        <a:pt x="23717" y="8439"/>
                      </a:cubicBezTo>
                      <a:cubicBezTo>
                        <a:pt x="23276" y="16735"/>
                        <a:pt x="18883" y="24315"/>
                        <a:pt x="11906" y="28823"/>
                      </a:cubicBezTo>
                      <a:cubicBezTo>
                        <a:pt x="5429" y="32633"/>
                        <a:pt x="95" y="29585"/>
                        <a:pt x="0" y="22060"/>
                      </a:cubicBezTo>
                      <a:cubicBezTo>
                        <a:pt x="487" y="13753"/>
                        <a:pt x="4865" y="6163"/>
                        <a:pt x="11811" y="1581"/>
                      </a:cubicBezTo>
                      <a:close/>
                    </a:path>
                  </a:pathLst>
                </a:custGeom>
                <a:solidFill>
                  <a:srgbClr val="70848E"/>
                </a:solidFill>
                <a:ln w="9525" cap="flat">
                  <a:noFill/>
                  <a:prstDash val="solid"/>
                  <a:miter/>
                </a:ln>
              </p:spPr>
              <p:txBody>
                <a:bodyPr rtlCol="0" anchor="ctr"/>
                <a:lstStyle/>
                <a:p>
                  <a:endParaRPr lang="en-US" sz="1350"/>
                </a:p>
              </p:txBody>
            </p:sp>
          </p:grpSp>
          <p:grpSp>
            <p:nvGrpSpPr>
              <p:cNvPr id="444" name="Graphic 2">
                <a:extLst>
                  <a:ext uri="{FF2B5EF4-FFF2-40B4-BE49-F238E27FC236}">
                    <a16:creationId xmlns:a16="http://schemas.microsoft.com/office/drawing/2014/main" id="{AC6F4617-5B2B-48B9-9013-6327A302873C}"/>
                  </a:ext>
                </a:extLst>
              </p:cNvPr>
              <p:cNvGrpSpPr/>
              <p:nvPr/>
            </p:nvGrpSpPr>
            <p:grpSpPr>
              <a:xfrm>
                <a:off x="4573354" y="4240327"/>
                <a:ext cx="38621" cy="39108"/>
                <a:chOff x="4573354" y="4240327"/>
                <a:chExt cx="38621" cy="39108"/>
              </a:xfrm>
            </p:grpSpPr>
            <p:sp>
              <p:nvSpPr>
                <p:cNvPr id="445" name="Freeform: Shape 444">
                  <a:extLst>
                    <a:ext uri="{FF2B5EF4-FFF2-40B4-BE49-F238E27FC236}">
                      <a16:creationId xmlns:a16="http://schemas.microsoft.com/office/drawing/2014/main" id="{AA7C8837-48DF-4F81-AE64-FABCA3DB4929}"/>
                    </a:ext>
                  </a:extLst>
                </p:cNvPr>
                <p:cNvSpPr/>
                <p:nvPr/>
              </p:nvSpPr>
              <p:spPr>
                <a:xfrm>
                  <a:off x="4585211" y="4240327"/>
                  <a:ext cx="23336" cy="10223"/>
                </a:xfrm>
                <a:custGeom>
                  <a:avLst/>
                  <a:gdLst>
                    <a:gd name="connsiteX0" fmla="*/ 8477 w 23336"/>
                    <a:gd name="connsiteY0" fmla="*/ 794 h 10223"/>
                    <a:gd name="connsiteX1" fmla="*/ 23336 w 23336"/>
                    <a:gd name="connsiteY1" fmla="*/ 9367 h 10223"/>
                    <a:gd name="connsiteX2" fmla="*/ 14859 w 23336"/>
                    <a:gd name="connsiteY2" fmla="*/ 10224 h 10223"/>
                    <a:gd name="connsiteX3" fmla="*/ 0 w 23336"/>
                    <a:gd name="connsiteY3" fmla="*/ 1556 h 10223"/>
                    <a:gd name="connsiteX4" fmla="*/ 8477 w 23336"/>
                    <a:gd name="connsiteY4" fmla="*/ 794 h 10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6" h="10223">
                      <a:moveTo>
                        <a:pt x="8477" y="794"/>
                      </a:moveTo>
                      <a:lnTo>
                        <a:pt x="23336" y="9367"/>
                      </a:lnTo>
                      <a:cubicBezTo>
                        <a:pt x="20562" y="8108"/>
                        <a:pt x="17325" y="8436"/>
                        <a:pt x="14859" y="10224"/>
                      </a:cubicBezTo>
                      <a:lnTo>
                        <a:pt x="0" y="1556"/>
                      </a:lnTo>
                      <a:cubicBezTo>
                        <a:pt x="2484" y="-201"/>
                        <a:pt x="5719" y="-492"/>
                        <a:pt x="8477" y="794"/>
                      </a:cubicBezTo>
                      <a:close/>
                    </a:path>
                  </a:pathLst>
                </a:custGeom>
                <a:solidFill>
                  <a:srgbClr val="52616A"/>
                </a:solidFill>
                <a:ln w="9525" cap="flat">
                  <a:noFill/>
                  <a:prstDash val="solid"/>
                  <a:miter/>
                </a:ln>
              </p:spPr>
              <p:txBody>
                <a:bodyPr rtlCol="0" anchor="ctr"/>
                <a:lstStyle/>
                <a:p>
                  <a:endParaRPr lang="en-US" sz="1350"/>
                </a:p>
              </p:txBody>
            </p:sp>
            <p:sp>
              <p:nvSpPr>
                <p:cNvPr id="446" name="Freeform: Shape 445">
                  <a:extLst>
                    <a:ext uri="{FF2B5EF4-FFF2-40B4-BE49-F238E27FC236}">
                      <a16:creationId xmlns:a16="http://schemas.microsoft.com/office/drawing/2014/main" id="{240A21D5-F7A2-42AE-BA54-07543E943954}"/>
                    </a:ext>
                  </a:extLst>
                </p:cNvPr>
                <p:cNvSpPr/>
                <p:nvPr/>
              </p:nvSpPr>
              <p:spPr>
                <a:xfrm>
                  <a:off x="4573354" y="4241884"/>
                  <a:ext cx="26715" cy="36766"/>
                </a:xfrm>
                <a:custGeom>
                  <a:avLst/>
                  <a:gdLst>
                    <a:gd name="connsiteX0" fmla="*/ 18428 w 26715"/>
                    <a:gd name="connsiteY0" fmla="*/ 36766 h 36766"/>
                    <a:gd name="connsiteX1" fmla="*/ 3569 w 26715"/>
                    <a:gd name="connsiteY1" fmla="*/ 28099 h 36766"/>
                    <a:gd name="connsiteX2" fmla="*/ 45 w 26715"/>
                    <a:gd name="connsiteY2" fmla="*/ 20479 h 36766"/>
                    <a:gd name="connsiteX3" fmla="*/ 11856 w 26715"/>
                    <a:gd name="connsiteY3" fmla="*/ 0 h 36766"/>
                    <a:gd name="connsiteX4" fmla="*/ 26715 w 26715"/>
                    <a:gd name="connsiteY4" fmla="*/ 8667 h 36766"/>
                    <a:gd name="connsiteX5" fmla="*/ 14904 w 26715"/>
                    <a:gd name="connsiteY5" fmla="*/ 29146 h 36766"/>
                    <a:gd name="connsiteX6" fmla="*/ 18429 w 26715"/>
                    <a:gd name="connsiteY6" fmla="*/ 36766 h 36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15" h="36766">
                      <a:moveTo>
                        <a:pt x="18428" y="36766"/>
                      </a:moveTo>
                      <a:lnTo>
                        <a:pt x="3569" y="28099"/>
                      </a:lnTo>
                      <a:cubicBezTo>
                        <a:pt x="1083" y="26400"/>
                        <a:pt x="-270" y="23473"/>
                        <a:pt x="45" y="20479"/>
                      </a:cubicBezTo>
                      <a:cubicBezTo>
                        <a:pt x="533" y="12172"/>
                        <a:pt x="4910" y="4582"/>
                        <a:pt x="11856" y="0"/>
                      </a:cubicBezTo>
                      <a:lnTo>
                        <a:pt x="26715" y="8667"/>
                      </a:lnTo>
                      <a:cubicBezTo>
                        <a:pt x="19769" y="13249"/>
                        <a:pt x="15392" y="20839"/>
                        <a:pt x="14904" y="29146"/>
                      </a:cubicBezTo>
                      <a:cubicBezTo>
                        <a:pt x="14589" y="32141"/>
                        <a:pt x="15943" y="35067"/>
                        <a:pt x="18429" y="36766"/>
                      </a:cubicBezTo>
                      <a:close/>
                    </a:path>
                  </a:pathLst>
                </a:custGeom>
                <a:solidFill>
                  <a:srgbClr val="52616A"/>
                </a:solidFill>
                <a:ln w="9525" cap="flat">
                  <a:noFill/>
                  <a:prstDash val="solid"/>
                  <a:miter/>
                </a:ln>
              </p:spPr>
              <p:txBody>
                <a:bodyPr rtlCol="0" anchor="ctr"/>
                <a:lstStyle/>
                <a:p>
                  <a:endParaRPr lang="en-US" sz="1350"/>
                </a:p>
              </p:txBody>
            </p:sp>
            <p:sp>
              <p:nvSpPr>
                <p:cNvPr id="447" name="Freeform: Shape 446">
                  <a:extLst>
                    <a:ext uri="{FF2B5EF4-FFF2-40B4-BE49-F238E27FC236}">
                      <a16:creationId xmlns:a16="http://schemas.microsoft.com/office/drawing/2014/main" id="{E53604F8-F83C-4228-B008-198D1BE5805D}"/>
                    </a:ext>
                  </a:extLst>
                </p:cNvPr>
                <p:cNvSpPr/>
                <p:nvPr/>
              </p:nvSpPr>
              <p:spPr>
                <a:xfrm>
                  <a:off x="4588258" y="4248909"/>
                  <a:ext cx="23717" cy="30526"/>
                </a:xfrm>
                <a:custGeom>
                  <a:avLst/>
                  <a:gdLst>
                    <a:gd name="connsiteX0" fmla="*/ 11811 w 23717"/>
                    <a:gd name="connsiteY0" fmla="*/ 1643 h 30526"/>
                    <a:gd name="connsiteX1" fmla="*/ 23717 w 23717"/>
                    <a:gd name="connsiteY1" fmla="*/ 8406 h 30526"/>
                    <a:gd name="connsiteX2" fmla="*/ 11907 w 23717"/>
                    <a:gd name="connsiteY2" fmla="*/ 28884 h 30526"/>
                    <a:gd name="connsiteX3" fmla="*/ 0 w 23717"/>
                    <a:gd name="connsiteY3" fmla="*/ 22121 h 30526"/>
                    <a:gd name="connsiteX4" fmla="*/ 11811 w 23717"/>
                    <a:gd name="connsiteY4" fmla="*/ 1643 h 30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17" h="30526">
                      <a:moveTo>
                        <a:pt x="11811" y="1643"/>
                      </a:moveTo>
                      <a:cubicBezTo>
                        <a:pt x="18383" y="-2167"/>
                        <a:pt x="23717" y="881"/>
                        <a:pt x="23717" y="8406"/>
                      </a:cubicBezTo>
                      <a:cubicBezTo>
                        <a:pt x="23275" y="16726"/>
                        <a:pt x="18887" y="24335"/>
                        <a:pt x="11907" y="28884"/>
                      </a:cubicBezTo>
                      <a:cubicBezTo>
                        <a:pt x="5334" y="32694"/>
                        <a:pt x="0" y="29646"/>
                        <a:pt x="0" y="22121"/>
                      </a:cubicBezTo>
                      <a:cubicBezTo>
                        <a:pt x="487" y="13815"/>
                        <a:pt x="4865" y="6224"/>
                        <a:pt x="11811" y="1643"/>
                      </a:cubicBezTo>
                      <a:close/>
                    </a:path>
                  </a:pathLst>
                </a:custGeom>
                <a:solidFill>
                  <a:srgbClr val="70848E"/>
                </a:solidFill>
                <a:ln w="9525" cap="flat">
                  <a:noFill/>
                  <a:prstDash val="solid"/>
                  <a:miter/>
                </a:ln>
              </p:spPr>
              <p:txBody>
                <a:bodyPr rtlCol="0" anchor="ctr"/>
                <a:lstStyle/>
                <a:p>
                  <a:endParaRPr lang="en-US" sz="1350"/>
                </a:p>
              </p:txBody>
            </p:sp>
          </p:grpSp>
          <p:grpSp>
            <p:nvGrpSpPr>
              <p:cNvPr id="448" name="Graphic 2">
                <a:extLst>
                  <a:ext uri="{FF2B5EF4-FFF2-40B4-BE49-F238E27FC236}">
                    <a16:creationId xmlns:a16="http://schemas.microsoft.com/office/drawing/2014/main" id="{BBBD1723-CDE4-4B0D-8208-BC12F83C9318}"/>
                  </a:ext>
                </a:extLst>
              </p:cNvPr>
              <p:cNvGrpSpPr/>
              <p:nvPr/>
            </p:nvGrpSpPr>
            <p:grpSpPr>
              <a:xfrm>
                <a:off x="4693101" y="4169960"/>
                <a:ext cx="18124" cy="19354"/>
                <a:chOff x="4693101" y="4169960"/>
                <a:chExt cx="18124" cy="19354"/>
              </a:xfrm>
            </p:grpSpPr>
            <p:sp>
              <p:nvSpPr>
                <p:cNvPr id="449" name="Freeform: Shape 448">
                  <a:extLst>
                    <a:ext uri="{FF2B5EF4-FFF2-40B4-BE49-F238E27FC236}">
                      <a16:creationId xmlns:a16="http://schemas.microsoft.com/office/drawing/2014/main" id="{C9C4F0A2-BCE1-4DCC-8138-1E4DE7AD126D}"/>
                    </a:ext>
                  </a:extLst>
                </p:cNvPr>
                <p:cNvSpPr/>
                <p:nvPr/>
              </p:nvSpPr>
              <p:spPr>
                <a:xfrm>
                  <a:off x="4700749" y="4169960"/>
                  <a:ext cx="8191" cy="2485"/>
                </a:xfrm>
                <a:custGeom>
                  <a:avLst/>
                  <a:gdLst>
                    <a:gd name="connsiteX0" fmla="*/ 5429 w 8191"/>
                    <a:gd name="connsiteY0" fmla="*/ 485 h 2485"/>
                    <a:gd name="connsiteX1" fmla="*/ 8192 w 8191"/>
                    <a:gd name="connsiteY1" fmla="*/ 2009 h 2485"/>
                    <a:gd name="connsiteX2" fmla="*/ 2762 w 8191"/>
                    <a:gd name="connsiteY2" fmla="*/ 2486 h 2485"/>
                    <a:gd name="connsiteX3" fmla="*/ 0 w 8191"/>
                    <a:gd name="connsiteY3" fmla="*/ 962 h 2485"/>
                    <a:gd name="connsiteX4" fmla="*/ 5429 w 8191"/>
                    <a:gd name="connsiteY4" fmla="*/ 486 h 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 h="2485">
                      <a:moveTo>
                        <a:pt x="5429" y="485"/>
                      </a:moveTo>
                      <a:lnTo>
                        <a:pt x="8192" y="2009"/>
                      </a:lnTo>
                      <a:cubicBezTo>
                        <a:pt x="6421" y="1221"/>
                        <a:pt x="4369" y="1401"/>
                        <a:pt x="2762" y="2486"/>
                      </a:cubicBezTo>
                      <a:lnTo>
                        <a:pt x="0" y="962"/>
                      </a:lnTo>
                      <a:cubicBezTo>
                        <a:pt x="1607" y="-123"/>
                        <a:pt x="3658" y="-303"/>
                        <a:pt x="5429" y="486"/>
                      </a:cubicBezTo>
                      <a:close/>
                    </a:path>
                  </a:pathLst>
                </a:custGeom>
                <a:solidFill>
                  <a:srgbClr val="52616A"/>
                </a:solidFill>
                <a:ln w="9525" cap="flat">
                  <a:noFill/>
                  <a:prstDash val="solid"/>
                  <a:miter/>
                </a:ln>
              </p:spPr>
              <p:txBody>
                <a:bodyPr rtlCol="0" anchor="ctr"/>
                <a:lstStyle/>
                <a:p>
                  <a:endParaRPr lang="en-US" sz="1350"/>
                </a:p>
              </p:txBody>
            </p:sp>
            <p:sp>
              <p:nvSpPr>
                <p:cNvPr id="450" name="Freeform: Shape 449">
                  <a:extLst>
                    <a:ext uri="{FF2B5EF4-FFF2-40B4-BE49-F238E27FC236}">
                      <a16:creationId xmlns:a16="http://schemas.microsoft.com/office/drawing/2014/main" id="{24B1B6F0-3D31-45AE-B8EC-2FBBA7F18E43}"/>
                    </a:ext>
                  </a:extLst>
                </p:cNvPr>
                <p:cNvSpPr/>
                <p:nvPr/>
              </p:nvSpPr>
              <p:spPr>
                <a:xfrm>
                  <a:off x="4693101" y="4170922"/>
                  <a:ext cx="10409" cy="18002"/>
                </a:xfrm>
                <a:custGeom>
                  <a:avLst/>
                  <a:gdLst>
                    <a:gd name="connsiteX0" fmla="*/ 4980 w 10409"/>
                    <a:gd name="connsiteY0" fmla="*/ 18002 h 18002"/>
                    <a:gd name="connsiteX1" fmla="*/ 2218 w 10409"/>
                    <a:gd name="connsiteY1" fmla="*/ 16478 h 18002"/>
                    <a:gd name="connsiteX2" fmla="*/ 27 w 10409"/>
                    <a:gd name="connsiteY2" fmla="*/ 12002 h 18002"/>
                    <a:gd name="connsiteX3" fmla="*/ 7647 w 10409"/>
                    <a:gd name="connsiteY3" fmla="*/ 0 h 18002"/>
                    <a:gd name="connsiteX4" fmla="*/ 10410 w 10409"/>
                    <a:gd name="connsiteY4" fmla="*/ 1524 h 18002"/>
                    <a:gd name="connsiteX5" fmla="*/ 2790 w 10409"/>
                    <a:gd name="connsiteY5" fmla="*/ 13526 h 18002"/>
                    <a:gd name="connsiteX6" fmla="*/ 4981 w 10409"/>
                    <a:gd name="connsiteY6" fmla="*/ 18003 h 1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09" h="18002">
                      <a:moveTo>
                        <a:pt x="4980" y="18002"/>
                      </a:moveTo>
                      <a:lnTo>
                        <a:pt x="2218" y="16478"/>
                      </a:lnTo>
                      <a:cubicBezTo>
                        <a:pt x="686" y="15534"/>
                        <a:pt x="-167" y="13792"/>
                        <a:pt x="27" y="12002"/>
                      </a:cubicBezTo>
                      <a:cubicBezTo>
                        <a:pt x="365" y="6967"/>
                        <a:pt x="3234" y="2447"/>
                        <a:pt x="7647" y="0"/>
                      </a:cubicBezTo>
                      <a:lnTo>
                        <a:pt x="10410" y="1524"/>
                      </a:lnTo>
                      <a:cubicBezTo>
                        <a:pt x="6033" y="4010"/>
                        <a:pt x="3177" y="8508"/>
                        <a:pt x="2790" y="13526"/>
                      </a:cubicBezTo>
                      <a:cubicBezTo>
                        <a:pt x="2641" y="15307"/>
                        <a:pt x="3482" y="17027"/>
                        <a:pt x="4981" y="18003"/>
                      </a:cubicBezTo>
                      <a:close/>
                    </a:path>
                  </a:pathLst>
                </a:custGeom>
                <a:solidFill>
                  <a:srgbClr val="52616A"/>
                </a:solidFill>
                <a:ln w="9525" cap="flat">
                  <a:noFill/>
                  <a:prstDash val="solid"/>
                  <a:miter/>
                </a:ln>
              </p:spPr>
              <p:txBody>
                <a:bodyPr rtlCol="0" anchor="ctr"/>
                <a:lstStyle/>
                <a:p>
                  <a:endParaRPr lang="en-US" sz="1350"/>
                </a:p>
              </p:txBody>
            </p:sp>
            <p:sp>
              <p:nvSpPr>
                <p:cNvPr id="451" name="Freeform: Shape 450">
                  <a:extLst>
                    <a:ext uri="{FF2B5EF4-FFF2-40B4-BE49-F238E27FC236}">
                      <a16:creationId xmlns:a16="http://schemas.microsoft.com/office/drawing/2014/main" id="{B3C33F4D-2E20-4174-A79F-7A61DE36446C}"/>
                    </a:ext>
                  </a:extLst>
                </p:cNvPr>
                <p:cNvSpPr/>
                <p:nvPr/>
              </p:nvSpPr>
              <p:spPr>
                <a:xfrm>
                  <a:off x="4695891" y="4171456"/>
                  <a:ext cx="15335" cy="17859"/>
                </a:xfrm>
                <a:custGeom>
                  <a:avLst/>
                  <a:gdLst>
                    <a:gd name="connsiteX0" fmla="*/ 7620 w 15335"/>
                    <a:gd name="connsiteY0" fmla="*/ 991 h 17859"/>
                    <a:gd name="connsiteX1" fmla="*/ 15335 w 15335"/>
                    <a:gd name="connsiteY1" fmla="*/ 4991 h 17859"/>
                    <a:gd name="connsiteX2" fmla="*/ 7620 w 15335"/>
                    <a:gd name="connsiteY2" fmla="*/ 16993 h 17859"/>
                    <a:gd name="connsiteX3" fmla="*/ 0 w 15335"/>
                    <a:gd name="connsiteY3" fmla="*/ 12992 h 17859"/>
                    <a:gd name="connsiteX4" fmla="*/ 7620 w 15335"/>
                    <a:gd name="connsiteY4" fmla="*/ 990 h 17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 h="17859">
                      <a:moveTo>
                        <a:pt x="7620" y="991"/>
                      </a:moveTo>
                      <a:cubicBezTo>
                        <a:pt x="11811" y="-1296"/>
                        <a:pt x="15240" y="514"/>
                        <a:pt x="15335" y="4991"/>
                      </a:cubicBezTo>
                      <a:cubicBezTo>
                        <a:pt x="14910" y="10023"/>
                        <a:pt x="12021" y="14517"/>
                        <a:pt x="7620" y="16993"/>
                      </a:cubicBezTo>
                      <a:cubicBezTo>
                        <a:pt x="3429" y="19183"/>
                        <a:pt x="0" y="16993"/>
                        <a:pt x="0" y="12992"/>
                      </a:cubicBezTo>
                      <a:cubicBezTo>
                        <a:pt x="388" y="7974"/>
                        <a:pt x="3243" y="3476"/>
                        <a:pt x="7620" y="990"/>
                      </a:cubicBezTo>
                      <a:close/>
                    </a:path>
                  </a:pathLst>
                </a:custGeom>
                <a:solidFill>
                  <a:srgbClr val="70848E"/>
                </a:solidFill>
                <a:ln w="9525" cap="flat">
                  <a:noFill/>
                  <a:prstDash val="solid"/>
                  <a:miter/>
                </a:ln>
              </p:spPr>
              <p:txBody>
                <a:bodyPr rtlCol="0" anchor="ctr"/>
                <a:lstStyle/>
                <a:p>
                  <a:endParaRPr lang="en-US" sz="1350"/>
                </a:p>
              </p:txBody>
            </p:sp>
          </p:grpSp>
          <p:grpSp>
            <p:nvGrpSpPr>
              <p:cNvPr id="452" name="Graphic 2">
                <a:extLst>
                  <a:ext uri="{FF2B5EF4-FFF2-40B4-BE49-F238E27FC236}">
                    <a16:creationId xmlns:a16="http://schemas.microsoft.com/office/drawing/2014/main" id="{D5A10152-4742-4846-AFA9-A64D76B5B661}"/>
                  </a:ext>
                </a:extLst>
              </p:cNvPr>
              <p:cNvGrpSpPr/>
              <p:nvPr/>
            </p:nvGrpSpPr>
            <p:grpSpPr>
              <a:xfrm>
                <a:off x="4715019" y="4157658"/>
                <a:ext cx="18114" cy="19737"/>
                <a:chOff x="4715019" y="4157658"/>
                <a:chExt cx="18114" cy="19737"/>
              </a:xfrm>
            </p:grpSpPr>
            <p:sp>
              <p:nvSpPr>
                <p:cNvPr id="453" name="Freeform: Shape 452">
                  <a:extLst>
                    <a:ext uri="{FF2B5EF4-FFF2-40B4-BE49-F238E27FC236}">
                      <a16:creationId xmlns:a16="http://schemas.microsoft.com/office/drawing/2014/main" id="{54F06843-CC40-419C-9B17-4020A93E5AEB}"/>
                    </a:ext>
                  </a:extLst>
                </p:cNvPr>
                <p:cNvSpPr/>
                <p:nvPr/>
              </p:nvSpPr>
              <p:spPr>
                <a:xfrm>
                  <a:off x="4722656" y="4157658"/>
                  <a:ext cx="8191" cy="2405"/>
                </a:xfrm>
                <a:custGeom>
                  <a:avLst/>
                  <a:gdLst>
                    <a:gd name="connsiteX0" fmla="*/ 5429 w 8191"/>
                    <a:gd name="connsiteY0" fmla="*/ 405 h 2405"/>
                    <a:gd name="connsiteX1" fmla="*/ 8191 w 8191"/>
                    <a:gd name="connsiteY1" fmla="*/ 1929 h 2405"/>
                    <a:gd name="connsiteX2" fmla="*/ 2762 w 8191"/>
                    <a:gd name="connsiteY2" fmla="*/ 2405 h 2405"/>
                    <a:gd name="connsiteX3" fmla="*/ 0 w 8191"/>
                    <a:gd name="connsiteY3" fmla="*/ 881 h 2405"/>
                    <a:gd name="connsiteX4" fmla="*/ 5429 w 8191"/>
                    <a:gd name="connsiteY4" fmla="*/ 405 h 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 h="2405">
                      <a:moveTo>
                        <a:pt x="5429" y="405"/>
                      </a:moveTo>
                      <a:lnTo>
                        <a:pt x="8191" y="1929"/>
                      </a:lnTo>
                      <a:cubicBezTo>
                        <a:pt x="6418" y="1159"/>
                        <a:pt x="4375" y="1338"/>
                        <a:pt x="2762" y="2405"/>
                      </a:cubicBezTo>
                      <a:lnTo>
                        <a:pt x="0" y="881"/>
                      </a:lnTo>
                      <a:cubicBezTo>
                        <a:pt x="1643" y="-95"/>
                        <a:pt x="3641" y="-270"/>
                        <a:pt x="5429" y="405"/>
                      </a:cubicBezTo>
                      <a:close/>
                    </a:path>
                  </a:pathLst>
                </a:custGeom>
                <a:solidFill>
                  <a:srgbClr val="52616A"/>
                </a:solidFill>
                <a:ln w="9525" cap="flat">
                  <a:noFill/>
                  <a:prstDash val="solid"/>
                  <a:miter/>
                </a:ln>
              </p:spPr>
              <p:txBody>
                <a:bodyPr rtlCol="0" anchor="ctr"/>
                <a:lstStyle/>
                <a:p>
                  <a:endParaRPr lang="en-US" sz="1350"/>
                </a:p>
              </p:txBody>
            </p:sp>
            <p:sp>
              <p:nvSpPr>
                <p:cNvPr id="454" name="Freeform: Shape 453">
                  <a:extLst>
                    <a:ext uri="{FF2B5EF4-FFF2-40B4-BE49-F238E27FC236}">
                      <a16:creationId xmlns:a16="http://schemas.microsoft.com/office/drawing/2014/main" id="{5E128350-3E13-407A-B4B2-448C015B3B00}"/>
                    </a:ext>
                  </a:extLst>
                </p:cNvPr>
                <p:cNvSpPr/>
                <p:nvPr/>
              </p:nvSpPr>
              <p:spPr>
                <a:xfrm>
                  <a:off x="4715019" y="4159111"/>
                  <a:ext cx="10399" cy="18002"/>
                </a:xfrm>
                <a:custGeom>
                  <a:avLst/>
                  <a:gdLst>
                    <a:gd name="connsiteX0" fmla="*/ 4970 w 10399"/>
                    <a:gd name="connsiteY0" fmla="*/ 18002 h 18002"/>
                    <a:gd name="connsiteX1" fmla="*/ 2208 w 10399"/>
                    <a:gd name="connsiteY1" fmla="*/ 16573 h 18002"/>
                    <a:gd name="connsiteX2" fmla="*/ 17 w 10399"/>
                    <a:gd name="connsiteY2" fmla="*/ 12097 h 18002"/>
                    <a:gd name="connsiteX3" fmla="*/ 7637 w 10399"/>
                    <a:gd name="connsiteY3" fmla="*/ 0 h 18002"/>
                    <a:gd name="connsiteX4" fmla="*/ 10399 w 10399"/>
                    <a:gd name="connsiteY4" fmla="*/ 1524 h 18002"/>
                    <a:gd name="connsiteX5" fmla="*/ 2779 w 10399"/>
                    <a:gd name="connsiteY5" fmla="*/ 13525 h 18002"/>
                    <a:gd name="connsiteX6" fmla="*/ 4970 w 10399"/>
                    <a:gd name="connsiteY6" fmla="*/ 18002 h 1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99" h="18002">
                      <a:moveTo>
                        <a:pt x="4970" y="18002"/>
                      </a:moveTo>
                      <a:lnTo>
                        <a:pt x="2208" y="16573"/>
                      </a:lnTo>
                      <a:cubicBezTo>
                        <a:pt x="709" y="15598"/>
                        <a:pt x="-132" y="13878"/>
                        <a:pt x="17" y="12097"/>
                      </a:cubicBezTo>
                      <a:cubicBezTo>
                        <a:pt x="323" y="7027"/>
                        <a:pt x="3197" y="2465"/>
                        <a:pt x="7637" y="0"/>
                      </a:cubicBezTo>
                      <a:lnTo>
                        <a:pt x="10399" y="1524"/>
                      </a:lnTo>
                      <a:cubicBezTo>
                        <a:pt x="6023" y="4010"/>
                        <a:pt x="3167" y="8507"/>
                        <a:pt x="2779" y="13525"/>
                      </a:cubicBezTo>
                      <a:cubicBezTo>
                        <a:pt x="2608" y="15311"/>
                        <a:pt x="3455" y="17041"/>
                        <a:pt x="4970" y="18002"/>
                      </a:cubicBezTo>
                      <a:close/>
                    </a:path>
                  </a:pathLst>
                </a:custGeom>
                <a:solidFill>
                  <a:srgbClr val="52616A"/>
                </a:solidFill>
                <a:ln w="9525" cap="flat">
                  <a:noFill/>
                  <a:prstDash val="solid"/>
                  <a:miter/>
                </a:ln>
              </p:spPr>
              <p:txBody>
                <a:bodyPr rtlCol="0" anchor="ctr"/>
                <a:lstStyle/>
                <a:p>
                  <a:endParaRPr lang="en-US" sz="1350"/>
                </a:p>
              </p:txBody>
            </p:sp>
            <p:sp>
              <p:nvSpPr>
                <p:cNvPr id="455" name="Freeform: Shape 454">
                  <a:extLst>
                    <a:ext uri="{FF2B5EF4-FFF2-40B4-BE49-F238E27FC236}">
                      <a16:creationId xmlns:a16="http://schemas.microsoft.com/office/drawing/2014/main" id="{534EA86D-0A1B-4C6A-A3BA-EFD05F745219}"/>
                    </a:ext>
                  </a:extLst>
                </p:cNvPr>
                <p:cNvSpPr/>
                <p:nvPr/>
              </p:nvSpPr>
              <p:spPr>
                <a:xfrm>
                  <a:off x="4717798" y="4159496"/>
                  <a:ext cx="15335" cy="17899"/>
                </a:xfrm>
                <a:custGeom>
                  <a:avLst/>
                  <a:gdLst>
                    <a:gd name="connsiteX0" fmla="*/ 7620 w 15335"/>
                    <a:gd name="connsiteY0" fmla="*/ 949 h 17899"/>
                    <a:gd name="connsiteX1" fmla="*/ 15335 w 15335"/>
                    <a:gd name="connsiteY1" fmla="*/ 4949 h 17899"/>
                    <a:gd name="connsiteX2" fmla="*/ 7620 w 15335"/>
                    <a:gd name="connsiteY2" fmla="*/ 16951 h 17899"/>
                    <a:gd name="connsiteX3" fmla="*/ 0 w 15335"/>
                    <a:gd name="connsiteY3" fmla="*/ 12950 h 17899"/>
                    <a:gd name="connsiteX4" fmla="*/ 7620 w 15335"/>
                    <a:gd name="connsiteY4" fmla="*/ 949 h 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 h="17899">
                      <a:moveTo>
                        <a:pt x="7620" y="949"/>
                      </a:moveTo>
                      <a:cubicBezTo>
                        <a:pt x="11811" y="-1242"/>
                        <a:pt x="15240" y="473"/>
                        <a:pt x="15335" y="4949"/>
                      </a:cubicBezTo>
                      <a:cubicBezTo>
                        <a:pt x="14944" y="9992"/>
                        <a:pt x="12045" y="14501"/>
                        <a:pt x="7620" y="16951"/>
                      </a:cubicBezTo>
                      <a:cubicBezTo>
                        <a:pt x="3429" y="19141"/>
                        <a:pt x="0" y="17427"/>
                        <a:pt x="0" y="12950"/>
                      </a:cubicBezTo>
                      <a:cubicBezTo>
                        <a:pt x="388" y="7932"/>
                        <a:pt x="3243" y="3435"/>
                        <a:pt x="7620" y="949"/>
                      </a:cubicBezTo>
                      <a:close/>
                    </a:path>
                  </a:pathLst>
                </a:custGeom>
                <a:solidFill>
                  <a:srgbClr val="70848E"/>
                </a:solidFill>
                <a:ln w="9525" cap="flat">
                  <a:noFill/>
                  <a:prstDash val="solid"/>
                  <a:miter/>
                </a:ln>
              </p:spPr>
              <p:txBody>
                <a:bodyPr rtlCol="0" anchor="ctr"/>
                <a:lstStyle/>
                <a:p>
                  <a:endParaRPr lang="en-US" sz="1350"/>
                </a:p>
              </p:txBody>
            </p:sp>
          </p:grpSp>
          <p:grpSp>
            <p:nvGrpSpPr>
              <p:cNvPr id="456" name="Graphic 2">
                <a:extLst>
                  <a:ext uri="{FF2B5EF4-FFF2-40B4-BE49-F238E27FC236}">
                    <a16:creationId xmlns:a16="http://schemas.microsoft.com/office/drawing/2014/main" id="{146C9518-9C39-4FC0-A71A-400935CAA5C2}"/>
                  </a:ext>
                </a:extLst>
              </p:cNvPr>
              <p:cNvGrpSpPr/>
              <p:nvPr/>
            </p:nvGrpSpPr>
            <p:grpSpPr>
              <a:xfrm>
                <a:off x="4736731" y="4145481"/>
                <a:ext cx="18119" cy="19354"/>
                <a:chOff x="4736731" y="4145481"/>
                <a:chExt cx="18119" cy="19354"/>
              </a:xfrm>
            </p:grpSpPr>
            <p:sp>
              <p:nvSpPr>
                <p:cNvPr id="457" name="Freeform: Shape 456">
                  <a:extLst>
                    <a:ext uri="{FF2B5EF4-FFF2-40B4-BE49-F238E27FC236}">
                      <a16:creationId xmlns:a16="http://schemas.microsoft.com/office/drawing/2014/main" id="{C3F0F5E3-651B-4BB2-8544-D151978C2AC1}"/>
                    </a:ext>
                  </a:extLst>
                </p:cNvPr>
                <p:cNvSpPr/>
                <p:nvPr/>
              </p:nvSpPr>
              <p:spPr>
                <a:xfrm>
                  <a:off x="4744373" y="4145481"/>
                  <a:ext cx="8191" cy="2485"/>
                </a:xfrm>
                <a:custGeom>
                  <a:avLst/>
                  <a:gdLst>
                    <a:gd name="connsiteX0" fmla="*/ 5429 w 8191"/>
                    <a:gd name="connsiteY0" fmla="*/ 486 h 2485"/>
                    <a:gd name="connsiteX1" fmla="*/ 8191 w 8191"/>
                    <a:gd name="connsiteY1" fmla="*/ 2010 h 2485"/>
                    <a:gd name="connsiteX2" fmla="*/ 2762 w 8191"/>
                    <a:gd name="connsiteY2" fmla="*/ 2486 h 2485"/>
                    <a:gd name="connsiteX3" fmla="*/ 0 w 8191"/>
                    <a:gd name="connsiteY3" fmla="*/ 962 h 2485"/>
                    <a:gd name="connsiteX4" fmla="*/ 5429 w 8191"/>
                    <a:gd name="connsiteY4" fmla="*/ 486 h 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 h="2485">
                      <a:moveTo>
                        <a:pt x="5429" y="486"/>
                      </a:moveTo>
                      <a:lnTo>
                        <a:pt x="8191" y="2010"/>
                      </a:lnTo>
                      <a:cubicBezTo>
                        <a:pt x="6418" y="1240"/>
                        <a:pt x="4375" y="1419"/>
                        <a:pt x="2762" y="2486"/>
                      </a:cubicBezTo>
                      <a:lnTo>
                        <a:pt x="0" y="962"/>
                      </a:lnTo>
                      <a:cubicBezTo>
                        <a:pt x="1607" y="-123"/>
                        <a:pt x="3658" y="-303"/>
                        <a:pt x="5429" y="486"/>
                      </a:cubicBezTo>
                      <a:close/>
                    </a:path>
                  </a:pathLst>
                </a:custGeom>
                <a:solidFill>
                  <a:srgbClr val="52616A"/>
                </a:solidFill>
                <a:ln w="9525" cap="flat">
                  <a:noFill/>
                  <a:prstDash val="solid"/>
                  <a:miter/>
                </a:ln>
              </p:spPr>
              <p:txBody>
                <a:bodyPr rtlCol="0" anchor="ctr"/>
                <a:lstStyle/>
                <a:p>
                  <a:endParaRPr lang="en-US" sz="1350"/>
                </a:p>
              </p:txBody>
            </p:sp>
            <p:sp>
              <p:nvSpPr>
                <p:cNvPr id="458" name="Freeform: Shape 457">
                  <a:extLst>
                    <a:ext uri="{FF2B5EF4-FFF2-40B4-BE49-F238E27FC236}">
                      <a16:creationId xmlns:a16="http://schemas.microsoft.com/office/drawing/2014/main" id="{03E170BB-5BCC-4330-995E-279C97C9CE83}"/>
                    </a:ext>
                  </a:extLst>
                </p:cNvPr>
                <p:cNvSpPr/>
                <p:nvPr/>
              </p:nvSpPr>
              <p:spPr>
                <a:xfrm>
                  <a:off x="4736731" y="4146443"/>
                  <a:ext cx="10404" cy="18002"/>
                </a:xfrm>
                <a:custGeom>
                  <a:avLst/>
                  <a:gdLst>
                    <a:gd name="connsiteX0" fmla="*/ 4975 w 10404"/>
                    <a:gd name="connsiteY0" fmla="*/ 18002 h 18002"/>
                    <a:gd name="connsiteX1" fmla="*/ 2213 w 10404"/>
                    <a:gd name="connsiteY1" fmla="*/ 16478 h 18002"/>
                    <a:gd name="connsiteX2" fmla="*/ 22 w 10404"/>
                    <a:gd name="connsiteY2" fmla="*/ 12002 h 18002"/>
                    <a:gd name="connsiteX3" fmla="*/ 7642 w 10404"/>
                    <a:gd name="connsiteY3" fmla="*/ 0 h 18002"/>
                    <a:gd name="connsiteX4" fmla="*/ 10404 w 10404"/>
                    <a:gd name="connsiteY4" fmla="*/ 1524 h 18002"/>
                    <a:gd name="connsiteX5" fmla="*/ 2784 w 10404"/>
                    <a:gd name="connsiteY5" fmla="*/ 13526 h 18002"/>
                    <a:gd name="connsiteX6" fmla="*/ 4975 w 10404"/>
                    <a:gd name="connsiteY6" fmla="*/ 18002 h 1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04" h="18002">
                      <a:moveTo>
                        <a:pt x="4975" y="18002"/>
                      </a:moveTo>
                      <a:lnTo>
                        <a:pt x="2213" y="16478"/>
                      </a:lnTo>
                      <a:cubicBezTo>
                        <a:pt x="698" y="15518"/>
                        <a:pt x="-149" y="13787"/>
                        <a:pt x="22" y="12002"/>
                      </a:cubicBezTo>
                      <a:cubicBezTo>
                        <a:pt x="342" y="6961"/>
                        <a:pt x="3216" y="2434"/>
                        <a:pt x="7642" y="0"/>
                      </a:cubicBezTo>
                      <a:lnTo>
                        <a:pt x="10404" y="1524"/>
                      </a:lnTo>
                      <a:cubicBezTo>
                        <a:pt x="6016" y="3997"/>
                        <a:pt x="3156" y="8502"/>
                        <a:pt x="2784" y="13526"/>
                      </a:cubicBezTo>
                      <a:cubicBezTo>
                        <a:pt x="2635" y="15307"/>
                        <a:pt x="3477" y="17027"/>
                        <a:pt x="4975" y="18002"/>
                      </a:cubicBezTo>
                      <a:close/>
                    </a:path>
                  </a:pathLst>
                </a:custGeom>
                <a:solidFill>
                  <a:srgbClr val="52616A"/>
                </a:solidFill>
                <a:ln w="9525" cap="flat">
                  <a:noFill/>
                  <a:prstDash val="solid"/>
                  <a:miter/>
                </a:ln>
              </p:spPr>
              <p:txBody>
                <a:bodyPr rtlCol="0" anchor="ctr"/>
                <a:lstStyle/>
                <a:p>
                  <a:endParaRPr lang="en-US" sz="1350"/>
                </a:p>
              </p:txBody>
            </p:sp>
            <p:sp>
              <p:nvSpPr>
                <p:cNvPr id="459" name="Freeform: Shape 458">
                  <a:extLst>
                    <a:ext uri="{FF2B5EF4-FFF2-40B4-BE49-F238E27FC236}">
                      <a16:creationId xmlns:a16="http://schemas.microsoft.com/office/drawing/2014/main" id="{B743B5E6-9B10-4465-A058-0B2AE6D6B0D9}"/>
                    </a:ext>
                  </a:extLst>
                </p:cNvPr>
                <p:cNvSpPr/>
                <p:nvPr/>
              </p:nvSpPr>
              <p:spPr>
                <a:xfrm>
                  <a:off x="4739515" y="4146974"/>
                  <a:ext cx="15335" cy="17861"/>
                </a:xfrm>
                <a:custGeom>
                  <a:avLst/>
                  <a:gdLst>
                    <a:gd name="connsiteX0" fmla="*/ 7620 w 15335"/>
                    <a:gd name="connsiteY0" fmla="*/ 993 h 17861"/>
                    <a:gd name="connsiteX1" fmla="*/ 15335 w 15335"/>
                    <a:gd name="connsiteY1" fmla="*/ 4898 h 17861"/>
                    <a:gd name="connsiteX2" fmla="*/ 7716 w 15335"/>
                    <a:gd name="connsiteY2" fmla="*/ 16995 h 17861"/>
                    <a:gd name="connsiteX3" fmla="*/ 0 w 15335"/>
                    <a:gd name="connsiteY3" fmla="*/ 12994 h 17861"/>
                    <a:gd name="connsiteX4" fmla="*/ 7620 w 15335"/>
                    <a:gd name="connsiteY4" fmla="*/ 993 h 17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 h="17861">
                      <a:moveTo>
                        <a:pt x="7620" y="993"/>
                      </a:moveTo>
                      <a:cubicBezTo>
                        <a:pt x="11811" y="-1293"/>
                        <a:pt x="15240" y="517"/>
                        <a:pt x="15335" y="4898"/>
                      </a:cubicBezTo>
                      <a:cubicBezTo>
                        <a:pt x="14945" y="9940"/>
                        <a:pt x="12095" y="14466"/>
                        <a:pt x="7716" y="16995"/>
                      </a:cubicBezTo>
                      <a:cubicBezTo>
                        <a:pt x="3429" y="19186"/>
                        <a:pt x="0" y="16995"/>
                        <a:pt x="0" y="12994"/>
                      </a:cubicBezTo>
                      <a:cubicBezTo>
                        <a:pt x="371" y="7971"/>
                        <a:pt x="3231" y="3466"/>
                        <a:pt x="7620" y="993"/>
                      </a:cubicBezTo>
                      <a:close/>
                    </a:path>
                  </a:pathLst>
                </a:custGeom>
                <a:solidFill>
                  <a:srgbClr val="70848E"/>
                </a:solidFill>
                <a:ln w="9525" cap="flat">
                  <a:noFill/>
                  <a:prstDash val="solid"/>
                  <a:miter/>
                </a:ln>
              </p:spPr>
              <p:txBody>
                <a:bodyPr rtlCol="0" anchor="ctr"/>
                <a:lstStyle/>
                <a:p>
                  <a:endParaRPr lang="en-US" sz="1350"/>
                </a:p>
              </p:txBody>
            </p:sp>
          </p:grpSp>
          <p:grpSp>
            <p:nvGrpSpPr>
              <p:cNvPr id="460" name="Graphic 2">
                <a:extLst>
                  <a:ext uri="{FF2B5EF4-FFF2-40B4-BE49-F238E27FC236}">
                    <a16:creationId xmlns:a16="http://schemas.microsoft.com/office/drawing/2014/main" id="{B78982FE-9939-4E05-B951-E795AA474050}"/>
                  </a:ext>
                </a:extLst>
              </p:cNvPr>
              <p:cNvGrpSpPr/>
              <p:nvPr/>
            </p:nvGrpSpPr>
            <p:grpSpPr>
              <a:xfrm>
                <a:off x="4669294" y="4213884"/>
                <a:ext cx="17928" cy="19341"/>
                <a:chOff x="4669294" y="4213884"/>
                <a:chExt cx="17928" cy="19341"/>
              </a:xfrm>
            </p:grpSpPr>
            <p:sp>
              <p:nvSpPr>
                <p:cNvPr id="461" name="Freeform: Shape 460">
                  <a:extLst>
                    <a:ext uri="{FF2B5EF4-FFF2-40B4-BE49-F238E27FC236}">
                      <a16:creationId xmlns:a16="http://schemas.microsoft.com/office/drawing/2014/main" id="{C504D0B9-477F-4E2D-8F11-520B06868923}"/>
                    </a:ext>
                  </a:extLst>
                </p:cNvPr>
                <p:cNvSpPr/>
                <p:nvPr/>
              </p:nvSpPr>
              <p:spPr>
                <a:xfrm>
                  <a:off x="4676746" y="4213884"/>
                  <a:ext cx="8286" cy="2472"/>
                </a:xfrm>
                <a:custGeom>
                  <a:avLst/>
                  <a:gdLst>
                    <a:gd name="connsiteX0" fmla="*/ 5429 w 8286"/>
                    <a:gd name="connsiteY0" fmla="*/ 473 h 2472"/>
                    <a:gd name="connsiteX1" fmla="*/ 8287 w 8286"/>
                    <a:gd name="connsiteY1" fmla="*/ 1901 h 2472"/>
                    <a:gd name="connsiteX2" fmla="*/ 2762 w 8286"/>
                    <a:gd name="connsiteY2" fmla="*/ 2473 h 2472"/>
                    <a:gd name="connsiteX3" fmla="*/ 0 w 8286"/>
                    <a:gd name="connsiteY3" fmla="*/ 949 h 2472"/>
                    <a:gd name="connsiteX4" fmla="*/ 5429 w 8286"/>
                    <a:gd name="connsiteY4" fmla="*/ 473 h 2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6" h="2472">
                      <a:moveTo>
                        <a:pt x="5429" y="473"/>
                      </a:moveTo>
                      <a:lnTo>
                        <a:pt x="8287" y="1901"/>
                      </a:lnTo>
                      <a:cubicBezTo>
                        <a:pt x="6458" y="1209"/>
                        <a:pt x="4410" y="1421"/>
                        <a:pt x="2762" y="2473"/>
                      </a:cubicBezTo>
                      <a:lnTo>
                        <a:pt x="0" y="949"/>
                      </a:lnTo>
                      <a:cubicBezTo>
                        <a:pt x="1613" y="-118"/>
                        <a:pt x="3656" y="-297"/>
                        <a:pt x="5429" y="473"/>
                      </a:cubicBezTo>
                      <a:close/>
                    </a:path>
                  </a:pathLst>
                </a:custGeom>
                <a:solidFill>
                  <a:srgbClr val="52616A"/>
                </a:solidFill>
                <a:ln w="9525" cap="flat">
                  <a:noFill/>
                  <a:prstDash val="solid"/>
                  <a:miter/>
                </a:ln>
              </p:spPr>
              <p:txBody>
                <a:bodyPr rtlCol="0" anchor="ctr"/>
                <a:lstStyle/>
                <a:p>
                  <a:endParaRPr lang="en-US" sz="1350"/>
                </a:p>
              </p:txBody>
            </p:sp>
            <p:sp>
              <p:nvSpPr>
                <p:cNvPr id="462" name="Freeform: Shape 461">
                  <a:extLst>
                    <a:ext uri="{FF2B5EF4-FFF2-40B4-BE49-F238E27FC236}">
                      <a16:creationId xmlns:a16="http://schemas.microsoft.com/office/drawing/2014/main" id="{A639B304-9798-4A06-ABAC-5DDE7E8FB37D}"/>
                    </a:ext>
                  </a:extLst>
                </p:cNvPr>
                <p:cNvSpPr/>
                <p:nvPr/>
              </p:nvSpPr>
              <p:spPr>
                <a:xfrm>
                  <a:off x="4669294" y="4214832"/>
                  <a:ext cx="10404" cy="18002"/>
                </a:xfrm>
                <a:custGeom>
                  <a:avLst/>
                  <a:gdLst>
                    <a:gd name="connsiteX0" fmla="*/ 5070 w 10404"/>
                    <a:gd name="connsiteY0" fmla="*/ 18002 h 18002"/>
                    <a:gd name="connsiteX1" fmla="*/ 2213 w 10404"/>
                    <a:gd name="connsiteY1" fmla="*/ 16478 h 18002"/>
                    <a:gd name="connsiteX2" fmla="*/ 22 w 10404"/>
                    <a:gd name="connsiteY2" fmla="*/ 12002 h 18002"/>
                    <a:gd name="connsiteX3" fmla="*/ 7642 w 10404"/>
                    <a:gd name="connsiteY3" fmla="*/ 0 h 18002"/>
                    <a:gd name="connsiteX4" fmla="*/ 10404 w 10404"/>
                    <a:gd name="connsiteY4" fmla="*/ 1524 h 18002"/>
                    <a:gd name="connsiteX5" fmla="*/ 2784 w 10404"/>
                    <a:gd name="connsiteY5" fmla="*/ 13526 h 18002"/>
                    <a:gd name="connsiteX6" fmla="*/ 5070 w 10404"/>
                    <a:gd name="connsiteY6" fmla="*/ 18002 h 1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04" h="18002">
                      <a:moveTo>
                        <a:pt x="5070" y="18002"/>
                      </a:moveTo>
                      <a:lnTo>
                        <a:pt x="2213" y="16478"/>
                      </a:lnTo>
                      <a:cubicBezTo>
                        <a:pt x="698" y="15518"/>
                        <a:pt x="-149" y="13787"/>
                        <a:pt x="22" y="12002"/>
                      </a:cubicBezTo>
                      <a:cubicBezTo>
                        <a:pt x="410" y="6983"/>
                        <a:pt x="3265" y="2486"/>
                        <a:pt x="7642" y="0"/>
                      </a:cubicBezTo>
                      <a:lnTo>
                        <a:pt x="10404" y="1524"/>
                      </a:lnTo>
                      <a:cubicBezTo>
                        <a:pt x="6016" y="3997"/>
                        <a:pt x="3155" y="8502"/>
                        <a:pt x="2784" y="13526"/>
                      </a:cubicBezTo>
                      <a:cubicBezTo>
                        <a:pt x="2609" y="15336"/>
                        <a:pt x="3501" y="17083"/>
                        <a:pt x="5070" y="18002"/>
                      </a:cubicBezTo>
                      <a:close/>
                    </a:path>
                  </a:pathLst>
                </a:custGeom>
                <a:solidFill>
                  <a:srgbClr val="52616A"/>
                </a:solidFill>
                <a:ln w="9525" cap="flat">
                  <a:noFill/>
                  <a:prstDash val="solid"/>
                  <a:miter/>
                </a:ln>
              </p:spPr>
              <p:txBody>
                <a:bodyPr rtlCol="0" anchor="ctr"/>
                <a:lstStyle/>
                <a:p>
                  <a:endParaRPr lang="en-US" sz="1350"/>
                </a:p>
              </p:txBody>
            </p:sp>
            <p:sp>
              <p:nvSpPr>
                <p:cNvPr id="463" name="Freeform: Shape 462">
                  <a:extLst>
                    <a:ext uri="{FF2B5EF4-FFF2-40B4-BE49-F238E27FC236}">
                      <a16:creationId xmlns:a16="http://schemas.microsoft.com/office/drawing/2014/main" id="{E9F38778-5DFD-454D-AD8F-0172EA8C8D30}"/>
                    </a:ext>
                  </a:extLst>
                </p:cNvPr>
                <p:cNvSpPr/>
                <p:nvPr/>
              </p:nvSpPr>
              <p:spPr>
                <a:xfrm>
                  <a:off x="4671888" y="4215364"/>
                  <a:ext cx="15335" cy="17861"/>
                </a:xfrm>
                <a:custGeom>
                  <a:avLst/>
                  <a:gdLst>
                    <a:gd name="connsiteX0" fmla="*/ 7620 w 15335"/>
                    <a:gd name="connsiteY0" fmla="*/ 993 h 17861"/>
                    <a:gd name="connsiteX1" fmla="*/ 15335 w 15335"/>
                    <a:gd name="connsiteY1" fmla="*/ 4898 h 17861"/>
                    <a:gd name="connsiteX2" fmla="*/ 7716 w 15335"/>
                    <a:gd name="connsiteY2" fmla="*/ 16995 h 17861"/>
                    <a:gd name="connsiteX3" fmla="*/ 0 w 15335"/>
                    <a:gd name="connsiteY3" fmla="*/ 12994 h 17861"/>
                    <a:gd name="connsiteX4" fmla="*/ 7620 w 15335"/>
                    <a:gd name="connsiteY4" fmla="*/ 993 h 17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 h="17861">
                      <a:moveTo>
                        <a:pt x="7620" y="993"/>
                      </a:moveTo>
                      <a:cubicBezTo>
                        <a:pt x="11906" y="-1293"/>
                        <a:pt x="15335" y="517"/>
                        <a:pt x="15335" y="4898"/>
                      </a:cubicBezTo>
                      <a:cubicBezTo>
                        <a:pt x="14945" y="9940"/>
                        <a:pt x="12095" y="14466"/>
                        <a:pt x="7716" y="16995"/>
                      </a:cubicBezTo>
                      <a:cubicBezTo>
                        <a:pt x="3524" y="19186"/>
                        <a:pt x="95" y="16995"/>
                        <a:pt x="0" y="12994"/>
                      </a:cubicBezTo>
                      <a:cubicBezTo>
                        <a:pt x="371" y="7971"/>
                        <a:pt x="3231" y="3466"/>
                        <a:pt x="7620" y="993"/>
                      </a:cubicBezTo>
                      <a:close/>
                    </a:path>
                  </a:pathLst>
                </a:custGeom>
                <a:solidFill>
                  <a:srgbClr val="70848E"/>
                </a:solidFill>
                <a:ln w="9525" cap="flat">
                  <a:noFill/>
                  <a:prstDash val="solid"/>
                  <a:miter/>
                </a:ln>
              </p:spPr>
              <p:txBody>
                <a:bodyPr rtlCol="0" anchor="ctr"/>
                <a:lstStyle/>
                <a:p>
                  <a:endParaRPr lang="en-US" sz="1350"/>
                </a:p>
              </p:txBody>
            </p:sp>
          </p:grpSp>
          <p:grpSp>
            <p:nvGrpSpPr>
              <p:cNvPr id="464" name="Graphic 2">
                <a:extLst>
                  <a:ext uri="{FF2B5EF4-FFF2-40B4-BE49-F238E27FC236}">
                    <a16:creationId xmlns:a16="http://schemas.microsoft.com/office/drawing/2014/main" id="{8592055C-494D-4FB0-883C-5EBA660C775A}"/>
                  </a:ext>
                </a:extLst>
              </p:cNvPr>
              <p:cNvGrpSpPr/>
              <p:nvPr/>
            </p:nvGrpSpPr>
            <p:grpSpPr>
              <a:xfrm>
                <a:off x="4691006" y="4201882"/>
                <a:ext cx="18124" cy="19341"/>
                <a:chOff x="4691006" y="4201882"/>
                <a:chExt cx="18124" cy="19341"/>
              </a:xfrm>
            </p:grpSpPr>
            <p:sp>
              <p:nvSpPr>
                <p:cNvPr id="465" name="Freeform: Shape 464">
                  <a:extLst>
                    <a:ext uri="{FF2B5EF4-FFF2-40B4-BE49-F238E27FC236}">
                      <a16:creationId xmlns:a16="http://schemas.microsoft.com/office/drawing/2014/main" id="{9E673439-27FE-4A90-A977-C82BC5CD99AC}"/>
                    </a:ext>
                  </a:extLst>
                </p:cNvPr>
                <p:cNvSpPr/>
                <p:nvPr/>
              </p:nvSpPr>
              <p:spPr>
                <a:xfrm>
                  <a:off x="4698653" y="4201882"/>
                  <a:ext cx="8286" cy="2472"/>
                </a:xfrm>
                <a:custGeom>
                  <a:avLst/>
                  <a:gdLst>
                    <a:gd name="connsiteX0" fmla="*/ 5429 w 8286"/>
                    <a:gd name="connsiteY0" fmla="*/ 472 h 2472"/>
                    <a:gd name="connsiteX1" fmla="*/ 8287 w 8286"/>
                    <a:gd name="connsiteY1" fmla="*/ 1996 h 2472"/>
                    <a:gd name="connsiteX2" fmla="*/ 2763 w 8286"/>
                    <a:gd name="connsiteY2" fmla="*/ 2473 h 2472"/>
                    <a:gd name="connsiteX3" fmla="*/ 0 w 8286"/>
                    <a:gd name="connsiteY3" fmla="*/ 949 h 2472"/>
                    <a:gd name="connsiteX4" fmla="*/ 5429 w 8286"/>
                    <a:gd name="connsiteY4" fmla="*/ 473 h 2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6" h="2472">
                      <a:moveTo>
                        <a:pt x="5429" y="472"/>
                      </a:moveTo>
                      <a:lnTo>
                        <a:pt x="8287" y="1996"/>
                      </a:lnTo>
                      <a:cubicBezTo>
                        <a:pt x="6481" y="1227"/>
                        <a:pt x="4410" y="1406"/>
                        <a:pt x="2763" y="2473"/>
                      </a:cubicBezTo>
                      <a:lnTo>
                        <a:pt x="0" y="949"/>
                      </a:lnTo>
                      <a:cubicBezTo>
                        <a:pt x="1613" y="-118"/>
                        <a:pt x="3656" y="-297"/>
                        <a:pt x="5429" y="473"/>
                      </a:cubicBezTo>
                      <a:close/>
                    </a:path>
                  </a:pathLst>
                </a:custGeom>
                <a:solidFill>
                  <a:srgbClr val="52616A"/>
                </a:solidFill>
                <a:ln w="9525" cap="flat">
                  <a:noFill/>
                  <a:prstDash val="solid"/>
                  <a:miter/>
                </a:ln>
              </p:spPr>
              <p:txBody>
                <a:bodyPr rtlCol="0" anchor="ctr"/>
                <a:lstStyle/>
                <a:p>
                  <a:endParaRPr lang="en-US" sz="1350"/>
                </a:p>
              </p:txBody>
            </p:sp>
            <p:sp>
              <p:nvSpPr>
                <p:cNvPr id="466" name="Freeform: Shape 465">
                  <a:extLst>
                    <a:ext uri="{FF2B5EF4-FFF2-40B4-BE49-F238E27FC236}">
                      <a16:creationId xmlns:a16="http://schemas.microsoft.com/office/drawing/2014/main" id="{0D48670B-6E65-4197-904F-BE1CF842AA50}"/>
                    </a:ext>
                  </a:extLst>
                </p:cNvPr>
                <p:cNvSpPr/>
                <p:nvPr/>
              </p:nvSpPr>
              <p:spPr>
                <a:xfrm>
                  <a:off x="4691006" y="4202831"/>
                  <a:ext cx="10409" cy="18002"/>
                </a:xfrm>
                <a:custGeom>
                  <a:avLst/>
                  <a:gdLst>
                    <a:gd name="connsiteX0" fmla="*/ 5076 w 10409"/>
                    <a:gd name="connsiteY0" fmla="*/ 18002 h 18002"/>
                    <a:gd name="connsiteX1" fmla="*/ 2218 w 10409"/>
                    <a:gd name="connsiteY1" fmla="*/ 16478 h 18002"/>
                    <a:gd name="connsiteX2" fmla="*/ 27 w 10409"/>
                    <a:gd name="connsiteY2" fmla="*/ 12002 h 18002"/>
                    <a:gd name="connsiteX3" fmla="*/ 7647 w 10409"/>
                    <a:gd name="connsiteY3" fmla="*/ 0 h 18002"/>
                    <a:gd name="connsiteX4" fmla="*/ 10410 w 10409"/>
                    <a:gd name="connsiteY4" fmla="*/ 1524 h 18002"/>
                    <a:gd name="connsiteX5" fmla="*/ 2790 w 10409"/>
                    <a:gd name="connsiteY5" fmla="*/ 13526 h 18002"/>
                    <a:gd name="connsiteX6" fmla="*/ 5076 w 10409"/>
                    <a:gd name="connsiteY6" fmla="*/ 18002 h 1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09" h="18002">
                      <a:moveTo>
                        <a:pt x="5076" y="18002"/>
                      </a:moveTo>
                      <a:lnTo>
                        <a:pt x="2218" y="16478"/>
                      </a:lnTo>
                      <a:cubicBezTo>
                        <a:pt x="686" y="15534"/>
                        <a:pt x="-167" y="13792"/>
                        <a:pt x="27" y="12002"/>
                      </a:cubicBezTo>
                      <a:cubicBezTo>
                        <a:pt x="448" y="6994"/>
                        <a:pt x="3295" y="2511"/>
                        <a:pt x="7647" y="0"/>
                      </a:cubicBezTo>
                      <a:lnTo>
                        <a:pt x="10410" y="1524"/>
                      </a:lnTo>
                      <a:cubicBezTo>
                        <a:pt x="6033" y="4010"/>
                        <a:pt x="3177" y="8507"/>
                        <a:pt x="2790" y="13526"/>
                      </a:cubicBezTo>
                      <a:cubicBezTo>
                        <a:pt x="2614" y="15336"/>
                        <a:pt x="3506" y="17083"/>
                        <a:pt x="5076" y="18002"/>
                      </a:cubicBezTo>
                      <a:close/>
                    </a:path>
                  </a:pathLst>
                </a:custGeom>
                <a:solidFill>
                  <a:srgbClr val="52616A"/>
                </a:solidFill>
                <a:ln w="9525" cap="flat">
                  <a:noFill/>
                  <a:prstDash val="solid"/>
                  <a:miter/>
                </a:ln>
              </p:spPr>
              <p:txBody>
                <a:bodyPr rtlCol="0" anchor="ctr"/>
                <a:lstStyle/>
                <a:p>
                  <a:endParaRPr lang="en-US" sz="1350"/>
                </a:p>
              </p:txBody>
            </p:sp>
            <p:sp>
              <p:nvSpPr>
                <p:cNvPr id="467" name="Freeform: Shape 466">
                  <a:extLst>
                    <a:ext uri="{FF2B5EF4-FFF2-40B4-BE49-F238E27FC236}">
                      <a16:creationId xmlns:a16="http://schemas.microsoft.com/office/drawing/2014/main" id="{45170640-0A10-4F5D-AEF4-F217F8D24CE3}"/>
                    </a:ext>
                  </a:extLst>
                </p:cNvPr>
                <p:cNvSpPr/>
                <p:nvPr/>
              </p:nvSpPr>
              <p:spPr>
                <a:xfrm>
                  <a:off x="4693796" y="4203364"/>
                  <a:ext cx="15335" cy="17859"/>
                </a:xfrm>
                <a:custGeom>
                  <a:avLst/>
                  <a:gdLst>
                    <a:gd name="connsiteX0" fmla="*/ 7620 w 15335"/>
                    <a:gd name="connsiteY0" fmla="*/ 990 h 17859"/>
                    <a:gd name="connsiteX1" fmla="*/ 15335 w 15335"/>
                    <a:gd name="connsiteY1" fmla="*/ 4991 h 17859"/>
                    <a:gd name="connsiteX2" fmla="*/ 7715 w 15335"/>
                    <a:gd name="connsiteY2" fmla="*/ 16993 h 17859"/>
                    <a:gd name="connsiteX3" fmla="*/ 0 w 15335"/>
                    <a:gd name="connsiteY3" fmla="*/ 12992 h 17859"/>
                    <a:gd name="connsiteX4" fmla="*/ 7620 w 15335"/>
                    <a:gd name="connsiteY4" fmla="*/ 990 h 17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 h="17859">
                      <a:moveTo>
                        <a:pt x="7620" y="990"/>
                      </a:moveTo>
                      <a:cubicBezTo>
                        <a:pt x="11906" y="-1295"/>
                        <a:pt x="15335" y="514"/>
                        <a:pt x="15335" y="4991"/>
                      </a:cubicBezTo>
                      <a:cubicBezTo>
                        <a:pt x="14915" y="9998"/>
                        <a:pt x="12068" y="14482"/>
                        <a:pt x="7715" y="16993"/>
                      </a:cubicBezTo>
                      <a:cubicBezTo>
                        <a:pt x="3524" y="19183"/>
                        <a:pt x="95" y="16993"/>
                        <a:pt x="0" y="12992"/>
                      </a:cubicBezTo>
                      <a:cubicBezTo>
                        <a:pt x="388" y="7974"/>
                        <a:pt x="3243" y="3476"/>
                        <a:pt x="7620" y="990"/>
                      </a:cubicBezTo>
                      <a:close/>
                    </a:path>
                  </a:pathLst>
                </a:custGeom>
                <a:solidFill>
                  <a:srgbClr val="70848E"/>
                </a:solidFill>
                <a:ln w="9525" cap="flat">
                  <a:noFill/>
                  <a:prstDash val="solid"/>
                  <a:miter/>
                </a:ln>
              </p:spPr>
              <p:txBody>
                <a:bodyPr rtlCol="0" anchor="ctr"/>
                <a:lstStyle/>
                <a:p>
                  <a:endParaRPr lang="en-US" sz="1350"/>
                </a:p>
              </p:txBody>
            </p:sp>
          </p:grpSp>
          <p:grpSp>
            <p:nvGrpSpPr>
              <p:cNvPr id="468" name="Graphic 2">
                <a:extLst>
                  <a:ext uri="{FF2B5EF4-FFF2-40B4-BE49-F238E27FC236}">
                    <a16:creationId xmlns:a16="http://schemas.microsoft.com/office/drawing/2014/main" id="{59D437FF-90BA-4D0E-837E-6018B25E8640}"/>
                  </a:ext>
                </a:extLst>
              </p:cNvPr>
              <p:cNvGrpSpPr/>
              <p:nvPr/>
            </p:nvGrpSpPr>
            <p:grpSpPr>
              <a:xfrm>
                <a:off x="4712728" y="4189405"/>
                <a:ext cx="18119" cy="19289"/>
                <a:chOff x="4712728" y="4189405"/>
                <a:chExt cx="18119" cy="19289"/>
              </a:xfrm>
            </p:grpSpPr>
            <p:sp>
              <p:nvSpPr>
                <p:cNvPr id="469" name="Freeform: Shape 468">
                  <a:extLst>
                    <a:ext uri="{FF2B5EF4-FFF2-40B4-BE49-F238E27FC236}">
                      <a16:creationId xmlns:a16="http://schemas.microsoft.com/office/drawing/2014/main" id="{A5F0106A-FF8B-407B-A0DD-F20641B788FF}"/>
                    </a:ext>
                  </a:extLst>
                </p:cNvPr>
                <p:cNvSpPr/>
                <p:nvPr/>
              </p:nvSpPr>
              <p:spPr>
                <a:xfrm>
                  <a:off x="4720370" y="4189405"/>
                  <a:ext cx="8286" cy="2377"/>
                </a:xfrm>
                <a:custGeom>
                  <a:avLst/>
                  <a:gdLst>
                    <a:gd name="connsiteX0" fmla="*/ 5429 w 8286"/>
                    <a:gd name="connsiteY0" fmla="*/ 472 h 2377"/>
                    <a:gd name="connsiteX1" fmla="*/ 8287 w 8286"/>
                    <a:gd name="connsiteY1" fmla="*/ 1901 h 2377"/>
                    <a:gd name="connsiteX2" fmla="*/ 2858 w 8286"/>
                    <a:gd name="connsiteY2" fmla="*/ 2377 h 2377"/>
                    <a:gd name="connsiteX3" fmla="*/ 0 w 8286"/>
                    <a:gd name="connsiteY3" fmla="*/ 949 h 2377"/>
                    <a:gd name="connsiteX4" fmla="*/ 5429 w 8286"/>
                    <a:gd name="connsiteY4" fmla="*/ 473 h 2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6" h="2377">
                      <a:moveTo>
                        <a:pt x="5429" y="472"/>
                      </a:moveTo>
                      <a:lnTo>
                        <a:pt x="8287" y="1901"/>
                      </a:lnTo>
                      <a:cubicBezTo>
                        <a:pt x="6499" y="1226"/>
                        <a:pt x="4501" y="1402"/>
                        <a:pt x="2858" y="2377"/>
                      </a:cubicBezTo>
                      <a:lnTo>
                        <a:pt x="0" y="949"/>
                      </a:lnTo>
                      <a:cubicBezTo>
                        <a:pt x="1613" y="-118"/>
                        <a:pt x="3656" y="-297"/>
                        <a:pt x="5429" y="473"/>
                      </a:cubicBezTo>
                      <a:close/>
                    </a:path>
                  </a:pathLst>
                </a:custGeom>
                <a:solidFill>
                  <a:srgbClr val="52616A"/>
                </a:solidFill>
                <a:ln w="9525" cap="flat">
                  <a:noFill/>
                  <a:prstDash val="solid"/>
                  <a:miter/>
                </a:ln>
              </p:spPr>
              <p:txBody>
                <a:bodyPr rtlCol="0" anchor="ctr"/>
                <a:lstStyle/>
                <a:p>
                  <a:endParaRPr lang="en-US" sz="1350"/>
                </a:p>
              </p:txBody>
            </p:sp>
            <p:sp>
              <p:nvSpPr>
                <p:cNvPr id="470" name="Freeform: Shape 469">
                  <a:extLst>
                    <a:ext uri="{FF2B5EF4-FFF2-40B4-BE49-F238E27FC236}">
                      <a16:creationId xmlns:a16="http://schemas.microsoft.com/office/drawing/2014/main" id="{A155C8B8-EFC0-4B4C-838B-4F7D86D30F05}"/>
                    </a:ext>
                  </a:extLst>
                </p:cNvPr>
                <p:cNvSpPr/>
                <p:nvPr/>
              </p:nvSpPr>
              <p:spPr>
                <a:xfrm>
                  <a:off x="4712728" y="4190353"/>
                  <a:ext cx="10499" cy="18002"/>
                </a:xfrm>
                <a:custGeom>
                  <a:avLst/>
                  <a:gdLst>
                    <a:gd name="connsiteX0" fmla="*/ 5070 w 10499"/>
                    <a:gd name="connsiteY0" fmla="*/ 18002 h 18002"/>
                    <a:gd name="connsiteX1" fmla="*/ 2308 w 10499"/>
                    <a:gd name="connsiteY1" fmla="*/ 16478 h 18002"/>
                    <a:gd name="connsiteX2" fmla="*/ 22 w 10499"/>
                    <a:gd name="connsiteY2" fmla="*/ 12002 h 18002"/>
                    <a:gd name="connsiteX3" fmla="*/ 7642 w 10499"/>
                    <a:gd name="connsiteY3" fmla="*/ 0 h 18002"/>
                    <a:gd name="connsiteX4" fmla="*/ 10499 w 10499"/>
                    <a:gd name="connsiteY4" fmla="*/ 1429 h 18002"/>
                    <a:gd name="connsiteX5" fmla="*/ 2784 w 10499"/>
                    <a:gd name="connsiteY5" fmla="*/ 13526 h 18002"/>
                    <a:gd name="connsiteX6" fmla="*/ 5070 w 10499"/>
                    <a:gd name="connsiteY6" fmla="*/ 18002 h 1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99" h="18002">
                      <a:moveTo>
                        <a:pt x="5070" y="18002"/>
                      </a:moveTo>
                      <a:lnTo>
                        <a:pt x="2308" y="16478"/>
                      </a:lnTo>
                      <a:cubicBezTo>
                        <a:pt x="739" y="15559"/>
                        <a:pt x="-153" y="13812"/>
                        <a:pt x="22" y="12002"/>
                      </a:cubicBezTo>
                      <a:cubicBezTo>
                        <a:pt x="410" y="6983"/>
                        <a:pt x="3265" y="2486"/>
                        <a:pt x="7642" y="0"/>
                      </a:cubicBezTo>
                      <a:lnTo>
                        <a:pt x="10499" y="1429"/>
                      </a:lnTo>
                      <a:cubicBezTo>
                        <a:pt x="6072" y="3923"/>
                        <a:pt x="3178" y="8459"/>
                        <a:pt x="2784" y="13526"/>
                      </a:cubicBezTo>
                      <a:cubicBezTo>
                        <a:pt x="2655" y="15327"/>
                        <a:pt x="3535" y="17051"/>
                        <a:pt x="5070" y="18002"/>
                      </a:cubicBezTo>
                      <a:close/>
                    </a:path>
                  </a:pathLst>
                </a:custGeom>
                <a:solidFill>
                  <a:srgbClr val="52616A"/>
                </a:solidFill>
                <a:ln w="9525" cap="flat">
                  <a:noFill/>
                  <a:prstDash val="solid"/>
                  <a:miter/>
                </a:ln>
              </p:spPr>
              <p:txBody>
                <a:bodyPr rtlCol="0" anchor="ctr"/>
                <a:lstStyle/>
                <a:p>
                  <a:endParaRPr lang="en-US" sz="1350"/>
                </a:p>
              </p:txBody>
            </p:sp>
            <p:sp>
              <p:nvSpPr>
                <p:cNvPr id="471" name="Freeform: Shape 470">
                  <a:extLst>
                    <a:ext uri="{FF2B5EF4-FFF2-40B4-BE49-F238E27FC236}">
                      <a16:creationId xmlns:a16="http://schemas.microsoft.com/office/drawing/2014/main" id="{960598B3-484C-4D07-A764-DE5BF2FB0060}"/>
                    </a:ext>
                  </a:extLst>
                </p:cNvPr>
                <p:cNvSpPr/>
                <p:nvPr/>
              </p:nvSpPr>
              <p:spPr>
                <a:xfrm>
                  <a:off x="4715513" y="4190915"/>
                  <a:ext cx="15335" cy="17778"/>
                </a:xfrm>
                <a:custGeom>
                  <a:avLst/>
                  <a:gdLst>
                    <a:gd name="connsiteX0" fmla="*/ 7715 w 15335"/>
                    <a:gd name="connsiteY0" fmla="*/ 867 h 17778"/>
                    <a:gd name="connsiteX1" fmla="*/ 15335 w 15335"/>
                    <a:gd name="connsiteY1" fmla="*/ 4867 h 17778"/>
                    <a:gd name="connsiteX2" fmla="*/ 7715 w 15335"/>
                    <a:gd name="connsiteY2" fmla="*/ 16869 h 17778"/>
                    <a:gd name="connsiteX3" fmla="*/ 0 w 15335"/>
                    <a:gd name="connsiteY3" fmla="*/ 12964 h 17778"/>
                    <a:gd name="connsiteX4" fmla="*/ 7715 w 15335"/>
                    <a:gd name="connsiteY4" fmla="*/ 867 h 17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 h="17778">
                      <a:moveTo>
                        <a:pt x="7715" y="867"/>
                      </a:moveTo>
                      <a:cubicBezTo>
                        <a:pt x="11906" y="-1324"/>
                        <a:pt x="15335" y="867"/>
                        <a:pt x="15335" y="4867"/>
                      </a:cubicBezTo>
                      <a:cubicBezTo>
                        <a:pt x="14964" y="9891"/>
                        <a:pt x="12104" y="14396"/>
                        <a:pt x="7715" y="16869"/>
                      </a:cubicBezTo>
                      <a:cubicBezTo>
                        <a:pt x="3524" y="19155"/>
                        <a:pt x="95" y="16869"/>
                        <a:pt x="0" y="12964"/>
                      </a:cubicBezTo>
                      <a:cubicBezTo>
                        <a:pt x="394" y="7897"/>
                        <a:pt x="3288" y="3361"/>
                        <a:pt x="7715" y="867"/>
                      </a:cubicBezTo>
                      <a:close/>
                    </a:path>
                  </a:pathLst>
                </a:custGeom>
                <a:solidFill>
                  <a:srgbClr val="70848E"/>
                </a:solidFill>
                <a:ln w="9525" cap="flat">
                  <a:noFill/>
                  <a:prstDash val="solid"/>
                  <a:miter/>
                </a:ln>
              </p:spPr>
              <p:txBody>
                <a:bodyPr rtlCol="0" anchor="ctr"/>
                <a:lstStyle/>
                <a:p>
                  <a:endParaRPr lang="en-US" sz="1350"/>
                </a:p>
              </p:txBody>
            </p:sp>
          </p:grpSp>
          <p:sp>
            <p:nvSpPr>
              <p:cNvPr id="472" name="Freeform: Shape 471">
                <a:extLst>
                  <a:ext uri="{FF2B5EF4-FFF2-40B4-BE49-F238E27FC236}">
                    <a16:creationId xmlns:a16="http://schemas.microsoft.com/office/drawing/2014/main" id="{ED930F8C-90B7-4A38-B2C4-9C9DAFDCB8FE}"/>
                  </a:ext>
                </a:extLst>
              </p:cNvPr>
              <p:cNvSpPr/>
              <p:nvPr/>
            </p:nvSpPr>
            <p:spPr>
              <a:xfrm>
                <a:off x="4651144" y="4197162"/>
                <a:ext cx="13171" cy="14924"/>
              </a:xfrm>
              <a:custGeom>
                <a:avLst/>
                <a:gdLst>
                  <a:gd name="connsiteX0" fmla="*/ 1503 w 13171"/>
                  <a:gd name="connsiteY0" fmla="*/ 13861 h 14924"/>
                  <a:gd name="connsiteX1" fmla="*/ 10457 w 13171"/>
                  <a:gd name="connsiteY1" fmla="*/ 13099 h 14924"/>
                  <a:gd name="connsiteX2" fmla="*/ 12743 w 13171"/>
                  <a:gd name="connsiteY2" fmla="*/ 4812 h 14924"/>
                  <a:gd name="connsiteX3" fmla="*/ 9314 w 13171"/>
                  <a:gd name="connsiteY3" fmla="*/ 526 h 14924"/>
                  <a:gd name="connsiteX4" fmla="*/ 5504 w 13171"/>
                  <a:gd name="connsiteY4" fmla="*/ 526 h 14924"/>
                  <a:gd name="connsiteX5" fmla="*/ 75 w 13171"/>
                  <a:gd name="connsiteY5" fmla="*/ 8622 h 14924"/>
                  <a:gd name="connsiteX6" fmla="*/ 75 w 13171"/>
                  <a:gd name="connsiteY6" fmla="*/ 11003 h 14924"/>
                  <a:gd name="connsiteX7" fmla="*/ 1503 w 13171"/>
                  <a:gd name="connsiteY7" fmla="*/ 13861 h 1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71" h="14924">
                    <a:moveTo>
                      <a:pt x="1503" y="13861"/>
                    </a:moveTo>
                    <a:cubicBezTo>
                      <a:pt x="4350" y="15521"/>
                      <a:pt x="7932" y="15216"/>
                      <a:pt x="10457" y="13099"/>
                    </a:cubicBezTo>
                    <a:cubicBezTo>
                      <a:pt x="12877" y="11086"/>
                      <a:pt x="13789" y="7780"/>
                      <a:pt x="12743" y="4812"/>
                    </a:cubicBezTo>
                    <a:cubicBezTo>
                      <a:pt x="12207" y="2989"/>
                      <a:pt x="10975" y="1449"/>
                      <a:pt x="9314" y="526"/>
                    </a:cubicBezTo>
                    <a:cubicBezTo>
                      <a:pt x="8141" y="-175"/>
                      <a:pt x="6677" y="-175"/>
                      <a:pt x="5504" y="526"/>
                    </a:cubicBezTo>
                    <a:cubicBezTo>
                      <a:pt x="2655" y="2360"/>
                      <a:pt x="691" y="5290"/>
                      <a:pt x="75" y="8622"/>
                    </a:cubicBezTo>
                    <a:cubicBezTo>
                      <a:pt x="-25" y="9413"/>
                      <a:pt x="-25" y="10213"/>
                      <a:pt x="75" y="11003"/>
                    </a:cubicBezTo>
                    <a:cubicBezTo>
                      <a:pt x="51" y="12133"/>
                      <a:pt x="586" y="13202"/>
                      <a:pt x="1503" y="13861"/>
                    </a:cubicBezTo>
                    <a:close/>
                  </a:path>
                </a:pathLst>
              </a:custGeom>
              <a:solidFill>
                <a:srgbClr val="F43B22"/>
              </a:solidFill>
              <a:ln w="9525" cap="flat">
                <a:noFill/>
                <a:prstDash val="solid"/>
                <a:miter/>
              </a:ln>
            </p:spPr>
            <p:txBody>
              <a:bodyPr rtlCol="0" anchor="ctr"/>
              <a:lstStyle/>
              <a:p>
                <a:endParaRPr lang="en-US" sz="1350"/>
              </a:p>
            </p:txBody>
          </p:sp>
          <p:sp>
            <p:nvSpPr>
              <p:cNvPr id="473" name="Freeform: Shape 472">
                <a:extLst>
                  <a:ext uri="{FF2B5EF4-FFF2-40B4-BE49-F238E27FC236}">
                    <a16:creationId xmlns:a16="http://schemas.microsoft.com/office/drawing/2014/main" id="{7CCD5E81-5345-4D6F-82F1-4AC39E67B347}"/>
                  </a:ext>
                </a:extLst>
              </p:cNvPr>
              <p:cNvSpPr/>
              <p:nvPr/>
            </p:nvSpPr>
            <p:spPr>
              <a:xfrm>
                <a:off x="4673909" y="4185922"/>
                <a:ext cx="13548" cy="15126"/>
              </a:xfrm>
              <a:custGeom>
                <a:avLst/>
                <a:gdLst>
                  <a:gd name="connsiteX0" fmla="*/ 1599 w 13548"/>
                  <a:gd name="connsiteY0" fmla="*/ 13861 h 15126"/>
                  <a:gd name="connsiteX1" fmla="*/ 12282 w 13548"/>
                  <a:gd name="connsiteY1" fmla="*/ 11644 h 15126"/>
                  <a:gd name="connsiteX2" fmla="*/ 10065 w 13548"/>
                  <a:gd name="connsiteY2" fmla="*/ 960 h 15126"/>
                  <a:gd name="connsiteX3" fmla="*/ 9314 w 13548"/>
                  <a:gd name="connsiteY3" fmla="*/ 526 h 15126"/>
                  <a:gd name="connsiteX4" fmla="*/ 5504 w 13548"/>
                  <a:gd name="connsiteY4" fmla="*/ 526 h 15126"/>
                  <a:gd name="connsiteX5" fmla="*/ 75 w 13548"/>
                  <a:gd name="connsiteY5" fmla="*/ 8622 h 15126"/>
                  <a:gd name="connsiteX6" fmla="*/ 75 w 13548"/>
                  <a:gd name="connsiteY6" fmla="*/ 11003 h 15126"/>
                  <a:gd name="connsiteX7" fmla="*/ 1599 w 13548"/>
                  <a:gd name="connsiteY7" fmla="*/ 13861 h 1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48" h="15126">
                    <a:moveTo>
                      <a:pt x="1599" y="13861"/>
                    </a:moveTo>
                    <a:cubicBezTo>
                      <a:pt x="5161" y="16199"/>
                      <a:pt x="9944" y="15206"/>
                      <a:pt x="12282" y="11644"/>
                    </a:cubicBezTo>
                    <a:cubicBezTo>
                      <a:pt x="14620" y="8081"/>
                      <a:pt x="13627" y="3298"/>
                      <a:pt x="10065" y="960"/>
                    </a:cubicBezTo>
                    <a:cubicBezTo>
                      <a:pt x="9823" y="801"/>
                      <a:pt x="9572" y="656"/>
                      <a:pt x="9314" y="526"/>
                    </a:cubicBezTo>
                    <a:cubicBezTo>
                      <a:pt x="8141" y="-175"/>
                      <a:pt x="6677" y="-175"/>
                      <a:pt x="5504" y="526"/>
                    </a:cubicBezTo>
                    <a:cubicBezTo>
                      <a:pt x="2655" y="2360"/>
                      <a:pt x="691" y="5290"/>
                      <a:pt x="75" y="8622"/>
                    </a:cubicBezTo>
                    <a:cubicBezTo>
                      <a:pt x="-25" y="9413"/>
                      <a:pt x="-25" y="10213"/>
                      <a:pt x="75" y="11003"/>
                    </a:cubicBezTo>
                    <a:cubicBezTo>
                      <a:pt x="36" y="12160"/>
                      <a:pt x="617" y="13249"/>
                      <a:pt x="1599" y="13861"/>
                    </a:cubicBezTo>
                    <a:close/>
                  </a:path>
                </a:pathLst>
              </a:custGeom>
              <a:solidFill>
                <a:srgbClr val="1CBC03"/>
              </a:solidFill>
              <a:ln w="9525" cap="flat">
                <a:noFill/>
                <a:prstDash val="solid"/>
                <a:miter/>
              </a:ln>
            </p:spPr>
            <p:txBody>
              <a:bodyPr rtlCol="0" anchor="ctr"/>
              <a:lstStyle/>
              <a:p>
                <a:endParaRPr lang="en-US" sz="1350"/>
              </a:p>
            </p:txBody>
          </p:sp>
          <p:grpSp>
            <p:nvGrpSpPr>
              <p:cNvPr id="474" name="Graphic 2">
                <a:extLst>
                  <a:ext uri="{FF2B5EF4-FFF2-40B4-BE49-F238E27FC236}">
                    <a16:creationId xmlns:a16="http://schemas.microsoft.com/office/drawing/2014/main" id="{E8DFB5C8-57DA-4190-8221-B62F21EDA8AD}"/>
                  </a:ext>
                </a:extLst>
              </p:cNvPr>
              <p:cNvGrpSpPr/>
              <p:nvPr/>
            </p:nvGrpSpPr>
            <p:grpSpPr>
              <a:xfrm>
                <a:off x="4471768" y="3837262"/>
                <a:ext cx="245840" cy="367569"/>
                <a:chOff x="4471768" y="3837262"/>
                <a:chExt cx="245840" cy="367569"/>
              </a:xfrm>
            </p:grpSpPr>
            <p:sp>
              <p:nvSpPr>
                <p:cNvPr id="475" name="Freeform: Shape 474">
                  <a:extLst>
                    <a:ext uri="{FF2B5EF4-FFF2-40B4-BE49-F238E27FC236}">
                      <a16:creationId xmlns:a16="http://schemas.microsoft.com/office/drawing/2014/main" id="{D98588DC-1EF1-4F74-826A-DFD81A1C42BA}"/>
                    </a:ext>
                  </a:extLst>
                </p:cNvPr>
                <p:cNvSpPr/>
                <p:nvPr/>
              </p:nvSpPr>
              <p:spPr>
                <a:xfrm>
                  <a:off x="4596545" y="3909366"/>
                  <a:ext cx="121062" cy="295465"/>
                </a:xfrm>
                <a:custGeom>
                  <a:avLst/>
                  <a:gdLst>
                    <a:gd name="connsiteX0" fmla="*/ 0 w 121062"/>
                    <a:gd name="connsiteY0" fmla="*/ 295466 h 295465"/>
                    <a:gd name="connsiteX1" fmla="*/ 120396 w 121062"/>
                    <a:gd name="connsiteY1" fmla="*/ 225457 h 295465"/>
                    <a:gd name="connsiteX2" fmla="*/ 121063 w 121062"/>
                    <a:gd name="connsiteY2" fmla="*/ 0 h 295465"/>
                    <a:gd name="connsiteX3" fmla="*/ 667 w 121062"/>
                    <a:gd name="connsiteY3" fmla="*/ 69913 h 295465"/>
                    <a:gd name="connsiteX4" fmla="*/ 0 w 121062"/>
                    <a:gd name="connsiteY4" fmla="*/ 295466 h 295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062" h="295465">
                      <a:moveTo>
                        <a:pt x="0" y="295466"/>
                      </a:moveTo>
                      <a:lnTo>
                        <a:pt x="120396" y="225457"/>
                      </a:lnTo>
                      <a:lnTo>
                        <a:pt x="121063" y="0"/>
                      </a:lnTo>
                      <a:lnTo>
                        <a:pt x="667" y="69913"/>
                      </a:lnTo>
                      <a:lnTo>
                        <a:pt x="0" y="295466"/>
                      </a:lnTo>
                      <a:close/>
                    </a:path>
                  </a:pathLst>
                </a:custGeom>
                <a:solidFill>
                  <a:srgbClr val="6D2901"/>
                </a:solidFill>
                <a:ln w="9525" cap="flat">
                  <a:noFill/>
                  <a:prstDash val="solid"/>
                  <a:miter/>
                </a:ln>
              </p:spPr>
              <p:txBody>
                <a:bodyPr rtlCol="0" anchor="ctr"/>
                <a:lstStyle/>
                <a:p>
                  <a:endParaRPr lang="en-US" sz="1350"/>
                </a:p>
              </p:txBody>
            </p:sp>
            <p:sp>
              <p:nvSpPr>
                <p:cNvPr id="476" name="Freeform: Shape 475">
                  <a:extLst>
                    <a:ext uri="{FF2B5EF4-FFF2-40B4-BE49-F238E27FC236}">
                      <a16:creationId xmlns:a16="http://schemas.microsoft.com/office/drawing/2014/main" id="{F1312DE0-79C8-43C4-B522-BEBA73329B3A}"/>
                    </a:ext>
                  </a:extLst>
                </p:cNvPr>
                <p:cNvSpPr/>
                <p:nvPr/>
              </p:nvSpPr>
              <p:spPr>
                <a:xfrm>
                  <a:off x="4596545" y="3975374"/>
                  <a:ext cx="7334" cy="229457"/>
                </a:xfrm>
                <a:custGeom>
                  <a:avLst/>
                  <a:gdLst>
                    <a:gd name="connsiteX0" fmla="*/ 7334 w 7334"/>
                    <a:gd name="connsiteY0" fmla="*/ 225171 h 229457"/>
                    <a:gd name="connsiteX1" fmla="*/ 0 w 7334"/>
                    <a:gd name="connsiteY1" fmla="*/ 229457 h 229457"/>
                    <a:gd name="connsiteX2" fmla="*/ 667 w 7334"/>
                    <a:gd name="connsiteY2" fmla="*/ 3905 h 229457"/>
                    <a:gd name="connsiteX3" fmla="*/ 7334 w 7334"/>
                    <a:gd name="connsiteY3" fmla="*/ 0 h 229457"/>
                    <a:gd name="connsiteX4" fmla="*/ 7334 w 7334"/>
                    <a:gd name="connsiteY4" fmla="*/ 225171 h 229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 h="229457">
                      <a:moveTo>
                        <a:pt x="7334" y="225171"/>
                      </a:moveTo>
                      <a:lnTo>
                        <a:pt x="0" y="229457"/>
                      </a:lnTo>
                      <a:lnTo>
                        <a:pt x="667" y="3905"/>
                      </a:lnTo>
                      <a:lnTo>
                        <a:pt x="7334" y="0"/>
                      </a:lnTo>
                      <a:lnTo>
                        <a:pt x="7334" y="225171"/>
                      </a:lnTo>
                      <a:close/>
                    </a:path>
                  </a:pathLst>
                </a:custGeom>
                <a:solidFill>
                  <a:srgbClr val="252525"/>
                </a:solidFill>
                <a:ln w="9525" cap="flat">
                  <a:noFill/>
                  <a:prstDash val="solid"/>
                  <a:miter/>
                </a:ln>
              </p:spPr>
              <p:txBody>
                <a:bodyPr rtlCol="0" anchor="ctr"/>
                <a:lstStyle/>
                <a:p>
                  <a:endParaRPr lang="en-US" sz="1350"/>
                </a:p>
              </p:txBody>
            </p:sp>
            <p:sp>
              <p:nvSpPr>
                <p:cNvPr id="477" name="Freeform: Shape 476">
                  <a:extLst>
                    <a:ext uri="{FF2B5EF4-FFF2-40B4-BE49-F238E27FC236}">
                      <a16:creationId xmlns:a16="http://schemas.microsoft.com/office/drawing/2014/main" id="{B52A5E5D-0AAB-4DFF-9B14-D13C9A8A15FE}"/>
                    </a:ext>
                  </a:extLst>
                </p:cNvPr>
                <p:cNvSpPr/>
                <p:nvPr/>
              </p:nvSpPr>
              <p:spPr>
                <a:xfrm>
                  <a:off x="4472339" y="3837262"/>
                  <a:ext cx="245268" cy="142017"/>
                </a:xfrm>
                <a:custGeom>
                  <a:avLst/>
                  <a:gdLst>
                    <a:gd name="connsiteX0" fmla="*/ 124873 w 245268"/>
                    <a:gd name="connsiteY0" fmla="*/ 142018 h 142017"/>
                    <a:gd name="connsiteX1" fmla="*/ 245269 w 245268"/>
                    <a:gd name="connsiteY1" fmla="*/ 72104 h 142017"/>
                    <a:gd name="connsiteX2" fmla="*/ 120396 w 245268"/>
                    <a:gd name="connsiteY2" fmla="*/ 0 h 142017"/>
                    <a:gd name="connsiteX3" fmla="*/ 0 w 245268"/>
                    <a:gd name="connsiteY3" fmla="*/ 69913 h 142017"/>
                    <a:gd name="connsiteX4" fmla="*/ 124873 w 245268"/>
                    <a:gd name="connsiteY4" fmla="*/ 142018 h 142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268" h="142017">
                      <a:moveTo>
                        <a:pt x="124873" y="142018"/>
                      </a:moveTo>
                      <a:lnTo>
                        <a:pt x="245269" y="72104"/>
                      </a:lnTo>
                      <a:lnTo>
                        <a:pt x="120396" y="0"/>
                      </a:lnTo>
                      <a:lnTo>
                        <a:pt x="0" y="69913"/>
                      </a:lnTo>
                      <a:lnTo>
                        <a:pt x="124873" y="142018"/>
                      </a:lnTo>
                      <a:close/>
                    </a:path>
                  </a:pathLst>
                </a:custGeom>
                <a:solidFill>
                  <a:srgbClr val="993B01"/>
                </a:solidFill>
                <a:ln w="9525" cap="flat">
                  <a:noFill/>
                  <a:prstDash val="solid"/>
                  <a:miter/>
                </a:ln>
              </p:spPr>
              <p:txBody>
                <a:bodyPr rtlCol="0" anchor="ctr"/>
                <a:lstStyle/>
                <a:p>
                  <a:endParaRPr lang="en-US" sz="1350"/>
                </a:p>
              </p:txBody>
            </p:sp>
            <p:sp>
              <p:nvSpPr>
                <p:cNvPr id="478" name="Freeform: Shape 477">
                  <a:extLst>
                    <a:ext uri="{FF2B5EF4-FFF2-40B4-BE49-F238E27FC236}">
                      <a16:creationId xmlns:a16="http://schemas.microsoft.com/office/drawing/2014/main" id="{C30C400F-0BE9-426E-893B-03598962B12F}"/>
                    </a:ext>
                  </a:extLst>
                </p:cNvPr>
                <p:cNvSpPr/>
                <p:nvPr/>
              </p:nvSpPr>
              <p:spPr>
                <a:xfrm>
                  <a:off x="4472339" y="3903365"/>
                  <a:ext cx="131540" cy="75914"/>
                </a:xfrm>
                <a:custGeom>
                  <a:avLst/>
                  <a:gdLst>
                    <a:gd name="connsiteX0" fmla="*/ 124873 w 131540"/>
                    <a:gd name="connsiteY0" fmla="*/ 75914 h 75914"/>
                    <a:gd name="connsiteX1" fmla="*/ 131540 w 131540"/>
                    <a:gd name="connsiteY1" fmla="*/ 72009 h 75914"/>
                    <a:gd name="connsiteX2" fmla="*/ 6667 w 131540"/>
                    <a:gd name="connsiteY2" fmla="*/ 0 h 75914"/>
                    <a:gd name="connsiteX3" fmla="*/ 0 w 131540"/>
                    <a:gd name="connsiteY3" fmla="*/ 3810 h 75914"/>
                    <a:gd name="connsiteX4" fmla="*/ 124873 w 131540"/>
                    <a:gd name="connsiteY4" fmla="*/ 75914 h 75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40" h="75914">
                      <a:moveTo>
                        <a:pt x="124873" y="75914"/>
                      </a:moveTo>
                      <a:lnTo>
                        <a:pt x="131540" y="72009"/>
                      </a:lnTo>
                      <a:lnTo>
                        <a:pt x="6667" y="0"/>
                      </a:lnTo>
                      <a:lnTo>
                        <a:pt x="0" y="3810"/>
                      </a:lnTo>
                      <a:lnTo>
                        <a:pt x="124873" y="75914"/>
                      </a:lnTo>
                      <a:close/>
                    </a:path>
                  </a:pathLst>
                </a:custGeom>
                <a:solidFill>
                  <a:srgbClr val="303030"/>
                </a:solidFill>
                <a:ln w="9525" cap="flat">
                  <a:noFill/>
                  <a:prstDash val="solid"/>
                  <a:miter/>
                </a:ln>
              </p:spPr>
              <p:txBody>
                <a:bodyPr rtlCol="0" anchor="ctr"/>
                <a:lstStyle/>
                <a:p>
                  <a:endParaRPr lang="en-US" sz="1350"/>
                </a:p>
              </p:txBody>
            </p:sp>
            <p:sp>
              <p:nvSpPr>
                <p:cNvPr id="479" name="Freeform: Shape 478">
                  <a:extLst>
                    <a:ext uri="{FF2B5EF4-FFF2-40B4-BE49-F238E27FC236}">
                      <a16:creationId xmlns:a16="http://schemas.microsoft.com/office/drawing/2014/main" id="{9C005915-A79E-4908-9200-7801D902A5DC}"/>
                    </a:ext>
                  </a:extLst>
                </p:cNvPr>
                <p:cNvSpPr/>
                <p:nvPr/>
              </p:nvSpPr>
              <p:spPr>
                <a:xfrm>
                  <a:off x="4471768" y="3907175"/>
                  <a:ext cx="125444" cy="297656"/>
                </a:xfrm>
                <a:custGeom>
                  <a:avLst/>
                  <a:gdLst>
                    <a:gd name="connsiteX0" fmla="*/ 571 w 125444"/>
                    <a:gd name="connsiteY0" fmla="*/ 0 h 297656"/>
                    <a:gd name="connsiteX1" fmla="*/ 0 w 125444"/>
                    <a:gd name="connsiteY1" fmla="*/ 225552 h 297656"/>
                    <a:gd name="connsiteX2" fmla="*/ 124777 w 125444"/>
                    <a:gd name="connsiteY2" fmla="*/ 297656 h 297656"/>
                    <a:gd name="connsiteX3" fmla="*/ 125444 w 125444"/>
                    <a:gd name="connsiteY3" fmla="*/ 72104 h 297656"/>
                    <a:gd name="connsiteX4" fmla="*/ 571 w 125444"/>
                    <a:gd name="connsiteY4" fmla="*/ 0 h 297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44" h="297656">
                      <a:moveTo>
                        <a:pt x="571" y="0"/>
                      </a:moveTo>
                      <a:lnTo>
                        <a:pt x="0" y="225552"/>
                      </a:lnTo>
                      <a:lnTo>
                        <a:pt x="124777" y="297656"/>
                      </a:lnTo>
                      <a:lnTo>
                        <a:pt x="125444" y="72104"/>
                      </a:lnTo>
                      <a:lnTo>
                        <a:pt x="571" y="0"/>
                      </a:lnTo>
                      <a:close/>
                    </a:path>
                  </a:pathLst>
                </a:custGeom>
                <a:solidFill>
                  <a:srgbClr val="141414"/>
                </a:solidFill>
                <a:ln w="9525" cap="flat">
                  <a:noFill/>
                  <a:prstDash val="solid"/>
                  <a:miter/>
                </a:ln>
              </p:spPr>
              <p:txBody>
                <a:bodyPr rtlCol="0" anchor="ctr"/>
                <a:lstStyle/>
                <a:p>
                  <a:endParaRPr lang="en-US" sz="1350"/>
                </a:p>
              </p:txBody>
            </p:sp>
          </p:grpSp>
          <p:sp>
            <p:nvSpPr>
              <p:cNvPr id="480" name="Freeform: Shape 479">
                <a:extLst>
                  <a:ext uri="{FF2B5EF4-FFF2-40B4-BE49-F238E27FC236}">
                    <a16:creationId xmlns:a16="http://schemas.microsoft.com/office/drawing/2014/main" id="{8844B66A-326A-434D-87D0-A8772AF3CB52}"/>
                  </a:ext>
                </a:extLst>
              </p:cNvPr>
              <p:cNvSpPr/>
              <p:nvPr/>
            </p:nvSpPr>
            <p:spPr>
              <a:xfrm>
                <a:off x="4478626" y="4024527"/>
                <a:ext cx="107822" cy="138709"/>
              </a:xfrm>
              <a:custGeom>
                <a:avLst/>
                <a:gdLst>
                  <a:gd name="connsiteX0" fmla="*/ 54007 w 107822"/>
                  <a:gd name="connsiteY0" fmla="*/ 7425 h 138709"/>
                  <a:gd name="connsiteX1" fmla="*/ 0 w 107822"/>
                  <a:gd name="connsiteY1" fmla="*/ 38191 h 138709"/>
                  <a:gd name="connsiteX2" fmla="*/ 53721 w 107822"/>
                  <a:gd name="connsiteY2" fmla="*/ 131346 h 138709"/>
                  <a:gd name="connsiteX3" fmla="*/ 107823 w 107822"/>
                  <a:gd name="connsiteY3" fmla="*/ 100485 h 138709"/>
                  <a:gd name="connsiteX4" fmla="*/ 54007 w 107822"/>
                  <a:gd name="connsiteY4" fmla="*/ 7425 h 138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22" h="138709">
                    <a:moveTo>
                      <a:pt x="54007" y="7425"/>
                    </a:moveTo>
                    <a:cubicBezTo>
                      <a:pt x="24289" y="-9815"/>
                      <a:pt x="95" y="3996"/>
                      <a:pt x="0" y="38191"/>
                    </a:cubicBezTo>
                    <a:cubicBezTo>
                      <a:pt x="1929" y="76062"/>
                      <a:pt x="21909" y="110708"/>
                      <a:pt x="53721" y="131346"/>
                    </a:cubicBezTo>
                    <a:cubicBezTo>
                      <a:pt x="83439" y="148491"/>
                      <a:pt x="107728" y="134679"/>
                      <a:pt x="107823" y="100485"/>
                    </a:cubicBezTo>
                    <a:cubicBezTo>
                      <a:pt x="105828" y="62635"/>
                      <a:pt x="85817" y="28033"/>
                      <a:pt x="54007" y="7425"/>
                    </a:cubicBezTo>
                    <a:close/>
                  </a:path>
                </a:pathLst>
              </a:custGeom>
              <a:solidFill>
                <a:srgbClr val="252525"/>
              </a:solidFill>
              <a:ln w="9525" cap="flat">
                <a:noFill/>
                <a:prstDash val="solid"/>
                <a:miter/>
              </a:ln>
            </p:spPr>
            <p:txBody>
              <a:bodyPr rtlCol="0" anchor="ctr"/>
              <a:lstStyle/>
              <a:p>
                <a:endParaRPr lang="en-US" sz="1350"/>
              </a:p>
            </p:txBody>
          </p:sp>
          <p:sp>
            <p:nvSpPr>
              <p:cNvPr id="481" name="Freeform: Shape 480">
                <a:extLst>
                  <a:ext uri="{FF2B5EF4-FFF2-40B4-BE49-F238E27FC236}">
                    <a16:creationId xmlns:a16="http://schemas.microsoft.com/office/drawing/2014/main" id="{C87D6EA1-4025-4EEC-9D0C-A1268CCCFB09}"/>
                  </a:ext>
                </a:extLst>
              </p:cNvPr>
              <p:cNvSpPr/>
              <p:nvPr/>
            </p:nvSpPr>
            <p:spPr>
              <a:xfrm>
                <a:off x="4500819" y="3947597"/>
                <a:ext cx="63341" cy="81461"/>
              </a:xfrm>
              <a:custGeom>
                <a:avLst/>
                <a:gdLst>
                  <a:gd name="connsiteX0" fmla="*/ 31813 w 63341"/>
                  <a:gd name="connsiteY0" fmla="*/ 4345 h 81461"/>
                  <a:gd name="connsiteX1" fmla="*/ 0 w 63341"/>
                  <a:gd name="connsiteY1" fmla="*/ 22443 h 81461"/>
                  <a:gd name="connsiteX2" fmla="*/ 31528 w 63341"/>
                  <a:gd name="connsiteY2" fmla="*/ 77116 h 81461"/>
                  <a:gd name="connsiteX3" fmla="*/ 63341 w 63341"/>
                  <a:gd name="connsiteY3" fmla="*/ 59019 h 81461"/>
                  <a:gd name="connsiteX4" fmla="*/ 31813 w 63341"/>
                  <a:gd name="connsiteY4" fmla="*/ 4345 h 81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41" h="81461">
                    <a:moveTo>
                      <a:pt x="31813" y="4345"/>
                    </a:moveTo>
                    <a:cubicBezTo>
                      <a:pt x="14288" y="-5751"/>
                      <a:pt x="95" y="2345"/>
                      <a:pt x="0" y="22443"/>
                    </a:cubicBezTo>
                    <a:cubicBezTo>
                      <a:pt x="1203" y="44648"/>
                      <a:pt x="12911" y="64953"/>
                      <a:pt x="31528" y="77116"/>
                    </a:cubicBezTo>
                    <a:cubicBezTo>
                      <a:pt x="49054" y="87213"/>
                      <a:pt x="63246" y="79116"/>
                      <a:pt x="63341" y="59019"/>
                    </a:cubicBezTo>
                    <a:cubicBezTo>
                      <a:pt x="62169" y="36804"/>
                      <a:pt x="50453" y="16487"/>
                      <a:pt x="31813" y="4345"/>
                    </a:cubicBezTo>
                    <a:close/>
                  </a:path>
                </a:pathLst>
              </a:custGeom>
              <a:solidFill>
                <a:srgbClr val="252525"/>
              </a:solidFill>
              <a:ln w="9525" cap="flat">
                <a:noFill/>
                <a:prstDash val="solid"/>
                <a:miter/>
              </a:ln>
            </p:spPr>
            <p:txBody>
              <a:bodyPr rtlCol="0" anchor="ctr"/>
              <a:lstStyle/>
              <a:p>
                <a:endParaRPr lang="en-US" sz="1350"/>
              </a:p>
            </p:txBody>
          </p:sp>
          <p:sp>
            <p:nvSpPr>
              <p:cNvPr id="482" name="Freeform: Shape 481">
                <a:extLst>
                  <a:ext uri="{FF2B5EF4-FFF2-40B4-BE49-F238E27FC236}">
                    <a16:creationId xmlns:a16="http://schemas.microsoft.com/office/drawing/2014/main" id="{46CFD947-0496-4FF2-BBD3-99CD8AAF428D}"/>
                  </a:ext>
                </a:extLst>
              </p:cNvPr>
              <p:cNvSpPr/>
              <p:nvPr/>
            </p:nvSpPr>
            <p:spPr>
              <a:xfrm>
                <a:off x="4612738" y="3779826"/>
                <a:ext cx="72961" cy="178117"/>
              </a:xfrm>
              <a:custGeom>
                <a:avLst/>
                <a:gdLst>
                  <a:gd name="connsiteX0" fmla="*/ 0 w 72961"/>
                  <a:gd name="connsiteY0" fmla="*/ 178118 h 178117"/>
                  <a:gd name="connsiteX1" fmla="*/ 72580 w 72961"/>
                  <a:gd name="connsiteY1" fmla="*/ 135922 h 178117"/>
                  <a:gd name="connsiteX2" fmla="*/ 72962 w 72961"/>
                  <a:gd name="connsiteY2" fmla="*/ 0 h 178117"/>
                  <a:gd name="connsiteX3" fmla="*/ 381 w 72961"/>
                  <a:gd name="connsiteY3" fmla="*/ 42196 h 178117"/>
                  <a:gd name="connsiteX4" fmla="*/ 0 w 72961"/>
                  <a:gd name="connsiteY4" fmla="*/ 178118 h 17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961" h="178117">
                    <a:moveTo>
                      <a:pt x="0" y="178118"/>
                    </a:moveTo>
                    <a:lnTo>
                      <a:pt x="72580" y="135922"/>
                    </a:lnTo>
                    <a:lnTo>
                      <a:pt x="72962" y="0"/>
                    </a:lnTo>
                    <a:lnTo>
                      <a:pt x="381" y="42196"/>
                    </a:lnTo>
                    <a:lnTo>
                      <a:pt x="0" y="178118"/>
                    </a:lnTo>
                    <a:close/>
                  </a:path>
                </a:pathLst>
              </a:custGeom>
              <a:solidFill>
                <a:srgbClr val="6D2901"/>
              </a:solidFill>
              <a:ln w="9525" cap="flat">
                <a:noFill/>
                <a:prstDash val="solid"/>
                <a:miter/>
              </a:ln>
            </p:spPr>
            <p:txBody>
              <a:bodyPr rtlCol="0" anchor="ctr"/>
              <a:lstStyle/>
              <a:p>
                <a:endParaRPr lang="en-US" sz="1350"/>
              </a:p>
            </p:txBody>
          </p:sp>
          <p:sp>
            <p:nvSpPr>
              <p:cNvPr id="483" name="Freeform: Shape 482">
                <a:extLst>
                  <a:ext uri="{FF2B5EF4-FFF2-40B4-BE49-F238E27FC236}">
                    <a16:creationId xmlns:a16="http://schemas.microsoft.com/office/drawing/2014/main" id="{310058C7-8782-4891-AA9E-F7D71A2ECB28}"/>
                  </a:ext>
                </a:extLst>
              </p:cNvPr>
              <p:cNvSpPr/>
              <p:nvPr/>
            </p:nvSpPr>
            <p:spPr>
              <a:xfrm>
                <a:off x="4537871" y="3736297"/>
                <a:ext cx="147827" cy="85725"/>
              </a:xfrm>
              <a:custGeom>
                <a:avLst/>
                <a:gdLst>
                  <a:gd name="connsiteX0" fmla="*/ 75247 w 147827"/>
                  <a:gd name="connsiteY0" fmla="*/ 85725 h 85725"/>
                  <a:gd name="connsiteX1" fmla="*/ 147828 w 147827"/>
                  <a:gd name="connsiteY1" fmla="*/ 43529 h 85725"/>
                  <a:gd name="connsiteX2" fmla="*/ 72580 w 147827"/>
                  <a:gd name="connsiteY2" fmla="*/ 0 h 85725"/>
                  <a:gd name="connsiteX3" fmla="*/ 0 w 147827"/>
                  <a:gd name="connsiteY3" fmla="*/ 42196 h 85725"/>
                  <a:gd name="connsiteX4" fmla="*/ 75247 w 147827"/>
                  <a:gd name="connsiteY4" fmla="*/ 85725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27" h="85725">
                    <a:moveTo>
                      <a:pt x="75247" y="85725"/>
                    </a:moveTo>
                    <a:lnTo>
                      <a:pt x="147828" y="43529"/>
                    </a:lnTo>
                    <a:lnTo>
                      <a:pt x="72580" y="0"/>
                    </a:lnTo>
                    <a:lnTo>
                      <a:pt x="0" y="42196"/>
                    </a:lnTo>
                    <a:lnTo>
                      <a:pt x="75247" y="85725"/>
                    </a:lnTo>
                    <a:close/>
                  </a:path>
                </a:pathLst>
              </a:custGeom>
              <a:solidFill>
                <a:srgbClr val="A84101"/>
              </a:solidFill>
              <a:ln w="9525" cap="flat">
                <a:noFill/>
                <a:prstDash val="solid"/>
                <a:miter/>
              </a:ln>
            </p:spPr>
            <p:txBody>
              <a:bodyPr rtlCol="0" anchor="ctr"/>
              <a:lstStyle/>
              <a:p>
                <a:endParaRPr lang="en-US" sz="1350"/>
              </a:p>
            </p:txBody>
          </p:sp>
          <p:sp>
            <p:nvSpPr>
              <p:cNvPr id="484" name="Freeform: Shape 483">
                <a:extLst>
                  <a:ext uri="{FF2B5EF4-FFF2-40B4-BE49-F238E27FC236}">
                    <a16:creationId xmlns:a16="http://schemas.microsoft.com/office/drawing/2014/main" id="{3B9861FB-8A17-4AEA-AEBC-FD37C7D07568}"/>
                  </a:ext>
                </a:extLst>
              </p:cNvPr>
              <p:cNvSpPr/>
              <p:nvPr/>
            </p:nvSpPr>
            <p:spPr>
              <a:xfrm>
                <a:off x="4612738" y="3819926"/>
                <a:ext cx="3905" cy="138017"/>
              </a:xfrm>
              <a:custGeom>
                <a:avLst/>
                <a:gdLst>
                  <a:gd name="connsiteX0" fmla="*/ 3905 w 3905"/>
                  <a:gd name="connsiteY0" fmla="*/ 135826 h 138017"/>
                  <a:gd name="connsiteX1" fmla="*/ 0 w 3905"/>
                  <a:gd name="connsiteY1" fmla="*/ 138017 h 138017"/>
                  <a:gd name="connsiteX2" fmla="*/ 381 w 3905"/>
                  <a:gd name="connsiteY2" fmla="*/ 2096 h 138017"/>
                  <a:gd name="connsiteX3" fmla="*/ 3905 w 3905"/>
                  <a:gd name="connsiteY3" fmla="*/ 0 h 138017"/>
                  <a:gd name="connsiteX4" fmla="*/ 3905 w 3905"/>
                  <a:gd name="connsiteY4" fmla="*/ 135826 h 138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 h="138017">
                    <a:moveTo>
                      <a:pt x="3905" y="135826"/>
                    </a:moveTo>
                    <a:lnTo>
                      <a:pt x="0" y="138017"/>
                    </a:lnTo>
                    <a:lnTo>
                      <a:pt x="381" y="2096"/>
                    </a:lnTo>
                    <a:lnTo>
                      <a:pt x="3905" y="0"/>
                    </a:lnTo>
                    <a:lnTo>
                      <a:pt x="3905" y="135826"/>
                    </a:lnTo>
                    <a:close/>
                  </a:path>
                </a:pathLst>
              </a:custGeom>
              <a:solidFill>
                <a:srgbClr val="252525"/>
              </a:solidFill>
              <a:ln w="9525" cap="flat">
                <a:noFill/>
                <a:prstDash val="solid"/>
                <a:miter/>
              </a:ln>
            </p:spPr>
            <p:txBody>
              <a:bodyPr rtlCol="0" anchor="ctr"/>
              <a:lstStyle/>
              <a:p>
                <a:endParaRPr lang="en-US" sz="1350"/>
              </a:p>
            </p:txBody>
          </p:sp>
          <p:sp>
            <p:nvSpPr>
              <p:cNvPr id="485" name="Freeform: Shape 484">
                <a:extLst>
                  <a:ext uri="{FF2B5EF4-FFF2-40B4-BE49-F238E27FC236}">
                    <a16:creationId xmlns:a16="http://schemas.microsoft.com/office/drawing/2014/main" id="{86FA8190-CA31-4341-B561-160A46E1933A}"/>
                  </a:ext>
                </a:extLst>
              </p:cNvPr>
              <p:cNvSpPr/>
              <p:nvPr/>
            </p:nvSpPr>
            <p:spPr>
              <a:xfrm>
                <a:off x="4537871" y="3776492"/>
                <a:ext cx="78771" cy="45529"/>
              </a:xfrm>
              <a:custGeom>
                <a:avLst/>
                <a:gdLst>
                  <a:gd name="connsiteX0" fmla="*/ 75247 w 78771"/>
                  <a:gd name="connsiteY0" fmla="*/ 45529 h 45529"/>
                  <a:gd name="connsiteX1" fmla="*/ 78772 w 78771"/>
                  <a:gd name="connsiteY1" fmla="*/ 43434 h 45529"/>
                  <a:gd name="connsiteX2" fmla="*/ 3429 w 78771"/>
                  <a:gd name="connsiteY2" fmla="*/ 0 h 45529"/>
                  <a:gd name="connsiteX3" fmla="*/ 0 w 78771"/>
                  <a:gd name="connsiteY3" fmla="*/ 2000 h 45529"/>
                  <a:gd name="connsiteX4" fmla="*/ 75247 w 78771"/>
                  <a:gd name="connsiteY4" fmla="*/ 45529 h 45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71" h="45529">
                    <a:moveTo>
                      <a:pt x="75247" y="45529"/>
                    </a:moveTo>
                    <a:lnTo>
                      <a:pt x="78772" y="43434"/>
                    </a:lnTo>
                    <a:lnTo>
                      <a:pt x="3429" y="0"/>
                    </a:lnTo>
                    <a:lnTo>
                      <a:pt x="0" y="2000"/>
                    </a:lnTo>
                    <a:lnTo>
                      <a:pt x="75247" y="45529"/>
                    </a:lnTo>
                    <a:close/>
                  </a:path>
                </a:pathLst>
              </a:custGeom>
              <a:solidFill>
                <a:srgbClr val="303030"/>
              </a:solidFill>
              <a:ln w="9525" cap="flat">
                <a:noFill/>
                <a:prstDash val="solid"/>
                <a:miter/>
              </a:ln>
            </p:spPr>
            <p:txBody>
              <a:bodyPr rtlCol="0" anchor="ctr"/>
              <a:lstStyle/>
              <a:p>
                <a:endParaRPr lang="en-US" sz="1350"/>
              </a:p>
            </p:txBody>
          </p:sp>
          <p:sp>
            <p:nvSpPr>
              <p:cNvPr id="486" name="Freeform: Shape 485">
                <a:extLst>
                  <a:ext uri="{FF2B5EF4-FFF2-40B4-BE49-F238E27FC236}">
                    <a16:creationId xmlns:a16="http://schemas.microsoft.com/office/drawing/2014/main" id="{0C689F8D-DB91-484B-8E4E-4F11AB06E2B1}"/>
                  </a:ext>
                </a:extLst>
              </p:cNvPr>
              <p:cNvSpPr/>
              <p:nvPr/>
            </p:nvSpPr>
            <p:spPr>
              <a:xfrm>
                <a:off x="4537490" y="3778492"/>
                <a:ext cx="75628" cy="179451"/>
              </a:xfrm>
              <a:custGeom>
                <a:avLst/>
                <a:gdLst>
                  <a:gd name="connsiteX0" fmla="*/ 381 w 75628"/>
                  <a:gd name="connsiteY0" fmla="*/ 0 h 179451"/>
                  <a:gd name="connsiteX1" fmla="*/ 0 w 75628"/>
                  <a:gd name="connsiteY1" fmla="*/ 136017 h 179451"/>
                  <a:gd name="connsiteX2" fmla="*/ 75247 w 75628"/>
                  <a:gd name="connsiteY2" fmla="*/ 179451 h 179451"/>
                  <a:gd name="connsiteX3" fmla="*/ 75629 w 75628"/>
                  <a:gd name="connsiteY3" fmla="*/ 43529 h 179451"/>
                  <a:gd name="connsiteX4" fmla="*/ 381 w 75628"/>
                  <a:gd name="connsiteY4" fmla="*/ 0 h 17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28" h="179451">
                    <a:moveTo>
                      <a:pt x="381" y="0"/>
                    </a:moveTo>
                    <a:lnTo>
                      <a:pt x="0" y="136017"/>
                    </a:lnTo>
                    <a:lnTo>
                      <a:pt x="75247" y="179451"/>
                    </a:lnTo>
                    <a:lnTo>
                      <a:pt x="75629" y="43529"/>
                    </a:lnTo>
                    <a:lnTo>
                      <a:pt x="381" y="0"/>
                    </a:lnTo>
                    <a:close/>
                  </a:path>
                </a:pathLst>
              </a:custGeom>
              <a:solidFill>
                <a:srgbClr val="141414"/>
              </a:solidFill>
              <a:ln w="9525" cap="flat">
                <a:noFill/>
                <a:prstDash val="solid"/>
                <a:miter/>
              </a:ln>
            </p:spPr>
            <p:txBody>
              <a:bodyPr rtlCol="0" anchor="ctr"/>
              <a:lstStyle/>
              <a:p>
                <a:endParaRPr lang="en-US" sz="1350"/>
              </a:p>
            </p:txBody>
          </p:sp>
          <p:grpSp>
            <p:nvGrpSpPr>
              <p:cNvPr id="487" name="Graphic 2">
                <a:extLst>
                  <a:ext uri="{FF2B5EF4-FFF2-40B4-BE49-F238E27FC236}">
                    <a16:creationId xmlns:a16="http://schemas.microsoft.com/office/drawing/2014/main" id="{91333A60-7895-4A09-8579-9EAD042DD533}"/>
                  </a:ext>
                </a:extLst>
              </p:cNvPr>
              <p:cNvGrpSpPr/>
              <p:nvPr/>
            </p:nvGrpSpPr>
            <p:grpSpPr>
              <a:xfrm>
                <a:off x="2159669" y="1811675"/>
                <a:ext cx="677227" cy="635031"/>
                <a:chOff x="2159669" y="1811675"/>
                <a:chExt cx="677227" cy="635031"/>
              </a:xfrm>
            </p:grpSpPr>
            <p:sp>
              <p:nvSpPr>
                <p:cNvPr id="488" name="Freeform: Shape 487">
                  <a:extLst>
                    <a:ext uri="{FF2B5EF4-FFF2-40B4-BE49-F238E27FC236}">
                      <a16:creationId xmlns:a16="http://schemas.microsoft.com/office/drawing/2014/main" id="{BB46ECAD-DB9F-482B-AA63-D32C8BB75B64}"/>
                    </a:ext>
                  </a:extLst>
                </p:cNvPr>
                <p:cNvSpPr/>
                <p:nvPr/>
              </p:nvSpPr>
              <p:spPr>
                <a:xfrm>
                  <a:off x="2159669" y="2046657"/>
                  <a:ext cx="270890" cy="399287"/>
                </a:xfrm>
                <a:custGeom>
                  <a:avLst/>
                  <a:gdLst>
                    <a:gd name="connsiteX0" fmla="*/ 270891 w 270890"/>
                    <a:gd name="connsiteY0" fmla="*/ 399288 h 399287"/>
                    <a:gd name="connsiteX1" fmla="*/ 2477 w 270890"/>
                    <a:gd name="connsiteY1" fmla="*/ 243269 h 399287"/>
                    <a:gd name="connsiteX2" fmla="*/ 0 w 270890"/>
                    <a:gd name="connsiteY2" fmla="*/ 0 h 399287"/>
                    <a:gd name="connsiteX3" fmla="*/ 268510 w 270890"/>
                    <a:gd name="connsiteY3" fmla="*/ 156115 h 399287"/>
                    <a:gd name="connsiteX4" fmla="*/ 270891 w 270890"/>
                    <a:gd name="connsiteY4" fmla="*/ 399288 h 399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90" h="399287">
                      <a:moveTo>
                        <a:pt x="270891" y="399288"/>
                      </a:moveTo>
                      <a:lnTo>
                        <a:pt x="2477" y="243269"/>
                      </a:lnTo>
                      <a:lnTo>
                        <a:pt x="0" y="0"/>
                      </a:lnTo>
                      <a:lnTo>
                        <a:pt x="268510" y="156115"/>
                      </a:lnTo>
                      <a:lnTo>
                        <a:pt x="270891" y="399288"/>
                      </a:lnTo>
                      <a:close/>
                    </a:path>
                  </a:pathLst>
                </a:custGeom>
                <a:solidFill>
                  <a:srgbClr val="C8D1E3"/>
                </a:solidFill>
                <a:ln w="9525" cap="flat">
                  <a:noFill/>
                  <a:prstDash val="solid"/>
                  <a:miter/>
                </a:ln>
              </p:spPr>
              <p:txBody>
                <a:bodyPr rtlCol="0" anchor="ctr"/>
                <a:lstStyle/>
                <a:p>
                  <a:endParaRPr lang="en-US" sz="1350"/>
                </a:p>
              </p:txBody>
            </p:sp>
            <p:sp>
              <p:nvSpPr>
                <p:cNvPr id="489" name="Freeform: Shape 488">
                  <a:extLst>
                    <a:ext uri="{FF2B5EF4-FFF2-40B4-BE49-F238E27FC236}">
                      <a16:creationId xmlns:a16="http://schemas.microsoft.com/office/drawing/2014/main" id="{EB990C9A-247D-4781-8CCD-B1E3212BCF6A}"/>
                    </a:ext>
                  </a:extLst>
                </p:cNvPr>
                <p:cNvSpPr/>
                <p:nvPr/>
              </p:nvSpPr>
              <p:spPr>
                <a:xfrm>
                  <a:off x="2159669" y="1811675"/>
                  <a:ext cx="675608" cy="391096"/>
                </a:xfrm>
                <a:custGeom>
                  <a:avLst/>
                  <a:gdLst>
                    <a:gd name="connsiteX0" fmla="*/ 268510 w 675608"/>
                    <a:gd name="connsiteY0" fmla="*/ 391097 h 391096"/>
                    <a:gd name="connsiteX1" fmla="*/ 0 w 675608"/>
                    <a:gd name="connsiteY1" fmla="*/ 234982 h 391096"/>
                    <a:gd name="connsiteX2" fmla="*/ 407098 w 675608"/>
                    <a:gd name="connsiteY2" fmla="*/ 0 h 391096"/>
                    <a:gd name="connsiteX3" fmla="*/ 675608 w 675608"/>
                    <a:gd name="connsiteY3" fmla="*/ 156115 h 391096"/>
                    <a:gd name="connsiteX4" fmla="*/ 268510 w 675608"/>
                    <a:gd name="connsiteY4" fmla="*/ 391097 h 391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08" h="391096">
                      <a:moveTo>
                        <a:pt x="268510" y="391097"/>
                      </a:moveTo>
                      <a:lnTo>
                        <a:pt x="0" y="234982"/>
                      </a:lnTo>
                      <a:lnTo>
                        <a:pt x="407098" y="0"/>
                      </a:lnTo>
                      <a:lnTo>
                        <a:pt x="675608" y="156115"/>
                      </a:lnTo>
                      <a:lnTo>
                        <a:pt x="268510" y="391097"/>
                      </a:lnTo>
                      <a:close/>
                    </a:path>
                  </a:pathLst>
                </a:custGeom>
                <a:solidFill>
                  <a:srgbClr val="FAFBFD"/>
                </a:solidFill>
                <a:ln w="9525" cap="flat">
                  <a:noFill/>
                  <a:prstDash val="solid"/>
                  <a:miter/>
                </a:ln>
              </p:spPr>
              <p:txBody>
                <a:bodyPr rtlCol="0" anchor="ctr"/>
                <a:lstStyle/>
                <a:p>
                  <a:endParaRPr lang="en-US" sz="1350"/>
                </a:p>
              </p:txBody>
            </p:sp>
            <p:sp>
              <p:nvSpPr>
                <p:cNvPr id="490" name="Freeform: Shape 489">
                  <a:extLst>
                    <a:ext uri="{FF2B5EF4-FFF2-40B4-BE49-F238E27FC236}">
                      <a16:creationId xmlns:a16="http://schemas.microsoft.com/office/drawing/2014/main" id="{4020A07D-125A-47F1-A1AC-7F2EE62BCEB9}"/>
                    </a:ext>
                  </a:extLst>
                </p:cNvPr>
                <p:cNvSpPr/>
                <p:nvPr/>
              </p:nvSpPr>
              <p:spPr>
                <a:xfrm>
                  <a:off x="2427417" y="1968552"/>
                  <a:ext cx="409479" cy="478155"/>
                </a:xfrm>
                <a:custGeom>
                  <a:avLst/>
                  <a:gdLst>
                    <a:gd name="connsiteX0" fmla="*/ 407098 w 409479"/>
                    <a:gd name="connsiteY0" fmla="*/ 0 h 478155"/>
                    <a:gd name="connsiteX1" fmla="*/ 409480 w 409479"/>
                    <a:gd name="connsiteY1" fmla="*/ 243173 h 478155"/>
                    <a:gd name="connsiteX2" fmla="*/ 2381 w 409479"/>
                    <a:gd name="connsiteY2" fmla="*/ 478155 h 478155"/>
                    <a:gd name="connsiteX3" fmla="*/ 0 w 409479"/>
                    <a:gd name="connsiteY3" fmla="*/ 234982 h 478155"/>
                    <a:gd name="connsiteX4" fmla="*/ 407098 w 409479"/>
                    <a:gd name="connsiteY4" fmla="*/ 0 h 4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479" h="478155">
                      <a:moveTo>
                        <a:pt x="407098" y="0"/>
                      </a:moveTo>
                      <a:lnTo>
                        <a:pt x="409480" y="243173"/>
                      </a:lnTo>
                      <a:lnTo>
                        <a:pt x="2381" y="478155"/>
                      </a:lnTo>
                      <a:lnTo>
                        <a:pt x="0" y="234982"/>
                      </a:lnTo>
                      <a:lnTo>
                        <a:pt x="407098" y="0"/>
                      </a:lnTo>
                      <a:close/>
                    </a:path>
                  </a:pathLst>
                </a:custGeom>
                <a:solidFill>
                  <a:srgbClr val="DADFEA"/>
                </a:solidFill>
                <a:ln w="9525" cap="flat">
                  <a:noFill/>
                  <a:prstDash val="solid"/>
                  <a:miter/>
                </a:ln>
              </p:spPr>
              <p:txBody>
                <a:bodyPr rtlCol="0" anchor="ctr"/>
                <a:lstStyle/>
                <a:p>
                  <a:endParaRPr lang="en-US" sz="1350"/>
                </a:p>
              </p:txBody>
            </p:sp>
            <p:sp>
              <p:nvSpPr>
                <p:cNvPr id="491" name="Freeform: Shape 490">
                  <a:extLst>
                    <a:ext uri="{FF2B5EF4-FFF2-40B4-BE49-F238E27FC236}">
                      <a16:creationId xmlns:a16="http://schemas.microsoft.com/office/drawing/2014/main" id="{146F7F66-4F5C-445D-8E92-955DF8D6D488}"/>
                    </a:ext>
                  </a:extLst>
                </p:cNvPr>
                <p:cNvSpPr/>
                <p:nvPr/>
              </p:nvSpPr>
              <p:spPr>
                <a:xfrm>
                  <a:off x="2428179" y="2026464"/>
                  <a:ext cx="305562" cy="419481"/>
                </a:xfrm>
                <a:custGeom>
                  <a:avLst/>
                  <a:gdLst>
                    <a:gd name="connsiteX0" fmla="*/ 305562 w 305562"/>
                    <a:gd name="connsiteY0" fmla="*/ 0 h 419481"/>
                    <a:gd name="connsiteX1" fmla="*/ 0 w 305562"/>
                    <a:gd name="connsiteY1" fmla="*/ 176308 h 419481"/>
                    <a:gd name="connsiteX2" fmla="*/ 2381 w 305562"/>
                    <a:gd name="connsiteY2" fmla="*/ 419481 h 419481"/>
                    <a:gd name="connsiteX3" fmla="*/ 305562 w 305562"/>
                    <a:gd name="connsiteY3" fmla="*/ 244602 h 419481"/>
                    <a:gd name="connsiteX4" fmla="*/ 305562 w 305562"/>
                    <a:gd name="connsiteY4" fmla="*/ 0 h 419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562" h="419481">
                      <a:moveTo>
                        <a:pt x="305562" y="0"/>
                      </a:moveTo>
                      <a:lnTo>
                        <a:pt x="0" y="176308"/>
                      </a:lnTo>
                      <a:lnTo>
                        <a:pt x="2381" y="419481"/>
                      </a:lnTo>
                      <a:lnTo>
                        <a:pt x="305562" y="244602"/>
                      </a:lnTo>
                      <a:lnTo>
                        <a:pt x="305562" y="0"/>
                      </a:lnTo>
                      <a:close/>
                    </a:path>
                  </a:pathLst>
                </a:custGeom>
                <a:solidFill>
                  <a:srgbClr val="E1E4EA"/>
                </a:solidFill>
                <a:ln w="9525" cap="flat">
                  <a:noFill/>
                  <a:prstDash val="solid"/>
                  <a:miter/>
                </a:ln>
              </p:spPr>
              <p:txBody>
                <a:bodyPr rtlCol="0" anchor="ctr"/>
                <a:lstStyle/>
                <a:p>
                  <a:endParaRPr lang="en-US" sz="1350"/>
                </a:p>
              </p:txBody>
            </p:sp>
            <p:sp>
              <p:nvSpPr>
                <p:cNvPr id="492" name="Freeform: Shape 491">
                  <a:extLst>
                    <a:ext uri="{FF2B5EF4-FFF2-40B4-BE49-F238E27FC236}">
                      <a16:creationId xmlns:a16="http://schemas.microsoft.com/office/drawing/2014/main" id="{E37EA7E7-EE8E-47A6-9C9F-263E28AC2BBB}"/>
                    </a:ext>
                  </a:extLst>
                </p:cNvPr>
                <p:cNvSpPr/>
                <p:nvPr/>
              </p:nvSpPr>
              <p:spPr>
                <a:xfrm>
                  <a:off x="2432560" y="2033989"/>
                  <a:ext cx="296894" cy="404526"/>
                </a:xfrm>
                <a:custGeom>
                  <a:avLst/>
                  <a:gdLst>
                    <a:gd name="connsiteX0" fmla="*/ 0 w 296894"/>
                    <a:gd name="connsiteY0" fmla="*/ 171260 h 404526"/>
                    <a:gd name="connsiteX1" fmla="*/ 296894 w 296894"/>
                    <a:gd name="connsiteY1" fmla="*/ 0 h 404526"/>
                    <a:gd name="connsiteX2" fmla="*/ 296894 w 296894"/>
                    <a:gd name="connsiteY2" fmla="*/ 234601 h 404526"/>
                    <a:gd name="connsiteX3" fmla="*/ 2286 w 296894"/>
                    <a:gd name="connsiteY3" fmla="*/ 404527 h 404526"/>
                    <a:gd name="connsiteX4" fmla="*/ 0 w 296894"/>
                    <a:gd name="connsiteY4" fmla="*/ 171260 h 404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894" h="404526">
                      <a:moveTo>
                        <a:pt x="0" y="171260"/>
                      </a:moveTo>
                      <a:lnTo>
                        <a:pt x="296894" y="0"/>
                      </a:lnTo>
                      <a:lnTo>
                        <a:pt x="296894" y="234601"/>
                      </a:lnTo>
                      <a:lnTo>
                        <a:pt x="2286" y="404527"/>
                      </a:lnTo>
                      <a:lnTo>
                        <a:pt x="0" y="171260"/>
                      </a:lnTo>
                      <a:close/>
                    </a:path>
                  </a:pathLst>
                </a:custGeom>
                <a:solidFill>
                  <a:srgbClr val="BFCBE3"/>
                </a:solidFill>
                <a:ln w="9525" cap="flat">
                  <a:noFill/>
                  <a:prstDash val="solid"/>
                  <a:miter/>
                </a:ln>
              </p:spPr>
              <p:txBody>
                <a:bodyPr rtlCol="0" anchor="ctr"/>
                <a:lstStyle/>
                <a:p>
                  <a:endParaRPr lang="en-US" sz="1350"/>
                </a:p>
              </p:txBody>
            </p:sp>
            <p:sp>
              <p:nvSpPr>
                <p:cNvPr id="493" name="Freeform: Shape 492">
                  <a:extLst>
                    <a:ext uri="{FF2B5EF4-FFF2-40B4-BE49-F238E27FC236}">
                      <a16:creationId xmlns:a16="http://schemas.microsoft.com/office/drawing/2014/main" id="{D6F06A07-11FB-403A-972F-E94D27F326A7}"/>
                    </a:ext>
                  </a:extLst>
                </p:cNvPr>
                <p:cNvSpPr/>
                <p:nvPr/>
              </p:nvSpPr>
              <p:spPr>
                <a:xfrm>
                  <a:off x="2436942" y="2041513"/>
                  <a:ext cx="288131" cy="389477"/>
                </a:xfrm>
                <a:custGeom>
                  <a:avLst/>
                  <a:gdLst>
                    <a:gd name="connsiteX0" fmla="*/ 0 w 288131"/>
                    <a:gd name="connsiteY0" fmla="*/ 166211 h 389477"/>
                    <a:gd name="connsiteX1" fmla="*/ 288131 w 288131"/>
                    <a:gd name="connsiteY1" fmla="*/ 0 h 389477"/>
                    <a:gd name="connsiteX2" fmla="*/ 288131 w 288131"/>
                    <a:gd name="connsiteY2" fmla="*/ 224600 h 389477"/>
                    <a:gd name="connsiteX3" fmla="*/ 2191 w 288131"/>
                    <a:gd name="connsiteY3" fmla="*/ 389477 h 389477"/>
                    <a:gd name="connsiteX4" fmla="*/ 0 w 288131"/>
                    <a:gd name="connsiteY4" fmla="*/ 166211 h 38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131" h="389477">
                      <a:moveTo>
                        <a:pt x="0" y="166211"/>
                      </a:moveTo>
                      <a:lnTo>
                        <a:pt x="288131" y="0"/>
                      </a:lnTo>
                      <a:lnTo>
                        <a:pt x="288131" y="224600"/>
                      </a:lnTo>
                      <a:lnTo>
                        <a:pt x="2191" y="389477"/>
                      </a:lnTo>
                      <a:lnTo>
                        <a:pt x="0" y="166211"/>
                      </a:lnTo>
                      <a:close/>
                    </a:path>
                  </a:pathLst>
                </a:custGeom>
                <a:solidFill>
                  <a:srgbClr val="E1E4EA"/>
                </a:solidFill>
                <a:ln w="9525" cap="flat">
                  <a:noFill/>
                  <a:prstDash val="solid"/>
                  <a:miter/>
                </a:ln>
              </p:spPr>
              <p:txBody>
                <a:bodyPr rtlCol="0" anchor="ctr"/>
                <a:lstStyle/>
                <a:p>
                  <a:endParaRPr lang="en-US" sz="1350"/>
                </a:p>
              </p:txBody>
            </p:sp>
            <p:sp>
              <p:nvSpPr>
                <p:cNvPr id="494" name="Freeform: Shape 493">
                  <a:extLst>
                    <a:ext uri="{FF2B5EF4-FFF2-40B4-BE49-F238E27FC236}">
                      <a16:creationId xmlns:a16="http://schemas.microsoft.com/office/drawing/2014/main" id="{6DF36BA6-8E23-458A-8BC4-064912CD3495}"/>
                    </a:ext>
                  </a:extLst>
                </p:cNvPr>
                <p:cNvSpPr/>
                <p:nvPr/>
              </p:nvSpPr>
              <p:spPr>
                <a:xfrm>
                  <a:off x="2449134" y="2060468"/>
                  <a:ext cx="262413" cy="354710"/>
                </a:xfrm>
                <a:custGeom>
                  <a:avLst/>
                  <a:gdLst>
                    <a:gd name="connsiteX0" fmla="*/ 262414 w 262413"/>
                    <a:gd name="connsiteY0" fmla="*/ 0 h 354710"/>
                    <a:gd name="connsiteX1" fmla="*/ 0 w 262413"/>
                    <a:gd name="connsiteY1" fmla="*/ 151352 h 354710"/>
                    <a:gd name="connsiteX2" fmla="*/ 2000 w 262413"/>
                    <a:gd name="connsiteY2" fmla="*/ 354711 h 354710"/>
                    <a:gd name="connsiteX3" fmla="*/ 262414 w 262413"/>
                    <a:gd name="connsiteY3" fmla="*/ 204597 h 354710"/>
                    <a:gd name="connsiteX4" fmla="*/ 262414 w 262413"/>
                    <a:gd name="connsiteY4" fmla="*/ 0 h 354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413" h="354710">
                      <a:moveTo>
                        <a:pt x="262414" y="0"/>
                      </a:moveTo>
                      <a:lnTo>
                        <a:pt x="0" y="151352"/>
                      </a:lnTo>
                      <a:lnTo>
                        <a:pt x="2000" y="354711"/>
                      </a:lnTo>
                      <a:lnTo>
                        <a:pt x="262414" y="204597"/>
                      </a:lnTo>
                      <a:lnTo>
                        <a:pt x="262414" y="0"/>
                      </a:lnTo>
                      <a:close/>
                    </a:path>
                  </a:pathLst>
                </a:custGeom>
                <a:solidFill>
                  <a:srgbClr val="2B3E4F"/>
                </a:solidFill>
                <a:ln w="9525" cap="flat">
                  <a:noFill/>
                  <a:prstDash val="solid"/>
                  <a:miter/>
                </a:ln>
              </p:spPr>
              <p:txBody>
                <a:bodyPr rtlCol="0" anchor="ctr"/>
                <a:lstStyle/>
                <a:p>
                  <a:endParaRPr lang="en-US" sz="1350"/>
                </a:p>
              </p:txBody>
            </p:sp>
          </p:grpSp>
          <p:sp>
            <p:nvSpPr>
              <p:cNvPr id="495" name="Freeform: Shape 494">
                <a:extLst>
                  <a:ext uri="{FF2B5EF4-FFF2-40B4-BE49-F238E27FC236}">
                    <a16:creationId xmlns:a16="http://schemas.microsoft.com/office/drawing/2014/main" id="{E24DE80C-B51B-45F2-B7F0-F15A6008D530}"/>
                  </a:ext>
                </a:extLst>
              </p:cNvPr>
              <p:cNvSpPr/>
              <p:nvPr/>
            </p:nvSpPr>
            <p:spPr>
              <a:xfrm>
                <a:off x="2735074" y="1992459"/>
                <a:ext cx="94583" cy="117443"/>
              </a:xfrm>
              <a:custGeom>
                <a:avLst/>
                <a:gdLst>
                  <a:gd name="connsiteX0" fmla="*/ 94583 w 94583"/>
                  <a:gd name="connsiteY0" fmla="*/ 62770 h 117443"/>
                  <a:gd name="connsiteX1" fmla="*/ 0 w 94583"/>
                  <a:gd name="connsiteY1" fmla="*/ 117443 h 117443"/>
                  <a:gd name="connsiteX2" fmla="*/ 0 w 94583"/>
                  <a:gd name="connsiteY2" fmla="*/ 54578 h 117443"/>
                  <a:gd name="connsiteX3" fmla="*/ 94583 w 94583"/>
                  <a:gd name="connsiteY3" fmla="*/ 0 h 117443"/>
                  <a:gd name="connsiteX4" fmla="*/ 94583 w 94583"/>
                  <a:gd name="connsiteY4" fmla="*/ 62770 h 117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83" h="117443">
                    <a:moveTo>
                      <a:pt x="94583" y="62770"/>
                    </a:moveTo>
                    <a:lnTo>
                      <a:pt x="0" y="117443"/>
                    </a:lnTo>
                    <a:lnTo>
                      <a:pt x="0" y="54578"/>
                    </a:lnTo>
                    <a:lnTo>
                      <a:pt x="94583" y="0"/>
                    </a:lnTo>
                    <a:lnTo>
                      <a:pt x="94583" y="62770"/>
                    </a:lnTo>
                    <a:close/>
                  </a:path>
                </a:pathLst>
              </a:custGeom>
              <a:solidFill>
                <a:srgbClr val="025074"/>
              </a:solidFill>
              <a:ln w="9525" cap="flat">
                <a:noFill/>
                <a:prstDash val="solid"/>
                <a:miter/>
              </a:ln>
            </p:spPr>
            <p:txBody>
              <a:bodyPr rtlCol="0" anchor="ctr"/>
              <a:lstStyle/>
              <a:p>
                <a:endParaRPr lang="en-US" sz="1350"/>
              </a:p>
            </p:txBody>
          </p:sp>
          <p:sp>
            <p:nvSpPr>
              <p:cNvPr id="496" name="Freeform: Shape 495">
                <a:extLst>
                  <a:ext uri="{FF2B5EF4-FFF2-40B4-BE49-F238E27FC236}">
                    <a16:creationId xmlns:a16="http://schemas.microsoft.com/office/drawing/2014/main" id="{1AD3ACDB-A62A-4465-B45B-84DFEEBAAC40}"/>
                  </a:ext>
                </a:extLst>
              </p:cNvPr>
              <p:cNvSpPr/>
              <p:nvPr/>
            </p:nvSpPr>
            <p:spPr>
              <a:xfrm>
                <a:off x="2808607" y="2060468"/>
                <a:ext cx="21050" cy="26765"/>
              </a:xfrm>
              <a:custGeom>
                <a:avLst/>
                <a:gdLst>
                  <a:gd name="connsiteX0" fmla="*/ 0 w 21050"/>
                  <a:gd name="connsiteY0" fmla="*/ 26765 h 26765"/>
                  <a:gd name="connsiteX1" fmla="*/ 21050 w 21050"/>
                  <a:gd name="connsiteY1" fmla="*/ 14573 h 26765"/>
                  <a:gd name="connsiteX2" fmla="*/ 21050 w 21050"/>
                  <a:gd name="connsiteY2" fmla="*/ 0 h 26765"/>
                  <a:gd name="connsiteX3" fmla="*/ 0 w 21050"/>
                  <a:gd name="connsiteY3" fmla="*/ 12097 h 26765"/>
                  <a:gd name="connsiteX4" fmla="*/ 0 w 21050"/>
                  <a:gd name="connsiteY4" fmla="*/ 26765 h 26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50" h="26765">
                    <a:moveTo>
                      <a:pt x="0" y="26765"/>
                    </a:moveTo>
                    <a:lnTo>
                      <a:pt x="21050" y="14573"/>
                    </a:lnTo>
                    <a:lnTo>
                      <a:pt x="21050" y="0"/>
                    </a:lnTo>
                    <a:lnTo>
                      <a:pt x="0" y="12097"/>
                    </a:lnTo>
                    <a:lnTo>
                      <a:pt x="0" y="26765"/>
                    </a:lnTo>
                    <a:close/>
                  </a:path>
                </a:pathLst>
              </a:custGeom>
              <a:solidFill>
                <a:srgbClr val="BBBBBB"/>
              </a:solidFill>
              <a:ln w="9525" cap="flat">
                <a:noFill/>
                <a:prstDash val="solid"/>
                <a:miter/>
              </a:ln>
            </p:spPr>
            <p:txBody>
              <a:bodyPr rtlCol="0" anchor="ctr"/>
              <a:lstStyle/>
              <a:p>
                <a:endParaRPr lang="en-US" sz="1350"/>
              </a:p>
            </p:txBody>
          </p:sp>
          <p:sp>
            <p:nvSpPr>
              <p:cNvPr id="497" name="Freeform: Shape 496">
                <a:extLst>
                  <a:ext uri="{FF2B5EF4-FFF2-40B4-BE49-F238E27FC236}">
                    <a16:creationId xmlns:a16="http://schemas.microsoft.com/office/drawing/2014/main" id="{7EDF583A-A1B1-4F72-ADF0-CE5A9B120733}"/>
                  </a:ext>
                </a:extLst>
              </p:cNvPr>
              <p:cNvSpPr/>
              <p:nvPr/>
            </p:nvSpPr>
            <p:spPr>
              <a:xfrm>
                <a:off x="2783938" y="2074184"/>
                <a:ext cx="21907" cy="27241"/>
              </a:xfrm>
              <a:custGeom>
                <a:avLst/>
                <a:gdLst>
                  <a:gd name="connsiteX0" fmla="*/ 21908 w 21907"/>
                  <a:gd name="connsiteY0" fmla="*/ 0 h 27241"/>
                  <a:gd name="connsiteX1" fmla="*/ 0 w 21907"/>
                  <a:gd name="connsiteY1" fmla="*/ 12668 h 27241"/>
                  <a:gd name="connsiteX2" fmla="*/ 0 w 21907"/>
                  <a:gd name="connsiteY2" fmla="*/ 27242 h 27241"/>
                  <a:gd name="connsiteX3" fmla="*/ 21908 w 21907"/>
                  <a:gd name="connsiteY3" fmla="*/ 14573 h 27241"/>
                  <a:gd name="connsiteX4" fmla="*/ 21908 w 21907"/>
                  <a:gd name="connsiteY4" fmla="*/ 0 h 2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 h="27241">
                    <a:moveTo>
                      <a:pt x="21908" y="0"/>
                    </a:moveTo>
                    <a:lnTo>
                      <a:pt x="0" y="12668"/>
                    </a:lnTo>
                    <a:lnTo>
                      <a:pt x="0" y="27242"/>
                    </a:lnTo>
                    <a:lnTo>
                      <a:pt x="21908" y="14573"/>
                    </a:lnTo>
                    <a:lnTo>
                      <a:pt x="21908" y="0"/>
                    </a:lnTo>
                    <a:close/>
                  </a:path>
                </a:pathLst>
              </a:custGeom>
              <a:solidFill>
                <a:srgbClr val="BBBBBB"/>
              </a:solidFill>
              <a:ln w="9525" cap="flat">
                <a:noFill/>
                <a:prstDash val="solid"/>
                <a:miter/>
              </a:ln>
            </p:spPr>
            <p:txBody>
              <a:bodyPr rtlCol="0" anchor="ctr"/>
              <a:lstStyle/>
              <a:p>
                <a:endParaRPr lang="en-US" sz="1350"/>
              </a:p>
            </p:txBody>
          </p:sp>
          <p:sp>
            <p:nvSpPr>
              <p:cNvPr id="498" name="Freeform: Shape 497">
                <a:extLst>
                  <a:ext uri="{FF2B5EF4-FFF2-40B4-BE49-F238E27FC236}">
                    <a16:creationId xmlns:a16="http://schemas.microsoft.com/office/drawing/2014/main" id="{04D1EACF-0952-4ECE-A0F3-CCEE2B6D4D6A}"/>
                  </a:ext>
                </a:extLst>
              </p:cNvPr>
              <p:cNvSpPr/>
              <p:nvPr/>
            </p:nvSpPr>
            <p:spPr>
              <a:xfrm>
                <a:off x="2759554" y="2088376"/>
                <a:ext cx="21621" cy="27146"/>
              </a:xfrm>
              <a:custGeom>
                <a:avLst/>
                <a:gdLst>
                  <a:gd name="connsiteX0" fmla="*/ 0 w 21621"/>
                  <a:gd name="connsiteY0" fmla="*/ 27146 h 27146"/>
                  <a:gd name="connsiteX1" fmla="*/ 21622 w 21621"/>
                  <a:gd name="connsiteY1" fmla="*/ 14669 h 27146"/>
                  <a:gd name="connsiteX2" fmla="*/ 21622 w 21621"/>
                  <a:gd name="connsiteY2" fmla="*/ 0 h 27146"/>
                  <a:gd name="connsiteX3" fmla="*/ 0 w 21621"/>
                  <a:gd name="connsiteY3" fmla="*/ 12573 h 27146"/>
                  <a:gd name="connsiteX4" fmla="*/ 0 w 21621"/>
                  <a:gd name="connsiteY4" fmla="*/ 27146 h 27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 h="27146">
                    <a:moveTo>
                      <a:pt x="0" y="27146"/>
                    </a:moveTo>
                    <a:lnTo>
                      <a:pt x="21622" y="14669"/>
                    </a:lnTo>
                    <a:lnTo>
                      <a:pt x="21622" y="0"/>
                    </a:lnTo>
                    <a:lnTo>
                      <a:pt x="0" y="12573"/>
                    </a:lnTo>
                    <a:lnTo>
                      <a:pt x="0" y="27146"/>
                    </a:lnTo>
                    <a:close/>
                  </a:path>
                </a:pathLst>
              </a:custGeom>
              <a:solidFill>
                <a:srgbClr val="BBBBBB"/>
              </a:solidFill>
              <a:ln w="9525" cap="flat">
                <a:noFill/>
                <a:prstDash val="solid"/>
                <a:miter/>
              </a:ln>
            </p:spPr>
            <p:txBody>
              <a:bodyPr rtlCol="0" anchor="ctr"/>
              <a:lstStyle/>
              <a:p>
                <a:endParaRPr lang="en-US" sz="1350"/>
              </a:p>
            </p:txBody>
          </p:sp>
          <p:sp>
            <p:nvSpPr>
              <p:cNvPr id="499" name="Freeform: Shape 498">
                <a:extLst>
                  <a:ext uri="{FF2B5EF4-FFF2-40B4-BE49-F238E27FC236}">
                    <a16:creationId xmlns:a16="http://schemas.microsoft.com/office/drawing/2014/main" id="{DAA144A0-F5EB-4E1D-9EA3-2EA737A17EC3}"/>
                  </a:ext>
                </a:extLst>
              </p:cNvPr>
              <p:cNvSpPr/>
              <p:nvPr/>
            </p:nvSpPr>
            <p:spPr>
              <a:xfrm>
                <a:off x="2735074" y="2102473"/>
                <a:ext cx="21716" cy="27146"/>
              </a:xfrm>
              <a:custGeom>
                <a:avLst/>
                <a:gdLst>
                  <a:gd name="connsiteX0" fmla="*/ 21717 w 21716"/>
                  <a:gd name="connsiteY0" fmla="*/ 0 h 27146"/>
                  <a:gd name="connsiteX1" fmla="*/ 0 w 21716"/>
                  <a:gd name="connsiteY1" fmla="*/ 12573 h 27146"/>
                  <a:gd name="connsiteX2" fmla="*/ 0 w 21716"/>
                  <a:gd name="connsiteY2" fmla="*/ 27146 h 27146"/>
                  <a:gd name="connsiteX3" fmla="*/ 21717 w 21716"/>
                  <a:gd name="connsiteY3" fmla="*/ 14669 h 27146"/>
                  <a:gd name="connsiteX4" fmla="*/ 21717 w 21716"/>
                  <a:gd name="connsiteY4" fmla="*/ 0 h 27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6" h="27146">
                    <a:moveTo>
                      <a:pt x="21717" y="0"/>
                    </a:moveTo>
                    <a:lnTo>
                      <a:pt x="0" y="12573"/>
                    </a:lnTo>
                    <a:lnTo>
                      <a:pt x="0" y="27146"/>
                    </a:lnTo>
                    <a:lnTo>
                      <a:pt x="21717" y="14669"/>
                    </a:lnTo>
                    <a:lnTo>
                      <a:pt x="21717" y="0"/>
                    </a:lnTo>
                    <a:close/>
                  </a:path>
                </a:pathLst>
              </a:custGeom>
              <a:solidFill>
                <a:srgbClr val="BBBBBB"/>
              </a:solidFill>
              <a:ln w="9525" cap="flat">
                <a:noFill/>
                <a:prstDash val="solid"/>
                <a:miter/>
              </a:ln>
            </p:spPr>
            <p:txBody>
              <a:bodyPr rtlCol="0" anchor="ctr"/>
              <a:lstStyle/>
              <a:p>
                <a:endParaRPr lang="en-US" sz="1350"/>
              </a:p>
            </p:txBody>
          </p:sp>
          <p:sp>
            <p:nvSpPr>
              <p:cNvPr id="500" name="Freeform: Shape 499">
                <a:extLst>
                  <a:ext uri="{FF2B5EF4-FFF2-40B4-BE49-F238E27FC236}">
                    <a16:creationId xmlns:a16="http://schemas.microsoft.com/office/drawing/2014/main" id="{83B2E4E2-A0BF-4AD9-822F-336D3017FD93}"/>
                  </a:ext>
                </a:extLst>
              </p:cNvPr>
              <p:cNvSpPr/>
              <p:nvPr/>
            </p:nvSpPr>
            <p:spPr>
              <a:xfrm>
                <a:off x="2740123" y="2058936"/>
                <a:ext cx="19050" cy="25447"/>
              </a:xfrm>
              <a:custGeom>
                <a:avLst/>
                <a:gdLst>
                  <a:gd name="connsiteX0" fmla="*/ 9525 w 19050"/>
                  <a:gd name="connsiteY0" fmla="*/ 24106 h 25447"/>
                  <a:gd name="connsiteX1" fmla="*/ 0 w 19050"/>
                  <a:gd name="connsiteY1" fmla="*/ 18391 h 25447"/>
                  <a:gd name="connsiteX2" fmla="*/ 9525 w 19050"/>
                  <a:gd name="connsiteY2" fmla="*/ 1342 h 25447"/>
                  <a:gd name="connsiteX3" fmla="*/ 19050 w 19050"/>
                  <a:gd name="connsiteY3" fmla="*/ 7057 h 25447"/>
                  <a:gd name="connsiteX4" fmla="*/ 9525 w 19050"/>
                  <a:gd name="connsiteY4" fmla="*/ 24106 h 25447"/>
                  <a:gd name="connsiteX5" fmla="*/ 9525 w 19050"/>
                  <a:gd name="connsiteY5" fmla="*/ 4294 h 25447"/>
                  <a:gd name="connsiteX6" fmla="*/ 2191 w 19050"/>
                  <a:gd name="connsiteY6" fmla="*/ 16963 h 25447"/>
                  <a:gd name="connsiteX7" fmla="*/ 9525 w 19050"/>
                  <a:gd name="connsiteY7" fmla="*/ 21154 h 25447"/>
                  <a:gd name="connsiteX8" fmla="*/ 16764 w 19050"/>
                  <a:gd name="connsiteY8" fmla="*/ 8485 h 25447"/>
                  <a:gd name="connsiteX9" fmla="*/ 9525 w 19050"/>
                  <a:gd name="connsiteY9" fmla="*/ 4294 h 2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25447">
                    <a:moveTo>
                      <a:pt x="9525" y="24106"/>
                    </a:moveTo>
                    <a:cubicBezTo>
                      <a:pt x="4096" y="27250"/>
                      <a:pt x="0" y="24678"/>
                      <a:pt x="0" y="18391"/>
                    </a:cubicBezTo>
                    <a:cubicBezTo>
                      <a:pt x="311" y="11525"/>
                      <a:pt x="3841" y="5206"/>
                      <a:pt x="9525" y="1342"/>
                    </a:cubicBezTo>
                    <a:cubicBezTo>
                      <a:pt x="14954" y="-1802"/>
                      <a:pt x="19050" y="770"/>
                      <a:pt x="19050" y="7057"/>
                    </a:cubicBezTo>
                    <a:cubicBezTo>
                      <a:pt x="18724" y="13919"/>
                      <a:pt x="15198" y="20231"/>
                      <a:pt x="9525" y="24106"/>
                    </a:cubicBezTo>
                    <a:close/>
                    <a:moveTo>
                      <a:pt x="9525" y="4294"/>
                    </a:moveTo>
                    <a:cubicBezTo>
                      <a:pt x="5179" y="7086"/>
                      <a:pt x="2448" y="11804"/>
                      <a:pt x="2191" y="16963"/>
                    </a:cubicBezTo>
                    <a:cubicBezTo>
                      <a:pt x="2191" y="21535"/>
                      <a:pt x="5429" y="23440"/>
                      <a:pt x="9525" y="21154"/>
                    </a:cubicBezTo>
                    <a:cubicBezTo>
                      <a:pt x="13800" y="18308"/>
                      <a:pt x="16483" y="13613"/>
                      <a:pt x="16764" y="8485"/>
                    </a:cubicBezTo>
                    <a:cubicBezTo>
                      <a:pt x="16764" y="3628"/>
                      <a:pt x="13526" y="1913"/>
                      <a:pt x="9525" y="4294"/>
                    </a:cubicBezTo>
                    <a:close/>
                  </a:path>
                </a:pathLst>
              </a:custGeom>
              <a:solidFill>
                <a:srgbClr val="FFFFFF"/>
              </a:solidFill>
              <a:ln w="9525" cap="flat">
                <a:noFill/>
                <a:prstDash val="solid"/>
                <a:miter/>
              </a:ln>
            </p:spPr>
            <p:txBody>
              <a:bodyPr rtlCol="0" anchor="ctr"/>
              <a:lstStyle/>
              <a:p>
                <a:endParaRPr lang="en-US" sz="1350"/>
              </a:p>
            </p:txBody>
          </p:sp>
          <p:sp>
            <p:nvSpPr>
              <p:cNvPr id="501" name="Freeform: Shape 500">
                <a:extLst>
                  <a:ext uri="{FF2B5EF4-FFF2-40B4-BE49-F238E27FC236}">
                    <a16:creationId xmlns:a16="http://schemas.microsoft.com/office/drawing/2014/main" id="{3D393DFE-E0A1-47F1-93A0-48836B1AC0D1}"/>
                  </a:ext>
                </a:extLst>
              </p:cNvPr>
              <p:cNvSpPr/>
              <p:nvPr/>
            </p:nvSpPr>
            <p:spPr>
              <a:xfrm>
                <a:off x="2747933" y="2066241"/>
                <a:ext cx="3333" cy="10610"/>
              </a:xfrm>
              <a:custGeom>
                <a:avLst/>
                <a:gdLst>
                  <a:gd name="connsiteX0" fmla="*/ 3334 w 3333"/>
                  <a:gd name="connsiteY0" fmla="*/ 7753 h 10610"/>
                  <a:gd name="connsiteX1" fmla="*/ 1715 w 3333"/>
                  <a:gd name="connsiteY1" fmla="*/ 10610 h 10610"/>
                  <a:gd name="connsiteX2" fmla="*/ 1714 w 3333"/>
                  <a:gd name="connsiteY2" fmla="*/ 10610 h 10610"/>
                  <a:gd name="connsiteX3" fmla="*/ 0 w 3333"/>
                  <a:gd name="connsiteY3" fmla="*/ 9658 h 10610"/>
                  <a:gd name="connsiteX4" fmla="*/ 0 w 3333"/>
                  <a:gd name="connsiteY4" fmla="*/ 3086 h 10610"/>
                  <a:gd name="connsiteX5" fmla="*/ 1714 w 3333"/>
                  <a:gd name="connsiteY5" fmla="*/ 228 h 10610"/>
                  <a:gd name="connsiteX6" fmla="*/ 1714 w 3333"/>
                  <a:gd name="connsiteY6" fmla="*/ 228 h 10610"/>
                  <a:gd name="connsiteX7" fmla="*/ 3334 w 3333"/>
                  <a:gd name="connsiteY7" fmla="*/ 1181 h 1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 h="10610">
                    <a:moveTo>
                      <a:pt x="3334" y="7753"/>
                    </a:moveTo>
                    <a:cubicBezTo>
                      <a:pt x="3253" y="8901"/>
                      <a:pt x="2658" y="9951"/>
                      <a:pt x="1715" y="10610"/>
                    </a:cubicBezTo>
                    <a:lnTo>
                      <a:pt x="1714" y="10610"/>
                    </a:lnTo>
                    <a:cubicBezTo>
                      <a:pt x="762" y="10610"/>
                      <a:pt x="0" y="10610"/>
                      <a:pt x="0" y="9658"/>
                    </a:cubicBezTo>
                    <a:lnTo>
                      <a:pt x="0" y="3086"/>
                    </a:lnTo>
                    <a:cubicBezTo>
                      <a:pt x="57" y="1906"/>
                      <a:pt x="700" y="833"/>
                      <a:pt x="1714" y="228"/>
                    </a:cubicBezTo>
                    <a:lnTo>
                      <a:pt x="1714" y="228"/>
                    </a:lnTo>
                    <a:cubicBezTo>
                      <a:pt x="2572" y="-343"/>
                      <a:pt x="3334" y="228"/>
                      <a:pt x="3334" y="1181"/>
                    </a:cubicBezTo>
                    <a:close/>
                  </a:path>
                </a:pathLst>
              </a:custGeom>
              <a:solidFill>
                <a:srgbClr val="FFFFFF"/>
              </a:solidFill>
              <a:ln w="9525" cap="flat">
                <a:noFill/>
                <a:prstDash val="solid"/>
                <a:miter/>
              </a:ln>
            </p:spPr>
            <p:txBody>
              <a:bodyPr rtlCol="0" anchor="ctr"/>
              <a:lstStyle/>
              <a:p>
                <a:endParaRPr lang="en-US" sz="1350"/>
              </a:p>
            </p:txBody>
          </p:sp>
          <p:sp>
            <p:nvSpPr>
              <p:cNvPr id="502" name="Freeform: Shape 501">
                <a:extLst>
                  <a:ext uri="{FF2B5EF4-FFF2-40B4-BE49-F238E27FC236}">
                    <a16:creationId xmlns:a16="http://schemas.microsoft.com/office/drawing/2014/main" id="{C38A922D-E823-4C0F-9D80-1B3E9C40909B}"/>
                  </a:ext>
                </a:extLst>
              </p:cNvPr>
              <p:cNvSpPr/>
              <p:nvPr/>
            </p:nvSpPr>
            <p:spPr>
              <a:xfrm>
                <a:off x="2805464" y="2021225"/>
                <a:ext cx="19621" cy="25812"/>
              </a:xfrm>
              <a:custGeom>
                <a:avLst/>
                <a:gdLst>
                  <a:gd name="connsiteX0" fmla="*/ 19622 w 19621"/>
                  <a:gd name="connsiteY0" fmla="*/ 5525 h 25812"/>
                  <a:gd name="connsiteX1" fmla="*/ 19622 w 19621"/>
                  <a:gd name="connsiteY1" fmla="*/ 3239 h 25812"/>
                  <a:gd name="connsiteX2" fmla="*/ 19622 w 19621"/>
                  <a:gd name="connsiteY2" fmla="*/ 3239 h 25812"/>
                  <a:gd name="connsiteX3" fmla="*/ 16955 w 19621"/>
                  <a:gd name="connsiteY3" fmla="*/ 4763 h 25812"/>
                  <a:gd name="connsiteX4" fmla="*/ 15716 w 19621"/>
                  <a:gd name="connsiteY4" fmla="*/ 3429 h 25812"/>
                  <a:gd name="connsiteX5" fmla="*/ 16574 w 19621"/>
                  <a:gd name="connsiteY5" fmla="*/ 0 h 25812"/>
                  <a:gd name="connsiteX6" fmla="*/ 16574 w 19621"/>
                  <a:gd name="connsiteY6" fmla="*/ 0 h 25812"/>
                  <a:gd name="connsiteX7" fmla="*/ 14669 w 19621"/>
                  <a:gd name="connsiteY7" fmla="*/ 0 h 25812"/>
                  <a:gd name="connsiteX8" fmla="*/ 11525 w 19621"/>
                  <a:gd name="connsiteY8" fmla="*/ 3239 h 25812"/>
                  <a:gd name="connsiteX9" fmla="*/ 9430 w 19621"/>
                  <a:gd name="connsiteY9" fmla="*/ 4001 h 25812"/>
                  <a:gd name="connsiteX10" fmla="*/ 8287 w 19621"/>
                  <a:gd name="connsiteY10" fmla="*/ 1905 h 25812"/>
                  <a:gd name="connsiteX11" fmla="*/ 8287 w 19621"/>
                  <a:gd name="connsiteY11" fmla="*/ 1905 h 25812"/>
                  <a:gd name="connsiteX12" fmla="*/ 6001 w 19621"/>
                  <a:gd name="connsiteY12" fmla="*/ 3810 h 25812"/>
                  <a:gd name="connsiteX13" fmla="*/ 6001 w 19621"/>
                  <a:gd name="connsiteY13" fmla="*/ 4382 h 25812"/>
                  <a:gd name="connsiteX14" fmla="*/ 6001 w 19621"/>
                  <a:gd name="connsiteY14" fmla="*/ 7429 h 25812"/>
                  <a:gd name="connsiteX15" fmla="*/ 4286 w 19621"/>
                  <a:gd name="connsiteY15" fmla="*/ 9906 h 25812"/>
                  <a:gd name="connsiteX16" fmla="*/ 1810 w 19621"/>
                  <a:gd name="connsiteY16" fmla="*/ 9906 h 25812"/>
                  <a:gd name="connsiteX17" fmla="*/ 572 w 19621"/>
                  <a:gd name="connsiteY17" fmla="*/ 12859 h 25812"/>
                  <a:gd name="connsiteX18" fmla="*/ 572 w 19621"/>
                  <a:gd name="connsiteY18" fmla="*/ 12859 h 25812"/>
                  <a:gd name="connsiteX19" fmla="*/ 2381 w 19621"/>
                  <a:gd name="connsiteY19" fmla="*/ 14002 h 25812"/>
                  <a:gd name="connsiteX20" fmla="*/ 2381 w 19621"/>
                  <a:gd name="connsiteY20" fmla="*/ 16669 h 25812"/>
                  <a:gd name="connsiteX21" fmla="*/ 0 w 19621"/>
                  <a:gd name="connsiteY21" fmla="*/ 19336 h 25812"/>
                  <a:gd name="connsiteX22" fmla="*/ 0 w 19621"/>
                  <a:gd name="connsiteY22" fmla="*/ 19907 h 25812"/>
                  <a:gd name="connsiteX23" fmla="*/ 476 w 19621"/>
                  <a:gd name="connsiteY23" fmla="*/ 22193 h 25812"/>
                  <a:gd name="connsiteX24" fmla="*/ 476 w 19621"/>
                  <a:gd name="connsiteY24" fmla="*/ 22193 h 25812"/>
                  <a:gd name="connsiteX25" fmla="*/ 3143 w 19621"/>
                  <a:gd name="connsiteY25" fmla="*/ 20574 h 25812"/>
                  <a:gd name="connsiteX26" fmla="*/ 4382 w 19621"/>
                  <a:gd name="connsiteY26" fmla="*/ 21907 h 25812"/>
                  <a:gd name="connsiteX27" fmla="*/ 3429 w 19621"/>
                  <a:gd name="connsiteY27" fmla="*/ 25336 h 25812"/>
                  <a:gd name="connsiteX28" fmla="*/ 3429 w 19621"/>
                  <a:gd name="connsiteY28" fmla="*/ 25813 h 25812"/>
                  <a:gd name="connsiteX29" fmla="*/ 5429 w 19621"/>
                  <a:gd name="connsiteY29" fmla="*/ 25813 h 25812"/>
                  <a:gd name="connsiteX30" fmla="*/ 5429 w 19621"/>
                  <a:gd name="connsiteY30" fmla="*/ 25813 h 25812"/>
                  <a:gd name="connsiteX31" fmla="*/ 7334 w 19621"/>
                  <a:gd name="connsiteY31" fmla="*/ 22479 h 25812"/>
                  <a:gd name="connsiteX32" fmla="*/ 9430 w 19621"/>
                  <a:gd name="connsiteY32" fmla="*/ 21717 h 25812"/>
                  <a:gd name="connsiteX33" fmla="*/ 10573 w 19621"/>
                  <a:gd name="connsiteY33" fmla="*/ 23908 h 25812"/>
                  <a:gd name="connsiteX34" fmla="*/ 10573 w 19621"/>
                  <a:gd name="connsiteY34" fmla="*/ 23908 h 25812"/>
                  <a:gd name="connsiteX35" fmla="*/ 12764 w 19621"/>
                  <a:gd name="connsiteY35" fmla="*/ 22003 h 25812"/>
                  <a:gd name="connsiteX36" fmla="*/ 12764 w 19621"/>
                  <a:gd name="connsiteY36" fmla="*/ 21431 h 25812"/>
                  <a:gd name="connsiteX37" fmla="*/ 12764 w 19621"/>
                  <a:gd name="connsiteY37" fmla="*/ 18383 h 25812"/>
                  <a:gd name="connsiteX38" fmla="*/ 14478 w 19621"/>
                  <a:gd name="connsiteY38" fmla="*/ 15907 h 25812"/>
                  <a:gd name="connsiteX39" fmla="*/ 17050 w 19621"/>
                  <a:gd name="connsiteY39" fmla="*/ 15907 h 25812"/>
                  <a:gd name="connsiteX40" fmla="*/ 17526 w 19621"/>
                  <a:gd name="connsiteY40" fmla="*/ 15907 h 25812"/>
                  <a:gd name="connsiteX41" fmla="*/ 18764 w 19621"/>
                  <a:gd name="connsiteY41" fmla="*/ 12954 h 25812"/>
                  <a:gd name="connsiteX42" fmla="*/ 18764 w 19621"/>
                  <a:gd name="connsiteY42" fmla="*/ 12478 h 25812"/>
                  <a:gd name="connsiteX43" fmla="*/ 16859 w 19621"/>
                  <a:gd name="connsiteY43" fmla="*/ 11335 h 25812"/>
                  <a:gd name="connsiteX44" fmla="*/ 16859 w 19621"/>
                  <a:gd name="connsiteY44" fmla="*/ 8668 h 25812"/>
                  <a:gd name="connsiteX45" fmla="*/ 19241 w 19621"/>
                  <a:gd name="connsiteY45" fmla="*/ 6001 h 25812"/>
                  <a:gd name="connsiteX46" fmla="*/ 19621 w 19621"/>
                  <a:gd name="connsiteY46" fmla="*/ 5525 h 25812"/>
                  <a:gd name="connsiteX47" fmla="*/ 10097 w 19621"/>
                  <a:gd name="connsiteY47" fmla="*/ 17335 h 25812"/>
                  <a:gd name="connsiteX48" fmla="*/ 5048 w 19621"/>
                  <a:gd name="connsiteY48" fmla="*/ 16478 h 25812"/>
                  <a:gd name="connsiteX49" fmla="*/ 8287 w 19621"/>
                  <a:gd name="connsiteY49" fmla="*/ 8763 h 25812"/>
                  <a:gd name="connsiteX50" fmla="*/ 13335 w 19621"/>
                  <a:gd name="connsiteY50" fmla="*/ 9620 h 25812"/>
                  <a:gd name="connsiteX51" fmla="*/ 9811 w 19621"/>
                  <a:gd name="connsiteY51" fmla="*/ 17335 h 2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9621" h="25812">
                    <a:moveTo>
                      <a:pt x="19622" y="5525"/>
                    </a:moveTo>
                    <a:lnTo>
                      <a:pt x="19622" y="3239"/>
                    </a:lnTo>
                    <a:cubicBezTo>
                      <a:pt x="19622" y="3239"/>
                      <a:pt x="19622" y="3239"/>
                      <a:pt x="19622" y="3239"/>
                    </a:cubicBezTo>
                    <a:lnTo>
                      <a:pt x="16955" y="4763"/>
                    </a:lnTo>
                    <a:cubicBezTo>
                      <a:pt x="16644" y="4233"/>
                      <a:pt x="16222" y="3777"/>
                      <a:pt x="15716" y="3429"/>
                    </a:cubicBezTo>
                    <a:lnTo>
                      <a:pt x="16574" y="0"/>
                    </a:lnTo>
                    <a:cubicBezTo>
                      <a:pt x="16574" y="0"/>
                      <a:pt x="16574" y="0"/>
                      <a:pt x="16574" y="0"/>
                    </a:cubicBezTo>
                    <a:lnTo>
                      <a:pt x="14669" y="0"/>
                    </a:lnTo>
                    <a:lnTo>
                      <a:pt x="11525" y="3239"/>
                    </a:lnTo>
                    <a:cubicBezTo>
                      <a:pt x="10791" y="3380"/>
                      <a:pt x="10083" y="3637"/>
                      <a:pt x="9430" y="4001"/>
                    </a:cubicBezTo>
                    <a:lnTo>
                      <a:pt x="8287" y="1905"/>
                    </a:lnTo>
                    <a:cubicBezTo>
                      <a:pt x="8287" y="1905"/>
                      <a:pt x="8287" y="1905"/>
                      <a:pt x="8287" y="1905"/>
                    </a:cubicBezTo>
                    <a:lnTo>
                      <a:pt x="6001" y="3810"/>
                    </a:lnTo>
                    <a:cubicBezTo>
                      <a:pt x="5915" y="3991"/>
                      <a:pt x="5915" y="4201"/>
                      <a:pt x="6001" y="4382"/>
                    </a:cubicBezTo>
                    <a:lnTo>
                      <a:pt x="6001" y="7429"/>
                    </a:lnTo>
                    <a:cubicBezTo>
                      <a:pt x="5376" y="8216"/>
                      <a:pt x="4803" y="9044"/>
                      <a:pt x="4286" y="9906"/>
                    </a:cubicBezTo>
                    <a:lnTo>
                      <a:pt x="1810" y="9906"/>
                    </a:lnTo>
                    <a:lnTo>
                      <a:pt x="572" y="12859"/>
                    </a:lnTo>
                    <a:cubicBezTo>
                      <a:pt x="572" y="12859"/>
                      <a:pt x="572" y="12859"/>
                      <a:pt x="572" y="12859"/>
                    </a:cubicBezTo>
                    <a:lnTo>
                      <a:pt x="2381" y="14002"/>
                    </a:lnTo>
                    <a:cubicBezTo>
                      <a:pt x="2335" y="14890"/>
                      <a:pt x="2335" y="15780"/>
                      <a:pt x="2381" y="16669"/>
                    </a:cubicBezTo>
                    <a:lnTo>
                      <a:pt x="0" y="19336"/>
                    </a:lnTo>
                    <a:lnTo>
                      <a:pt x="0" y="19907"/>
                    </a:lnTo>
                    <a:lnTo>
                      <a:pt x="476" y="22193"/>
                    </a:lnTo>
                    <a:cubicBezTo>
                      <a:pt x="476" y="22193"/>
                      <a:pt x="476" y="22193"/>
                      <a:pt x="476" y="22193"/>
                    </a:cubicBezTo>
                    <a:lnTo>
                      <a:pt x="3143" y="20574"/>
                    </a:lnTo>
                    <a:cubicBezTo>
                      <a:pt x="3424" y="21125"/>
                      <a:pt x="3853" y="21586"/>
                      <a:pt x="4382" y="21907"/>
                    </a:cubicBezTo>
                    <a:lnTo>
                      <a:pt x="3429" y="25336"/>
                    </a:lnTo>
                    <a:cubicBezTo>
                      <a:pt x="3429" y="25336"/>
                      <a:pt x="3429" y="25813"/>
                      <a:pt x="3429" y="25813"/>
                    </a:cubicBezTo>
                    <a:lnTo>
                      <a:pt x="5429" y="25813"/>
                    </a:lnTo>
                    <a:cubicBezTo>
                      <a:pt x="5429" y="25813"/>
                      <a:pt x="5429" y="25813"/>
                      <a:pt x="5429" y="25813"/>
                    </a:cubicBezTo>
                    <a:lnTo>
                      <a:pt x="7334" y="22479"/>
                    </a:lnTo>
                    <a:cubicBezTo>
                      <a:pt x="8073" y="22354"/>
                      <a:pt x="8783" y="22096"/>
                      <a:pt x="9430" y="21717"/>
                    </a:cubicBezTo>
                    <a:lnTo>
                      <a:pt x="10573" y="23908"/>
                    </a:lnTo>
                    <a:lnTo>
                      <a:pt x="10573" y="23908"/>
                    </a:lnTo>
                    <a:lnTo>
                      <a:pt x="12764" y="22003"/>
                    </a:lnTo>
                    <a:cubicBezTo>
                      <a:pt x="12849" y="21822"/>
                      <a:pt x="12849" y="21612"/>
                      <a:pt x="12764" y="21431"/>
                    </a:cubicBezTo>
                    <a:lnTo>
                      <a:pt x="12764" y="18383"/>
                    </a:lnTo>
                    <a:cubicBezTo>
                      <a:pt x="13420" y="17620"/>
                      <a:pt x="13995" y="16790"/>
                      <a:pt x="14478" y="15907"/>
                    </a:cubicBezTo>
                    <a:lnTo>
                      <a:pt x="17050" y="15907"/>
                    </a:lnTo>
                    <a:lnTo>
                      <a:pt x="17526" y="15907"/>
                    </a:lnTo>
                    <a:lnTo>
                      <a:pt x="18764" y="12954"/>
                    </a:lnTo>
                    <a:cubicBezTo>
                      <a:pt x="18764" y="12954"/>
                      <a:pt x="18764" y="12478"/>
                      <a:pt x="18764" y="12478"/>
                    </a:cubicBezTo>
                    <a:lnTo>
                      <a:pt x="16859" y="11335"/>
                    </a:lnTo>
                    <a:cubicBezTo>
                      <a:pt x="16952" y="10448"/>
                      <a:pt x="16952" y="9554"/>
                      <a:pt x="16859" y="8668"/>
                    </a:cubicBezTo>
                    <a:lnTo>
                      <a:pt x="19241" y="6001"/>
                    </a:lnTo>
                    <a:cubicBezTo>
                      <a:pt x="19437" y="5913"/>
                      <a:pt x="19579" y="5735"/>
                      <a:pt x="19621" y="5525"/>
                    </a:cubicBezTo>
                    <a:close/>
                    <a:moveTo>
                      <a:pt x="10097" y="17335"/>
                    </a:moveTo>
                    <a:cubicBezTo>
                      <a:pt x="7811" y="19145"/>
                      <a:pt x="5525" y="18859"/>
                      <a:pt x="5048" y="16478"/>
                    </a:cubicBezTo>
                    <a:cubicBezTo>
                      <a:pt x="4880" y="13545"/>
                      <a:pt x="6075" y="10698"/>
                      <a:pt x="8287" y="8763"/>
                    </a:cubicBezTo>
                    <a:cubicBezTo>
                      <a:pt x="10573" y="6953"/>
                      <a:pt x="12764" y="7239"/>
                      <a:pt x="13335" y="9620"/>
                    </a:cubicBezTo>
                    <a:cubicBezTo>
                      <a:pt x="13433" y="12602"/>
                      <a:pt x="12129" y="15458"/>
                      <a:pt x="9811" y="17335"/>
                    </a:cubicBezTo>
                    <a:close/>
                  </a:path>
                </a:pathLst>
              </a:custGeom>
              <a:solidFill>
                <a:srgbClr val="FFFFFF"/>
              </a:solidFill>
              <a:ln w="9525" cap="flat">
                <a:noFill/>
                <a:prstDash val="solid"/>
                <a:miter/>
              </a:ln>
            </p:spPr>
            <p:txBody>
              <a:bodyPr rtlCol="0" anchor="ctr"/>
              <a:lstStyle/>
              <a:p>
                <a:endParaRPr lang="en-US" sz="1350"/>
              </a:p>
            </p:txBody>
          </p:sp>
          <p:sp>
            <p:nvSpPr>
              <p:cNvPr id="503" name="Freeform: Shape 502">
                <a:extLst>
                  <a:ext uri="{FF2B5EF4-FFF2-40B4-BE49-F238E27FC236}">
                    <a16:creationId xmlns:a16="http://schemas.microsoft.com/office/drawing/2014/main" id="{DE63277C-C2FB-4942-BDCF-74E9B8C23347}"/>
                  </a:ext>
                </a:extLst>
              </p:cNvPr>
              <p:cNvSpPr/>
              <p:nvPr/>
            </p:nvSpPr>
            <p:spPr>
              <a:xfrm>
                <a:off x="2763161" y="2048951"/>
                <a:ext cx="16085" cy="21210"/>
              </a:xfrm>
              <a:custGeom>
                <a:avLst/>
                <a:gdLst>
                  <a:gd name="connsiteX0" fmla="*/ 679 w 16085"/>
                  <a:gd name="connsiteY0" fmla="*/ 17709 h 21210"/>
                  <a:gd name="connsiteX1" fmla="*/ 6299 w 16085"/>
                  <a:gd name="connsiteY1" fmla="*/ 20947 h 21210"/>
                  <a:gd name="connsiteX2" fmla="*/ 8013 w 16085"/>
                  <a:gd name="connsiteY2" fmla="*/ 20947 h 21210"/>
                  <a:gd name="connsiteX3" fmla="*/ 9728 w 16085"/>
                  <a:gd name="connsiteY3" fmla="*/ 19233 h 21210"/>
                  <a:gd name="connsiteX4" fmla="*/ 15443 w 16085"/>
                  <a:gd name="connsiteY4" fmla="*/ 9708 h 21210"/>
                  <a:gd name="connsiteX5" fmla="*/ 15443 w 16085"/>
                  <a:gd name="connsiteY5" fmla="*/ 5993 h 21210"/>
                  <a:gd name="connsiteX6" fmla="*/ 12204 w 16085"/>
                  <a:gd name="connsiteY6" fmla="*/ 7803 h 21210"/>
                  <a:gd name="connsiteX7" fmla="*/ 10776 w 16085"/>
                  <a:gd name="connsiteY7" fmla="*/ 10374 h 21210"/>
                  <a:gd name="connsiteX8" fmla="*/ 10776 w 16085"/>
                  <a:gd name="connsiteY8" fmla="*/ 1897 h 21210"/>
                  <a:gd name="connsiteX9" fmla="*/ 8013 w 16085"/>
                  <a:gd name="connsiteY9" fmla="*/ 373 h 21210"/>
                  <a:gd name="connsiteX10" fmla="*/ 5346 w 16085"/>
                  <a:gd name="connsiteY10" fmla="*/ 5040 h 21210"/>
                  <a:gd name="connsiteX11" fmla="*/ 5346 w 16085"/>
                  <a:gd name="connsiteY11" fmla="*/ 13518 h 21210"/>
                  <a:gd name="connsiteX12" fmla="*/ 3822 w 16085"/>
                  <a:gd name="connsiteY12" fmla="*/ 12660 h 21210"/>
                  <a:gd name="connsiteX13" fmla="*/ 679 w 16085"/>
                  <a:gd name="connsiteY13" fmla="*/ 14470 h 21210"/>
                  <a:gd name="connsiteX14" fmla="*/ 679 w 16085"/>
                  <a:gd name="connsiteY14" fmla="*/ 17709 h 21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085" h="21210">
                    <a:moveTo>
                      <a:pt x="679" y="17709"/>
                    </a:moveTo>
                    <a:lnTo>
                      <a:pt x="6299" y="20947"/>
                    </a:lnTo>
                    <a:cubicBezTo>
                      <a:pt x="6816" y="21299"/>
                      <a:pt x="7496" y="21299"/>
                      <a:pt x="8013" y="20947"/>
                    </a:cubicBezTo>
                    <a:cubicBezTo>
                      <a:pt x="8760" y="20583"/>
                      <a:pt x="9364" y="19980"/>
                      <a:pt x="9728" y="19233"/>
                    </a:cubicBezTo>
                    <a:lnTo>
                      <a:pt x="15443" y="9708"/>
                    </a:lnTo>
                    <a:cubicBezTo>
                      <a:pt x="16300" y="8184"/>
                      <a:pt x="16300" y="6469"/>
                      <a:pt x="15443" y="5993"/>
                    </a:cubicBezTo>
                    <a:cubicBezTo>
                      <a:pt x="14586" y="5517"/>
                      <a:pt x="13062" y="5993"/>
                      <a:pt x="12204" y="7803"/>
                    </a:cubicBezTo>
                    <a:lnTo>
                      <a:pt x="10776" y="10374"/>
                    </a:lnTo>
                    <a:lnTo>
                      <a:pt x="10776" y="1897"/>
                    </a:lnTo>
                    <a:cubicBezTo>
                      <a:pt x="10776" y="183"/>
                      <a:pt x="9537" y="-484"/>
                      <a:pt x="8013" y="373"/>
                    </a:cubicBezTo>
                    <a:cubicBezTo>
                      <a:pt x="6415" y="1399"/>
                      <a:pt x="5419" y="3142"/>
                      <a:pt x="5346" y="5040"/>
                    </a:cubicBezTo>
                    <a:lnTo>
                      <a:pt x="5346" y="13518"/>
                    </a:lnTo>
                    <a:lnTo>
                      <a:pt x="3822" y="12660"/>
                    </a:lnTo>
                    <a:cubicBezTo>
                      <a:pt x="2965" y="12089"/>
                      <a:pt x="1536" y="12660"/>
                      <a:pt x="679" y="14470"/>
                    </a:cubicBezTo>
                    <a:cubicBezTo>
                      <a:pt x="-178" y="16280"/>
                      <a:pt x="-273" y="17137"/>
                      <a:pt x="679" y="17709"/>
                    </a:cubicBezTo>
                    <a:close/>
                  </a:path>
                </a:pathLst>
              </a:custGeom>
              <a:solidFill>
                <a:srgbClr val="FFFFFF"/>
              </a:solidFill>
              <a:ln w="9525" cap="flat">
                <a:noFill/>
                <a:prstDash val="solid"/>
                <a:miter/>
              </a:ln>
            </p:spPr>
            <p:txBody>
              <a:bodyPr rtlCol="0" anchor="ctr"/>
              <a:lstStyle/>
              <a:p>
                <a:endParaRPr lang="en-US" sz="1350"/>
              </a:p>
            </p:txBody>
          </p:sp>
          <p:sp>
            <p:nvSpPr>
              <p:cNvPr id="504" name="Freeform: Shape 503">
                <a:extLst>
                  <a:ext uri="{FF2B5EF4-FFF2-40B4-BE49-F238E27FC236}">
                    <a16:creationId xmlns:a16="http://schemas.microsoft.com/office/drawing/2014/main" id="{8A5CBC1D-346F-4A82-80DB-1FE616106FBC}"/>
                  </a:ext>
                </a:extLst>
              </p:cNvPr>
              <p:cNvSpPr/>
              <p:nvPr/>
            </p:nvSpPr>
            <p:spPr>
              <a:xfrm>
                <a:off x="2785009" y="2036232"/>
                <a:ext cx="15478" cy="20703"/>
              </a:xfrm>
              <a:custGeom>
                <a:avLst/>
                <a:gdLst>
                  <a:gd name="connsiteX0" fmla="*/ 14835 w 15478"/>
                  <a:gd name="connsiteY0" fmla="*/ 3376 h 20703"/>
                  <a:gd name="connsiteX1" fmla="*/ 9406 w 15478"/>
                  <a:gd name="connsiteY1" fmla="*/ 233 h 20703"/>
                  <a:gd name="connsiteX2" fmla="*/ 7787 w 15478"/>
                  <a:gd name="connsiteY2" fmla="*/ 233 h 20703"/>
                  <a:gd name="connsiteX3" fmla="*/ 6072 w 15478"/>
                  <a:gd name="connsiteY3" fmla="*/ 1852 h 20703"/>
                  <a:gd name="connsiteX4" fmla="*/ 643 w 15478"/>
                  <a:gd name="connsiteY4" fmla="*/ 11377 h 20703"/>
                  <a:gd name="connsiteX5" fmla="*/ 643 w 15478"/>
                  <a:gd name="connsiteY5" fmla="*/ 14901 h 20703"/>
                  <a:gd name="connsiteX6" fmla="*/ 3786 w 15478"/>
                  <a:gd name="connsiteY6" fmla="*/ 13187 h 20703"/>
                  <a:gd name="connsiteX7" fmla="*/ 5120 w 15478"/>
                  <a:gd name="connsiteY7" fmla="*/ 10806 h 20703"/>
                  <a:gd name="connsiteX8" fmla="*/ 5120 w 15478"/>
                  <a:gd name="connsiteY8" fmla="*/ 18807 h 20703"/>
                  <a:gd name="connsiteX9" fmla="*/ 7787 w 15478"/>
                  <a:gd name="connsiteY9" fmla="*/ 20331 h 20703"/>
                  <a:gd name="connsiteX10" fmla="*/ 10359 w 15478"/>
                  <a:gd name="connsiteY10" fmla="*/ 15854 h 20703"/>
                  <a:gd name="connsiteX11" fmla="*/ 10358 w 15478"/>
                  <a:gd name="connsiteY11" fmla="*/ 7758 h 20703"/>
                  <a:gd name="connsiteX12" fmla="*/ 11787 w 15478"/>
                  <a:gd name="connsiteY12" fmla="*/ 8520 h 20703"/>
                  <a:gd name="connsiteX13" fmla="*/ 14835 w 15478"/>
                  <a:gd name="connsiteY13" fmla="*/ 6805 h 20703"/>
                  <a:gd name="connsiteX14" fmla="*/ 14835 w 15478"/>
                  <a:gd name="connsiteY14" fmla="*/ 3376 h 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78" h="20703">
                    <a:moveTo>
                      <a:pt x="14835" y="3376"/>
                    </a:moveTo>
                    <a:lnTo>
                      <a:pt x="9406" y="233"/>
                    </a:lnTo>
                    <a:cubicBezTo>
                      <a:pt x="8911" y="-78"/>
                      <a:pt x="8282" y="-78"/>
                      <a:pt x="7787" y="233"/>
                    </a:cubicBezTo>
                    <a:cubicBezTo>
                      <a:pt x="7066" y="588"/>
                      <a:pt x="6468" y="1152"/>
                      <a:pt x="6072" y="1852"/>
                    </a:cubicBezTo>
                    <a:lnTo>
                      <a:pt x="643" y="11377"/>
                    </a:lnTo>
                    <a:cubicBezTo>
                      <a:pt x="-214" y="12806"/>
                      <a:pt x="-214" y="14425"/>
                      <a:pt x="643" y="14901"/>
                    </a:cubicBezTo>
                    <a:cubicBezTo>
                      <a:pt x="1500" y="15378"/>
                      <a:pt x="2929" y="14901"/>
                      <a:pt x="3786" y="13187"/>
                    </a:cubicBezTo>
                    <a:lnTo>
                      <a:pt x="5120" y="10806"/>
                    </a:lnTo>
                    <a:lnTo>
                      <a:pt x="5120" y="18807"/>
                    </a:lnTo>
                    <a:cubicBezTo>
                      <a:pt x="5120" y="20521"/>
                      <a:pt x="6358" y="21188"/>
                      <a:pt x="7787" y="20331"/>
                    </a:cubicBezTo>
                    <a:cubicBezTo>
                      <a:pt x="9296" y="19322"/>
                      <a:pt x="10248" y="17666"/>
                      <a:pt x="10359" y="15854"/>
                    </a:cubicBezTo>
                    <a:lnTo>
                      <a:pt x="10358" y="7758"/>
                    </a:lnTo>
                    <a:lnTo>
                      <a:pt x="11787" y="8520"/>
                    </a:lnTo>
                    <a:cubicBezTo>
                      <a:pt x="12644" y="8996"/>
                      <a:pt x="13978" y="8520"/>
                      <a:pt x="14835" y="6805"/>
                    </a:cubicBezTo>
                    <a:cubicBezTo>
                      <a:pt x="15692" y="5091"/>
                      <a:pt x="15692" y="3852"/>
                      <a:pt x="14835" y="3376"/>
                    </a:cubicBezTo>
                    <a:close/>
                  </a:path>
                </a:pathLst>
              </a:custGeom>
              <a:solidFill>
                <a:srgbClr val="FFFFFF"/>
              </a:solidFill>
              <a:ln w="9525" cap="flat">
                <a:noFill/>
                <a:prstDash val="solid"/>
                <a:miter/>
              </a:ln>
            </p:spPr>
            <p:txBody>
              <a:bodyPr rtlCol="0" anchor="ctr"/>
              <a:lstStyle/>
              <a:p>
                <a:endParaRPr lang="en-US" sz="1350"/>
              </a:p>
            </p:txBody>
          </p:sp>
          <p:sp>
            <p:nvSpPr>
              <p:cNvPr id="505" name="Freeform: Shape 504">
                <a:extLst>
                  <a:ext uri="{FF2B5EF4-FFF2-40B4-BE49-F238E27FC236}">
                    <a16:creationId xmlns:a16="http://schemas.microsoft.com/office/drawing/2014/main" id="{E82D0AC2-538C-4563-A1AF-8E4B5689604F}"/>
                  </a:ext>
                </a:extLst>
              </p:cNvPr>
              <p:cNvSpPr/>
              <p:nvPr/>
            </p:nvSpPr>
            <p:spPr>
              <a:xfrm>
                <a:off x="2807274" y="2119523"/>
                <a:ext cx="22764" cy="15906"/>
              </a:xfrm>
              <a:custGeom>
                <a:avLst/>
                <a:gdLst>
                  <a:gd name="connsiteX0" fmla="*/ 22765 w 22764"/>
                  <a:gd name="connsiteY0" fmla="*/ 2762 h 15906"/>
                  <a:gd name="connsiteX1" fmla="*/ 0 w 22764"/>
                  <a:gd name="connsiteY1" fmla="*/ 15907 h 15906"/>
                  <a:gd name="connsiteX2" fmla="*/ 0 w 22764"/>
                  <a:gd name="connsiteY2" fmla="*/ 13240 h 15906"/>
                  <a:gd name="connsiteX3" fmla="*/ 22765 w 22764"/>
                  <a:gd name="connsiteY3" fmla="*/ 0 h 15906"/>
                  <a:gd name="connsiteX4" fmla="*/ 22765 w 22764"/>
                  <a:gd name="connsiteY4" fmla="*/ 2762 h 1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15906">
                    <a:moveTo>
                      <a:pt x="22765" y="2762"/>
                    </a:moveTo>
                    <a:lnTo>
                      <a:pt x="0" y="15907"/>
                    </a:lnTo>
                    <a:lnTo>
                      <a:pt x="0" y="13240"/>
                    </a:lnTo>
                    <a:lnTo>
                      <a:pt x="22765" y="0"/>
                    </a:lnTo>
                    <a:lnTo>
                      <a:pt x="22765" y="2762"/>
                    </a:lnTo>
                    <a:close/>
                  </a:path>
                </a:pathLst>
              </a:custGeom>
              <a:solidFill>
                <a:srgbClr val="BBBBBB"/>
              </a:solidFill>
              <a:ln w="9525" cap="flat">
                <a:noFill/>
                <a:prstDash val="solid"/>
                <a:miter/>
              </a:ln>
            </p:spPr>
            <p:txBody>
              <a:bodyPr rtlCol="0" anchor="ctr"/>
              <a:lstStyle/>
              <a:p>
                <a:endParaRPr lang="en-US" sz="1350"/>
              </a:p>
            </p:txBody>
          </p:sp>
          <p:sp>
            <p:nvSpPr>
              <p:cNvPr id="506" name="Freeform: Shape 505">
                <a:extLst>
                  <a:ext uri="{FF2B5EF4-FFF2-40B4-BE49-F238E27FC236}">
                    <a16:creationId xmlns:a16="http://schemas.microsoft.com/office/drawing/2014/main" id="{096706E7-8AC1-4359-9669-CF2E4D870CFE}"/>
                  </a:ext>
                </a:extLst>
              </p:cNvPr>
              <p:cNvSpPr/>
              <p:nvPr/>
            </p:nvSpPr>
            <p:spPr>
              <a:xfrm>
                <a:off x="2807274" y="2134953"/>
                <a:ext cx="22764" cy="15906"/>
              </a:xfrm>
              <a:custGeom>
                <a:avLst/>
                <a:gdLst>
                  <a:gd name="connsiteX0" fmla="*/ 22765 w 22764"/>
                  <a:gd name="connsiteY0" fmla="*/ 2667 h 15906"/>
                  <a:gd name="connsiteX1" fmla="*/ 0 w 22764"/>
                  <a:gd name="connsiteY1" fmla="*/ 15907 h 15906"/>
                  <a:gd name="connsiteX2" fmla="*/ 0 w 22764"/>
                  <a:gd name="connsiteY2" fmla="*/ 13145 h 15906"/>
                  <a:gd name="connsiteX3" fmla="*/ 22765 w 22764"/>
                  <a:gd name="connsiteY3" fmla="*/ 0 h 15906"/>
                  <a:gd name="connsiteX4" fmla="*/ 22765 w 22764"/>
                  <a:gd name="connsiteY4" fmla="*/ 2667 h 1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15906">
                    <a:moveTo>
                      <a:pt x="22765" y="2667"/>
                    </a:moveTo>
                    <a:lnTo>
                      <a:pt x="0" y="15907"/>
                    </a:lnTo>
                    <a:lnTo>
                      <a:pt x="0" y="13145"/>
                    </a:lnTo>
                    <a:lnTo>
                      <a:pt x="22765" y="0"/>
                    </a:lnTo>
                    <a:lnTo>
                      <a:pt x="22765" y="2667"/>
                    </a:lnTo>
                    <a:close/>
                  </a:path>
                </a:pathLst>
              </a:custGeom>
              <a:solidFill>
                <a:srgbClr val="BBBBBB"/>
              </a:solidFill>
              <a:ln w="9525" cap="flat">
                <a:noFill/>
                <a:prstDash val="solid"/>
                <a:miter/>
              </a:ln>
            </p:spPr>
            <p:txBody>
              <a:bodyPr rtlCol="0" anchor="ctr"/>
              <a:lstStyle/>
              <a:p>
                <a:endParaRPr lang="en-US" sz="1350"/>
              </a:p>
            </p:txBody>
          </p:sp>
          <p:sp>
            <p:nvSpPr>
              <p:cNvPr id="507" name="Freeform: Shape 506">
                <a:extLst>
                  <a:ext uri="{FF2B5EF4-FFF2-40B4-BE49-F238E27FC236}">
                    <a16:creationId xmlns:a16="http://schemas.microsoft.com/office/drawing/2014/main" id="{E6534E01-85B1-412E-8023-CD95041DC555}"/>
                  </a:ext>
                </a:extLst>
              </p:cNvPr>
              <p:cNvSpPr/>
              <p:nvPr/>
            </p:nvSpPr>
            <p:spPr>
              <a:xfrm>
                <a:off x="2807274" y="2152575"/>
                <a:ext cx="22764" cy="15906"/>
              </a:xfrm>
              <a:custGeom>
                <a:avLst/>
                <a:gdLst>
                  <a:gd name="connsiteX0" fmla="*/ 22765 w 22764"/>
                  <a:gd name="connsiteY0" fmla="*/ 2762 h 15906"/>
                  <a:gd name="connsiteX1" fmla="*/ 0 w 22764"/>
                  <a:gd name="connsiteY1" fmla="*/ 15907 h 15906"/>
                  <a:gd name="connsiteX2" fmla="*/ 0 w 22764"/>
                  <a:gd name="connsiteY2" fmla="*/ 13145 h 15906"/>
                  <a:gd name="connsiteX3" fmla="*/ 22765 w 22764"/>
                  <a:gd name="connsiteY3" fmla="*/ 0 h 15906"/>
                  <a:gd name="connsiteX4" fmla="*/ 22765 w 22764"/>
                  <a:gd name="connsiteY4" fmla="*/ 2762 h 1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15906">
                    <a:moveTo>
                      <a:pt x="22765" y="2762"/>
                    </a:moveTo>
                    <a:lnTo>
                      <a:pt x="0" y="15907"/>
                    </a:lnTo>
                    <a:lnTo>
                      <a:pt x="0" y="13145"/>
                    </a:lnTo>
                    <a:lnTo>
                      <a:pt x="22765" y="0"/>
                    </a:lnTo>
                    <a:lnTo>
                      <a:pt x="22765" y="2762"/>
                    </a:lnTo>
                    <a:close/>
                  </a:path>
                </a:pathLst>
              </a:custGeom>
              <a:solidFill>
                <a:srgbClr val="BBBBBB"/>
              </a:solidFill>
              <a:ln w="9525" cap="flat">
                <a:noFill/>
                <a:prstDash val="solid"/>
                <a:miter/>
              </a:ln>
            </p:spPr>
            <p:txBody>
              <a:bodyPr rtlCol="0" anchor="ctr"/>
              <a:lstStyle/>
              <a:p>
                <a:endParaRPr lang="en-US" sz="1350"/>
              </a:p>
            </p:txBody>
          </p:sp>
          <p:sp>
            <p:nvSpPr>
              <p:cNvPr id="508" name="Freeform: Shape 507">
                <a:extLst>
                  <a:ext uri="{FF2B5EF4-FFF2-40B4-BE49-F238E27FC236}">
                    <a16:creationId xmlns:a16="http://schemas.microsoft.com/office/drawing/2014/main" id="{952CE75B-AC85-480A-9E18-9CFCD3225DBE}"/>
                  </a:ext>
                </a:extLst>
              </p:cNvPr>
              <p:cNvSpPr/>
              <p:nvPr/>
            </p:nvSpPr>
            <p:spPr>
              <a:xfrm>
                <a:off x="2807274" y="2167910"/>
                <a:ext cx="22764" cy="15906"/>
              </a:xfrm>
              <a:custGeom>
                <a:avLst/>
                <a:gdLst>
                  <a:gd name="connsiteX0" fmla="*/ 22765 w 22764"/>
                  <a:gd name="connsiteY0" fmla="*/ 2762 h 15906"/>
                  <a:gd name="connsiteX1" fmla="*/ 0 w 22764"/>
                  <a:gd name="connsiteY1" fmla="*/ 15907 h 15906"/>
                  <a:gd name="connsiteX2" fmla="*/ 0 w 22764"/>
                  <a:gd name="connsiteY2" fmla="*/ 13144 h 15906"/>
                  <a:gd name="connsiteX3" fmla="*/ 22765 w 22764"/>
                  <a:gd name="connsiteY3" fmla="*/ 0 h 15906"/>
                  <a:gd name="connsiteX4" fmla="*/ 22765 w 22764"/>
                  <a:gd name="connsiteY4" fmla="*/ 2762 h 1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15906">
                    <a:moveTo>
                      <a:pt x="22765" y="2762"/>
                    </a:moveTo>
                    <a:lnTo>
                      <a:pt x="0" y="15907"/>
                    </a:lnTo>
                    <a:lnTo>
                      <a:pt x="0" y="13144"/>
                    </a:lnTo>
                    <a:lnTo>
                      <a:pt x="22765" y="0"/>
                    </a:lnTo>
                    <a:lnTo>
                      <a:pt x="22765" y="2762"/>
                    </a:lnTo>
                    <a:close/>
                  </a:path>
                </a:pathLst>
              </a:custGeom>
              <a:solidFill>
                <a:srgbClr val="BBBBBB"/>
              </a:solidFill>
              <a:ln w="9525" cap="flat">
                <a:noFill/>
                <a:prstDash val="solid"/>
                <a:miter/>
              </a:ln>
            </p:spPr>
            <p:txBody>
              <a:bodyPr rtlCol="0" anchor="ctr"/>
              <a:lstStyle/>
              <a:p>
                <a:endParaRPr lang="en-US" sz="1350"/>
              </a:p>
            </p:txBody>
          </p:sp>
          <p:sp>
            <p:nvSpPr>
              <p:cNvPr id="509" name="Freeform: Shape 508">
                <a:extLst>
                  <a:ext uri="{FF2B5EF4-FFF2-40B4-BE49-F238E27FC236}">
                    <a16:creationId xmlns:a16="http://schemas.microsoft.com/office/drawing/2014/main" id="{D1494921-325E-403D-8F3E-337C5600F89F}"/>
                  </a:ext>
                </a:extLst>
              </p:cNvPr>
              <p:cNvSpPr/>
              <p:nvPr/>
            </p:nvSpPr>
            <p:spPr>
              <a:xfrm>
                <a:off x="2735074" y="2161909"/>
                <a:ext cx="22764" cy="15906"/>
              </a:xfrm>
              <a:custGeom>
                <a:avLst/>
                <a:gdLst>
                  <a:gd name="connsiteX0" fmla="*/ 22765 w 22764"/>
                  <a:gd name="connsiteY0" fmla="*/ 2762 h 15906"/>
                  <a:gd name="connsiteX1" fmla="*/ 0 w 22764"/>
                  <a:gd name="connsiteY1" fmla="*/ 15907 h 15906"/>
                  <a:gd name="connsiteX2" fmla="*/ 0 w 22764"/>
                  <a:gd name="connsiteY2" fmla="*/ 13145 h 15906"/>
                  <a:gd name="connsiteX3" fmla="*/ 22765 w 22764"/>
                  <a:gd name="connsiteY3" fmla="*/ 0 h 15906"/>
                  <a:gd name="connsiteX4" fmla="*/ 22765 w 22764"/>
                  <a:gd name="connsiteY4" fmla="*/ 2762 h 1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15906">
                    <a:moveTo>
                      <a:pt x="22765" y="2762"/>
                    </a:moveTo>
                    <a:lnTo>
                      <a:pt x="0" y="15907"/>
                    </a:lnTo>
                    <a:lnTo>
                      <a:pt x="0" y="13145"/>
                    </a:lnTo>
                    <a:lnTo>
                      <a:pt x="22765" y="0"/>
                    </a:lnTo>
                    <a:lnTo>
                      <a:pt x="22765" y="2762"/>
                    </a:lnTo>
                    <a:close/>
                  </a:path>
                </a:pathLst>
              </a:custGeom>
              <a:solidFill>
                <a:srgbClr val="BBBBBB"/>
              </a:solidFill>
              <a:ln w="9525" cap="flat">
                <a:noFill/>
                <a:prstDash val="solid"/>
                <a:miter/>
              </a:ln>
            </p:spPr>
            <p:txBody>
              <a:bodyPr rtlCol="0" anchor="ctr"/>
              <a:lstStyle/>
              <a:p>
                <a:endParaRPr lang="en-US" sz="1350"/>
              </a:p>
            </p:txBody>
          </p:sp>
          <p:sp>
            <p:nvSpPr>
              <p:cNvPr id="510" name="Freeform: Shape 509">
                <a:extLst>
                  <a:ext uri="{FF2B5EF4-FFF2-40B4-BE49-F238E27FC236}">
                    <a16:creationId xmlns:a16="http://schemas.microsoft.com/office/drawing/2014/main" id="{E206056E-FD3F-40BE-89C7-47C2B8B10B07}"/>
                  </a:ext>
                </a:extLst>
              </p:cNvPr>
              <p:cNvSpPr/>
              <p:nvPr/>
            </p:nvSpPr>
            <p:spPr>
              <a:xfrm>
                <a:off x="2735074" y="2177340"/>
                <a:ext cx="22764" cy="15811"/>
              </a:xfrm>
              <a:custGeom>
                <a:avLst/>
                <a:gdLst>
                  <a:gd name="connsiteX0" fmla="*/ 22765 w 22764"/>
                  <a:gd name="connsiteY0" fmla="*/ 2667 h 15811"/>
                  <a:gd name="connsiteX1" fmla="*/ 0 w 22764"/>
                  <a:gd name="connsiteY1" fmla="*/ 15811 h 15811"/>
                  <a:gd name="connsiteX2" fmla="*/ 0 w 22764"/>
                  <a:gd name="connsiteY2" fmla="*/ 13145 h 15811"/>
                  <a:gd name="connsiteX3" fmla="*/ 22765 w 22764"/>
                  <a:gd name="connsiteY3" fmla="*/ 0 h 15811"/>
                  <a:gd name="connsiteX4" fmla="*/ 22765 w 22764"/>
                  <a:gd name="connsiteY4" fmla="*/ 2667 h 15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15811">
                    <a:moveTo>
                      <a:pt x="22765" y="2667"/>
                    </a:moveTo>
                    <a:lnTo>
                      <a:pt x="0" y="15811"/>
                    </a:lnTo>
                    <a:lnTo>
                      <a:pt x="0" y="13145"/>
                    </a:lnTo>
                    <a:lnTo>
                      <a:pt x="22765" y="0"/>
                    </a:lnTo>
                    <a:lnTo>
                      <a:pt x="22765" y="2667"/>
                    </a:lnTo>
                    <a:close/>
                  </a:path>
                </a:pathLst>
              </a:custGeom>
              <a:solidFill>
                <a:srgbClr val="BBBBBB"/>
              </a:solidFill>
              <a:ln w="9525" cap="flat">
                <a:noFill/>
                <a:prstDash val="solid"/>
                <a:miter/>
              </a:ln>
            </p:spPr>
            <p:txBody>
              <a:bodyPr rtlCol="0" anchor="ctr"/>
              <a:lstStyle/>
              <a:p>
                <a:endParaRPr lang="en-US" sz="1350"/>
              </a:p>
            </p:txBody>
          </p:sp>
          <p:sp>
            <p:nvSpPr>
              <p:cNvPr id="511" name="Freeform: Shape 510">
                <a:extLst>
                  <a:ext uri="{FF2B5EF4-FFF2-40B4-BE49-F238E27FC236}">
                    <a16:creationId xmlns:a16="http://schemas.microsoft.com/office/drawing/2014/main" id="{1155733C-B50A-47D7-B20A-785A5F270376}"/>
                  </a:ext>
                </a:extLst>
              </p:cNvPr>
              <p:cNvSpPr/>
              <p:nvPr/>
            </p:nvSpPr>
            <p:spPr>
              <a:xfrm>
                <a:off x="2735074" y="2194961"/>
                <a:ext cx="22764" cy="15906"/>
              </a:xfrm>
              <a:custGeom>
                <a:avLst/>
                <a:gdLst>
                  <a:gd name="connsiteX0" fmla="*/ 22765 w 22764"/>
                  <a:gd name="connsiteY0" fmla="*/ 2762 h 15906"/>
                  <a:gd name="connsiteX1" fmla="*/ 0 w 22764"/>
                  <a:gd name="connsiteY1" fmla="*/ 15907 h 15906"/>
                  <a:gd name="connsiteX2" fmla="*/ 0 w 22764"/>
                  <a:gd name="connsiteY2" fmla="*/ 13144 h 15906"/>
                  <a:gd name="connsiteX3" fmla="*/ 22765 w 22764"/>
                  <a:gd name="connsiteY3" fmla="*/ 0 h 15906"/>
                  <a:gd name="connsiteX4" fmla="*/ 22765 w 22764"/>
                  <a:gd name="connsiteY4" fmla="*/ 2762 h 1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15906">
                    <a:moveTo>
                      <a:pt x="22765" y="2762"/>
                    </a:moveTo>
                    <a:lnTo>
                      <a:pt x="0" y="15907"/>
                    </a:lnTo>
                    <a:lnTo>
                      <a:pt x="0" y="13144"/>
                    </a:lnTo>
                    <a:lnTo>
                      <a:pt x="22765" y="0"/>
                    </a:lnTo>
                    <a:lnTo>
                      <a:pt x="22765" y="2762"/>
                    </a:lnTo>
                    <a:close/>
                  </a:path>
                </a:pathLst>
              </a:custGeom>
              <a:solidFill>
                <a:srgbClr val="BBBBBB"/>
              </a:solidFill>
              <a:ln w="9525" cap="flat">
                <a:noFill/>
                <a:prstDash val="solid"/>
                <a:miter/>
              </a:ln>
            </p:spPr>
            <p:txBody>
              <a:bodyPr rtlCol="0" anchor="ctr"/>
              <a:lstStyle/>
              <a:p>
                <a:endParaRPr lang="en-US" sz="1350"/>
              </a:p>
            </p:txBody>
          </p:sp>
          <p:sp>
            <p:nvSpPr>
              <p:cNvPr id="512" name="Freeform: Shape 511">
                <a:extLst>
                  <a:ext uri="{FF2B5EF4-FFF2-40B4-BE49-F238E27FC236}">
                    <a16:creationId xmlns:a16="http://schemas.microsoft.com/office/drawing/2014/main" id="{E65E1F81-37B0-47C8-9A8D-039E862D1BA5}"/>
                  </a:ext>
                </a:extLst>
              </p:cNvPr>
              <p:cNvSpPr/>
              <p:nvPr/>
            </p:nvSpPr>
            <p:spPr>
              <a:xfrm>
                <a:off x="2735074" y="2210296"/>
                <a:ext cx="22764" cy="15906"/>
              </a:xfrm>
              <a:custGeom>
                <a:avLst/>
                <a:gdLst>
                  <a:gd name="connsiteX0" fmla="*/ 22765 w 22764"/>
                  <a:gd name="connsiteY0" fmla="*/ 2762 h 15906"/>
                  <a:gd name="connsiteX1" fmla="*/ 0 w 22764"/>
                  <a:gd name="connsiteY1" fmla="*/ 15907 h 15906"/>
                  <a:gd name="connsiteX2" fmla="*/ 0 w 22764"/>
                  <a:gd name="connsiteY2" fmla="*/ 13145 h 15906"/>
                  <a:gd name="connsiteX3" fmla="*/ 22765 w 22764"/>
                  <a:gd name="connsiteY3" fmla="*/ 0 h 15906"/>
                  <a:gd name="connsiteX4" fmla="*/ 22765 w 22764"/>
                  <a:gd name="connsiteY4" fmla="*/ 2762 h 1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15906">
                    <a:moveTo>
                      <a:pt x="22765" y="2762"/>
                    </a:moveTo>
                    <a:lnTo>
                      <a:pt x="0" y="15907"/>
                    </a:lnTo>
                    <a:lnTo>
                      <a:pt x="0" y="13145"/>
                    </a:lnTo>
                    <a:lnTo>
                      <a:pt x="22765" y="0"/>
                    </a:lnTo>
                    <a:lnTo>
                      <a:pt x="22765" y="2762"/>
                    </a:lnTo>
                    <a:close/>
                  </a:path>
                </a:pathLst>
              </a:custGeom>
              <a:solidFill>
                <a:srgbClr val="BBBBBB"/>
              </a:solidFill>
              <a:ln w="9525" cap="flat">
                <a:noFill/>
                <a:prstDash val="solid"/>
                <a:miter/>
              </a:ln>
            </p:spPr>
            <p:txBody>
              <a:bodyPr rtlCol="0" anchor="ctr"/>
              <a:lstStyle/>
              <a:p>
                <a:endParaRPr lang="en-US" sz="1350"/>
              </a:p>
            </p:txBody>
          </p:sp>
          <p:grpSp>
            <p:nvGrpSpPr>
              <p:cNvPr id="513" name="Graphic 2">
                <a:extLst>
                  <a:ext uri="{FF2B5EF4-FFF2-40B4-BE49-F238E27FC236}">
                    <a16:creationId xmlns:a16="http://schemas.microsoft.com/office/drawing/2014/main" id="{A1E71C8D-FBCD-485D-918A-DBD48E92D65E}"/>
                  </a:ext>
                </a:extLst>
              </p:cNvPr>
              <p:cNvGrpSpPr/>
              <p:nvPr/>
            </p:nvGrpSpPr>
            <p:grpSpPr>
              <a:xfrm>
                <a:off x="2761854" y="2142313"/>
                <a:ext cx="50468" cy="58664"/>
                <a:chOff x="2761854" y="2142313"/>
                <a:chExt cx="50468" cy="58664"/>
              </a:xfrm>
            </p:grpSpPr>
            <p:grpSp>
              <p:nvGrpSpPr>
                <p:cNvPr id="514" name="Graphic 2">
                  <a:extLst>
                    <a:ext uri="{FF2B5EF4-FFF2-40B4-BE49-F238E27FC236}">
                      <a16:creationId xmlns:a16="http://schemas.microsoft.com/office/drawing/2014/main" id="{89FDE690-41DF-4E4F-957A-53231D7717EC}"/>
                    </a:ext>
                  </a:extLst>
                </p:cNvPr>
                <p:cNvGrpSpPr/>
                <p:nvPr/>
              </p:nvGrpSpPr>
              <p:grpSpPr>
                <a:xfrm>
                  <a:off x="2782795" y="2142313"/>
                  <a:ext cx="23431" cy="7785"/>
                  <a:chOff x="2782795" y="2142313"/>
                  <a:chExt cx="23431" cy="7785"/>
                </a:xfrm>
              </p:grpSpPr>
              <p:sp>
                <p:nvSpPr>
                  <p:cNvPr id="515" name="Freeform: Shape 514">
                    <a:extLst>
                      <a:ext uri="{FF2B5EF4-FFF2-40B4-BE49-F238E27FC236}">
                        <a16:creationId xmlns:a16="http://schemas.microsoft.com/office/drawing/2014/main" id="{226B78A4-67C1-477E-BC1D-2637463F55CD}"/>
                      </a:ext>
                    </a:extLst>
                  </p:cNvPr>
                  <p:cNvSpPr/>
                  <p:nvPr/>
                </p:nvSpPr>
                <p:spPr>
                  <a:xfrm>
                    <a:off x="2782795" y="2142313"/>
                    <a:ext cx="20764" cy="7785"/>
                  </a:xfrm>
                  <a:custGeom>
                    <a:avLst/>
                    <a:gdLst>
                      <a:gd name="connsiteX0" fmla="*/ 8477 w 20764"/>
                      <a:gd name="connsiteY0" fmla="*/ 7785 h 7785"/>
                      <a:gd name="connsiteX1" fmla="*/ 0 w 20764"/>
                      <a:gd name="connsiteY1" fmla="*/ 2832 h 7785"/>
                      <a:gd name="connsiteX2" fmla="*/ 12192 w 20764"/>
                      <a:gd name="connsiteY2" fmla="*/ 260 h 7785"/>
                      <a:gd name="connsiteX3" fmla="*/ 20764 w 20764"/>
                      <a:gd name="connsiteY3" fmla="*/ 5213 h 7785"/>
                      <a:gd name="connsiteX4" fmla="*/ 8477 w 20764"/>
                      <a:gd name="connsiteY4" fmla="*/ 7785 h 7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64" h="7785">
                        <a:moveTo>
                          <a:pt x="8477" y="7785"/>
                        </a:moveTo>
                        <a:lnTo>
                          <a:pt x="0" y="2832"/>
                        </a:lnTo>
                        <a:cubicBezTo>
                          <a:pt x="3575" y="422"/>
                          <a:pt x="7948" y="-501"/>
                          <a:pt x="12192" y="260"/>
                        </a:cubicBezTo>
                        <a:lnTo>
                          <a:pt x="20764" y="5213"/>
                        </a:lnTo>
                        <a:cubicBezTo>
                          <a:pt x="16490" y="4447"/>
                          <a:pt x="12085" y="5369"/>
                          <a:pt x="8477" y="7785"/>
                        </a:cubicBezTo>
                        <a:close/>
                      </a:path>
                    </a:pathLst>
                  </a:custGeom>
                  <a:solidFill>
                    <a:srgbClr val="CACACA"/>
                  </a:solidFill>
                  <a:ln w="9525" cap="flat">
                    <a:noFill/>
                    <a:prstDash val="solid"/>
                    <a:miter/>
                  </a:ln>
                </p:spPr>
                <p:txBody>
                  <a:bodyPr rtlCol="0" anchor="ctr"/>
                  <a:lstStyle/>
                  <a:p>
                    <a:endParaRPr lang="en-US" sz="1350"/>
                  </a:p>
                </p:txBody>
              </p:sp>
              <p:sp>
                <p:nvSpPr>
                  <p:cNvPr id="516" name="Freeform: Shape 515">
                    <a:extLst>
                      <a:ext uri="{FF2B5EF4-FFF2-40B4-BE49-F238E27FC236}">
                        <a16:creationId xmlns:a16="http://schemas.microsoft.com/office/drawing/2014/main" id="{9DA56458-3BE5-4D5D-AD57-4EE97063E47F}"/>
                      </a:ext>
                    </a:extLst>
                  </p:cNvPr>
                  <p:cNvSpPr/>
                  <p:nvPr/>
                </p:nvSpPr>
                <p:spPr>
                  <a:xfrm>
                    <a:off x="2794987" y="2142574"/>
                    <a:ext cx="11239" cy="6095"/>
                  </a:xfrm>
                  <a:custGeom>
                    <a:avLst/>
                    <a:gdLst>
                      <a:gd name="connsiteX0" fmla="*/ 8572 w 11239"/>
                      <a:gd name="connsiteY0" fmla="*/ 4953 h 6095"/>
                      <a:gd name="connsiteX1" fmla="*/ 0 w 11239"/>
                      <a:gd name="connsiteY1" fmla="*/ 0 h 6095"/>
                      <a:gd name="connsiteX2" fmla="*/ 2667 w 11239"/>
                      <a:gd name="connsiteY2" fmla="*/ 1143 h 6095"/>
                      <a:gd name="connsiteX3" fmla="*/ 11239 w 11239"/>
                      <a:gd name="connsiteY3" fmla="*/ 6096 h 6095"/>
                      <a:gd name="connsiteX4" fmla="*/ 8572 w 11239"/>
                      <a:gd name="connsiteY4" fmla="*/ 4953 h 6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9" h="6095">
                        <a:moveTo>
                          <a:pt x="8572" y="4953"/>
                        </a:moveTo>
                        <a:lnTo>
                          <a:pt x="0" y="0"/>
                        </a:lnTo>
                        <a:cubicBezTo>
                          <a:pt x="935" y="264"/>
                          <a:pt x="1831" y="648"/>
                          <a:pt x="2667" y="1143"/>
                        </a:cubicBezTo>
                        <a:lnTo>
                          <a:pt x="11239" y="6096"/>
                        </a:lnTo>
                        <a:cubicBezTo>
                          <a:pt x="10395" y="5618"/>
                          <a:pt x="9501" y="5235"/>
                          <a:pt x="8572" y="4953"/>
                        </a:cubicBezTo>
                        <a:close/>
                      </a:path>
                    </a:pathLst>
                  </a:custGeom>
                  <a:solidFill>
                    <a:srgbClr val="BBBBBB"/>
                  </a:solidFill>
                  <a:ln w="9525" cap="flat">
                    <a:noFill/>
                    <a:prstDash val="solid"/>
                    <a:miter/>
                  </a:ln>
                </p:spPr>
                <p:txBody>
                  <a:bodyPr rtlCol="0" anchor="ctr"/>
                  <a:lstStyle/>
                  <a:p>
                    <a:endParaRPr lang="en-US" sz="1350"/>
                  </a:p>
                </p:txBody>
              </p:sp>
            </p:grpSp>
            <p:grpSp>
              <p:nvGrpSpPr>
                <p:cNvPr id="517" name="Graphic 2">
                  <a:extLst>
                    <a:ext uri="{FF2B5EF4-FFF2-40B4-BE49-F238E27FC236}">
                      <a16:creationId xmlns:a16="http://schemas.microsoft.com/office/drawing/2014/main" id="{AEB48FD1-21F3-4B2C-A3F1-E8DD48EC98AB}"/>
                    </a:ext>
                  </a:extLst>
                </p:cNvPr>
                <p:cNvGrpSpPr/>
                <p:nvPr/>
              </p:nvGrpSpPr>
              <p:grpSpPr>
                <a:xfrm>
                  <a:off x="2761854" y="2145145"/>
                  <a:ext cx="29418" cy="54483"/>
                  <a:chOff x="2761854" y="2145145"/>
                  <a:chExt cx="29418" cy="54483"/>
                </a:xfrm>
                <a:solidFill>
                  <a:srgbClr val="BBBBBB"/>
                </a:solidFill>
              </p:grpSpPr>
              <p:sp>
                <p:nvSpPr>
                  <p:cNvPr id="518" name="Freeform: Shape 517">
                    <a:extLst>
                      <a:ext uri="{FF2B5EF4-FFF2-40B4-BE49-F238E27FC236}">
                        <a16:creationId xmlns:a16="http://schemas.microsoft.com/office/drawing/2014/main" id="{3E4F2C25-5924-473B-8164-1040E126AB16}"/>
                      </a:ext>
                    </a:extLst>
                  </p:cNvPr>
                  <p:cNvSpPr/>
                  <p:nvPr/>
                </p:nvSpPr>
                <p:spPr>
                  <a:xfrm>
                    <a:off x="2761854" y="2161719"/>
                    <a:ext cx="14654" cy="37909"/>
                  </a:xfrm>
                  <a:custGeom>
                    <a:avLst/>
                    <a:gdLst>
                      <a:gd name="connsiteX0" fmla="*/ 14654 w 14654"/>
                      <a:gd name="connsiteY0" fmla="*/ 37909 h 37909"/>
                      <a:gd name="connsiteX1" fmla="*/ 6082 w 14654"/>
                      <a:gd name="connsiteY1" fmla="*/ 32956 h 37909"/>
                      <a:gd name="connsiteX2" fmla="*/ 81 w 14654"/>
                      <a:gd name="connsiteY2" fmla="*/ 19526 h 37909"/>
                      <a:gd name="connsiteX3" fmla="*/ 5606 w 14654"/>
                      <a:gd name="connsiteY3" fmla="*/ 0 h 37909"/>
                      <a:gd name="connsiteX4" fmla="*/ 14083 w 14654"/>
                      <a:gd name="connsiteY4" fmla="*/ 4953 h 37909"/>
                      <a:gd name="connsiteX5" fmla="*/ 8558 w 14654"/>
                      <a:gd name="connsiteY5" fmla="*/ 24003 h 37909"/>
                      <a:gd name="connsiteX6" fmla="*/ 14654 w 14654"/>
                      <a:gd name="connsiteY6" fmla="*/ 37433 h 3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54" h="37909">
                        <a:moveTo>
                          <a:pt x="14654" y="37909"/>
                        </a:moveTo>
                        <a:lnTo>
                          <a:pt x="6082" y="32956"/>
                        </a:lnTo>
                        <a:cubicBezTo>
                          <a:pt x="1819" y="29879"/>
                          <a:pt x="-470" y="24755"/>
                          <a:pt x="81" y="19526"/>
                        </a:cubicBezTo>
                        <a:cubicBezTo>
                          <a:pt x="214" y="12651"/>
                          <a:pt x="2116" y="5926"/>
                          <a:pt x="5606" y="0"/>
                        </a:cubicBezTo>
                        <a:lnTo>
                          <a:pt x="14083" y="4953"/>
                        </a:lnTo>
                        <a:cubicBezTo>
                          <a:pt x="10754" y="10774"/>
                          <a:pt x="8860" y="17304"/>
                          <a:pt x="8558" y="24003"/>
                        </a:cubicBezTo>
                        <a:cubicBezTo>
                          <a:pt x="8048" y="29247"/>
                          <a:pt x="10372" y="34365"/>
                          <a:pt x="14654" y="37433"/>
                        </a:cubicBezTo>
                        <a:close/>
                      </a:path>
                    </a:pathLst>
                  </a:custGeom>
                  <a:solidFill>
                    <a:srgbClr val="BBBBBB"/>
                  </a:solidFill>
                  <a:ln w="9525" cap="flat">
                    <a:noFill/>
                    <a:prstDash val="solid"/>
                    <a:miter/>
                  </a:ln>
                </p:spPr>
                <p:txBody>
                  <a:bodyPr rtlCol="0" anchor="ctr"/>
                  <a:lstStyle/>
                  <a:p>
                    <a:endParaRPr lang="en-US" sz="1350"/>
                  </a:p>
                </p:txBody>
              </p:sp>
              <p:sp>
                <p:nvSpPr>
                  <p:cNvPr id="519" name="Freeform: Shape 518">
                    <a:extLst>
                      <a:ext uri="{FF2B5EF4-FFF2-40B4-BE49-F238E27FC236}">
                        <a16:creationId xmlns:a16="http://schemas.microsoft.com/office/drawing/2014/main" id="{B453198B-1D32-4903-82AA-DB93AC729089}"/>
                      </a:ext>
                    </a:extLst>
                  </p:cNvPr>
                  <p:cNvSpPr/>
                  <p:nvPr/>
                </p:nvSpPr>
                <p:spPr>
                  <a:xfrm>
                    <a:off x="2767460" y="2145145"/>
                    <a:ext cx="23812" cy="21526"/>
                  </a:xfrm>
                  <a:custGeom>
                    <a:avLst/>
                    <a:gdLst>
                      <a:gd name="connsiteX0" fmla="*/ 8477 w 23812"/>
                      <a:gd name="connsiteY0" fmla="*/ 21527 h 21526"/>
                      <a:gd name="connsiteX1" fmla="*/ 0 w 23812"/>
                      <a:gd name="connsiteY1" fmla="*/ 16574 h 21526"/>
                      <a:gd name="connsiteX2" fmla="*/ 15335 w 23812"/>
                      <a:gd name="connsiteY2" fmla="*/ 0 h 21526"/>
                      <a:gd name="connsiteX3" fmla="*/ 23813 w 23812"/>
                      <a:gd name="connsiteY3" fmla="*/ 4953 h 21526"/>
                      <a:gd name="connsiteX4" fmla="*/ 8477 w 23812"/>
                      <a:gd name="connsiteY4" fmla="*/ 21527 h 21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 h="21526">
                        <a:moveTo>
                          <a:pt x="8477" y="21527"/>
                        </a:moveTo>
                        <a:lnTo>
                          <a:pt x="0" y="16574"/>
                        </a:lnTo>
                        <a:cubicBezTo>
                          <a:pt x="3519" y="9764"/>
                          <a:pt x="8819" y="4036"/>
                          <a:pt x="15335" y="0"/>
                        </a:cubicBezTo>
                        <a:lnTo>
                          <a:pt x="23813" y="4953"/>
                        </a:lnTo>
                        <a:cubicBezTo>
                          <a:pt x="17320" y="9018"/>
                          <a:pt x="12027" y="14739"/>
                          <a:pt x="8477" y="21527"/>
                        </a:cubicBezTo>
                        <a:close/>
                      </a:path>
                    </a:pathLst>
                  </a:custGeom>
                  <a:solidFill>
                    <a:srgbClr val="BBBBBB"/>
                  </a:solidFill>
                  <a:ln w="9525" cap="flat">
                    <a:noFill/>
                    <a:prstDash val="solid"/>
                    <a:miter/>
                  </a:ln>
                </p:spPr>
                <p:txBody>
                  <a:bodyPr rtlCol="0" anchor="ctr"/>
                  <a:lstStyle/>
                  <a:p>
                    <a:endParaRPr lang="en-US" sz="1350"/>
                  </a:p>
                </p:txBody>
              </p:sp>
            </p:grpSp>
            <p:sp>
              <p:nvSpPr>
                <p:cNvPr id="520" name="Freeform: Shape 519">
                  <a:extLst>
                    <a:ext uri="{FF2B5EF4-FFF2-40B4-BE49-F238E27FC236}">
                      <a16:creationId xmlns:a16="http://schemas.microsoft.com/office/drawing/2014/main" id="{D7BFE95D-D2CC-47D5-A657-29A68E79A5E1}"/>
                    </a:ext>
                  </a:extLst>
                </p:cNvPr>
                <p:cNvSpPr/>
                <p:nvPr/>
              </p:nvSpPr>
              <p:spPr>
                <a:xfrm>
                  <a:off x="2770412" y="2147225"/>
                  <a:ext cx="41909" cy="53751"/>
                </a:xfrm>
                <a:custGeom>
                  <a:avLst/>
                  <a:gdLst>
                    <a:gd name="connsiteX0" fmla="*/ 20860 w 41909"/>
                    <a:gd name="connsiteY0" fmla="*/ 2873 h 53751"/>
                    <a:gd name="connsiteX1" fmla="*/ 41910 w 41909"/>
                    <a:gd name="connsiteY1" fmla="*/ 14779 h 53751"/>
                    <a:gd name="connsiteX2" fmla="*/ 21050 w 41909"/>
                    <a:gd name="connsiteY2" fmla="*/ 50879 h 53751"/>
                    <a:gd name="connsiteX3" fmla="*/ 0 w 41909"/>
                    <a:gd name="connsiteY3" fmla="*/ 38973 h 53751"/>
                    <a:gd name="connsiteX4" fmla="*/ 20860 w 41909"/>
                    <a:gd name="connsiteY4" fmla="*/ 2873 h 53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09" h="53751">
                      <a:moveTo>
                        <a:pt x="20860" y="2873"/>
                      </a:moveTo>
                      <a:cubicBezTo>
                        <a:pt x="32385" y="-3795"/>
                        <a:pt x="41815" y="1539"/>
                        <a:pt x="41910" y="14779"/>
                      </a:cubicBezTo>
                      <a:cubicBezTo>
                        <a:pt x="41091" y="29444"/>
                        <a:pt x="33347" y="42846"/>
                        <a:pt x="21050" y="50879"/>
                      </a:cubicBezTo>
                      <a:cubicBezTo>
                        <a:pt x="9430" y="57546"/>
                        <a:pt x="0" y="52212"/>
                        <a:pt x="0" y="38973"/>
                      </a:cubicBezTo>
                      <a:cubicBezTo>
                        <a:pt x="819" y="24307"/>
                        <a:pt x="8563" y="10906"/>
                        <a:pt x="20860" y="2873"/>
                      </a:cubicBezTo>
                      <a:close/>
                    </a:path>
                  </a:pathLst>
                </a:custGeom>
                <a:solidFill>
                  <a:srgbClr val="E0E0E0"/>
                </a:solidFill>
                <a:ln w="9525" cap="flat">
                  <a:noFill/>
                  <a:prstDash val="solid"/>
                  <a:miter/>
                </a:ln>
              </p:spPr>
              <p:txBody>
                <a:bodyPr rtlCol="0" anchor="ctr"/>
                <a:lstStyle/>
                <a:p>
                  <a:endParaRPr lang="en-US" sz="1350"/>
                </a:p>
              </p:txBody>
            </p:sp>
          </p:grpSp>
          <p:grpSp>
            <p:nvGrpSpPr>
              <p:cNvPr id="521" name="Graphic 2">
                <a:extLst>
                  <a:ext uri="{FF2B5EF4-FFF2-40B4-BE49-F238E27FC236}">
                    <a16:creationId xmlns:a16="http://schemas.microsoft.com/office/drawing/2014/main" id="{8B27916E-1666-4997-A5EF-19595AE92C12}"/>
                  </a:ext>
                </a:extLst>
              </p:cNvPr>
              <p:cNvGrpSpPr/>
              <p:nvPr/>
            </p:nvGrpSpPr>
            <p:grpSpPr>
              <a:xfrm>
                <a:off x="2712691" y="2089043"/>
                <a:ext cx="24383" cy="148113"/>
                <a:chOff x="2712691" y="2089043"/>
                <a:chExt cx="24383" cy="148113"/>
              </a:xfrm>
            </p:grpSpPr>
            <p:sp>
              <p:nvSpPr>
                <p:cNvPr id="522" name="Freeform: Shape 521">
                  <a:extLst>
                    <a:ext uri="{FF2B5EF4-FFF2-40B4-BE49-F238E27FC236}">
                      <a16:creationId xmlns:a16="http://schemas.microsoft.com/office/drawing/2014/main" id="{3D975493-E07F-48A4-9632-3E1E02EB071B}"/>
                    </a:ext>
                  </a:extLst>
                </p:cNvPr>
                <p:cNvSpPr/>
                <p:nvPr/>
              </p:nvSpPr>
              <p:spPr>
                <a:xfrm>
                  <a:off x="2712691" y="2217535"/>
                  <a:ext cx="16192" cy="9334"/>
                </a:xfrm>
                <a:custGeom>
                  <a:avLst/>
                  <a:gdLst>
                    <a:gd name="connsiteX0" fmla="*/ 0 w 16192"/>
                    <a:gd name="connsiteY0" fmla="*/ 5048 h 9334"/>
                    <a:gd name="connsiteX1" fmla="*/ 8763 w 16192"/>
                    <a:gd name="connsiteY1" fmla="*/ 0 h 9334"/>
                    <a:gd name="connsiteX2" fmla="*/ 16192 w 16192"/>
                    <a:gd name="connsiteY2" fmla="*/ 4286 h 9334"/>
                    <a:gd name="connsiteX3" fmla="*/ 7429 w 16192"/>
                    <a:gd name="connsiteY3" fmla="*/ 9335 h 9334"/>
                    <a:gd name="connsiteX4" fmla="*/ 0 w 16192"/>
                    <a:gd name="connsiteY4" fmla="*/ 5048 h 9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 h="9334">
                      <a:moveTo>
                        <a:pt x="0" y="5048"/>
                      </a:moveTo>
                      <a:lnTo>
                        <a:pt x="8763" y="0"/>
                      </a:lnTo>
                      <a:lnTo>
                        <a:pt x="16192" y="4286"/>
                      </a:lnTo>
                      <a:lnTo>
                        <a:pt x="7429" y="9335"/>
                      </a:lnTo>
                      <a:lnTo>
                        <a:pt x="0" y="5048"/>
                      </a:lnTo>
                      <a:close/>
                    </a:path>
                  </a:pathLst>
                </a:custGeom>
                <a:solidFill>
                  <a:srgbClr val="413F46"/>
                </a:solidFill>
                <a:ln w="9525" cap="flat">
                  <a:noFill/>
                  <a:prstDash val="solid"/>
                  <a:miter/>
                </a:ln>
              </p:spPr>
              <p:txBody>
                <a:bodyPr rtlCol="0" anchor="ctr"/>
                <a:lstStyle/>
                <a:p>
                  <a:endParaRPr lang="en-US" sz="1350"/>
                </a:p>
              </p:txBody>
            </p:sp>
            <p:sp>
              <p:nvSpPr>
                <p:cNvPr id="523" name="Freeform: Shape 522">
                  <a:extLst>
                    <a:ext uri="{FF2B5EF4-FFF2-40B4-BE49-F238E27FC236}">
                      <a16:creationId xmlns:a16="http://schemas.microsoft.com/office/drawing/2014/main" id="{B63FF3D4-F8ED-4F63-BC20-AE9AEE6C05EB}"/>
                    </a:ext>
                  </a:extLst>
                </p:cNvPr>
                <p:cNvSpPr/>
                <p:nvPr/>
              </p:nvSpPr>
              <p:spPr>
                <a:xfrm>
                  <a:off x="2727835" y="2226298"/>
                  <a:ext cx="8762" cy="10858"/>
                </a:xfrm>
                <a:custGeom>
                  <a:avLst/>
                  <a:gdLst>
                    <a:gd name="connsiteX0" fmla="*/ 0 w 8762"/>
                    <a:gd name="connsiteY0" fmla="*/ 5048 h 10858"/>
                    <a:gd name="connsiteX1" fmla="*/ 8763 w 8762"/>
                    <a:gd name="connsiteY1" fmla="*/ 0 h 10858"/>
                    <a:gd name="connsiteX2" fmla="*/ 8763 w 8762"/>
                    <a:gd name="connsiteY2" fmla="*/ 5810 h 10858"/>
                    <a:gd name="connsiteX3" fmla="*/ 0 w 8762"/>
                    <a:gd name="connsiteY3" fmla="*/ 10858 h 10858"/>
                    <a:gd name="connsiteX4" fmla="*/ 0 w 8762"/>
                    <a:gd name="connsiteY4" fmla="*/ 5048 h 10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2" h="10858">
                      <a:moveTo>
                        <a:pt x="0" y="5048"/>
                      </a:moveTo>
                      <a:lnTo>
                        <a:pt x="8763" y="0"/>
                      </a:lnTo>
                      <a:lnTo>
                        <a:pt x="8763" y="5810"/>
                      </a:lnTo>
                      <a:lnTo>
                        <a:pt x="0" y="10858"/>
                      </a:lnTo>
                      <a:lnTo>
                        <a:pt x="0" y="5048"/>
                      </a:lnTo>
                      <a:close/>
                    </a:path>
                  </a:pathLst>
                </a:custGeom>
                <a:solidFill>
                  <a:srgbClr val="5E5B65"/>
                </a:solidFill>
                <a:ln w="9525" cap="flat">
                  <a:noFill/>
                  <a:prstDash val="solid"/>
                  <a:miter/>
                </a:ln>
              </p:spPr>
              <p:txBody>
                <a:bodyPr rtlCol="0" anchor="ctr"/>
                <a:lstStyle/>
                <a:p>
                  <a:endParaRPr lang="en-US" sz="1350"/>
                </a:p>
              </p:txBody>
            </p:sp>
            <p:sp>
              <p:nvSpPr>
                <p:cNvPr id="524" name="Freeform: Shape 523">
                  <a:extLst>
                    <a:ext uri="{FF2B5EF4-FFF2-40B4-BE49-F238E27FC236}">
                      <a16:creationId xmlns:a16="http://schemas.microsoft.com/office/drawing/2014/main" id="{12A2B213-6218-49BB-B8B2-D786523FE760}"/>
                    </a:ext>
                  </a:extLst>
                </p:cNvPr>
                <p:cNvSpPr/>
                <p:nvPr/>
              </p:nvSpPr>
              <p:spPr>
                <a:xfrm>
                  <a:off x="2713072" y="2089043"/>
                  <a:ext cx="16192" cy="9429"/>
                </a:xfrm>
                <a:custGeom>
                  <a:avLst/>
                  <a:gdLst>
                    <a:gd name="connsiteX0" fmla="*/ 0 w 16192"/>
                    <a:gd name="connsiteY0" fmla="*/ 5048 h 9429"/>
                    <a:gd name="connsiteX1" fmla="*/ 8763 w 16192"/>
                    <a:gd name="connsiteY1" fmla="*/ 0 h 9429"/>
                    <a:gd name="connsiteX2" fmla="*/ 16192 w 16192"/>
                    <a:gd name="connsiteY2" fmla="*/ 4286 h 9429"/>
                    <a:gd name="connsiteX3" fmla="*/ 7429 w 16192"/>
                    <a:gd name="connsiteY3" fmla="*/ 9430 h 9429"/>
                    <a:gd name="connsiteX4" fmla="*/ 0 w 16192"/>
                    <a:gd name="connsiteY4" fmla="*/ 5048 h 9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 h="9429">
                      <a:moveTo>
                        <a:pt x="0" y="5048"/>
                      </a:moveTo>
                      <a:lnTo>
                        <a:pt x="8763" y="0"/>
                      </a:lnTo>
                      <a:lnTo>
                        <a:pt x="16192" y="4286"/>
                      </a:lnTo>
                      <a:lnTo>
                        <a:pt x="7429" y="9430"/>
                      </a:lnTo>
                      <a:lnTo>
                        <a:pt x="0" y="5048"/>
                      </a:lnTo>
                      <a:close/>
                    </a:path>
                  </a:pathLst>
                </a:custGeom>
                <a:solidFill>
                  <a:srgbClr val="413F46"/>
                </a:solidFill>
                <a:ln w="9525" cap="flat">
                  <a:noFill/>
                  <a:prstDash val="solid"/>
                  <a:miter/>
                </a:ln>
              </p:spPr>
              <p:txBody>
                <a:bodyPr rtlCol="0" anchor="ctr"/>
                <a:lstStyle/>
                <a:p>
                  <a:endParaRPr lang="en-US" sz="1350"/>
                </a:p>
              </p:txBody>
            </p:sp>
            <p:sp>
              <p:nvSpPr>
                <p:cNvPr id="525" name="Freeform: Shape 524">
                  <a:extLst>
                    <a:ext uri="{FF2B5EF4-FFF2-40B4-BE49-F238E27FC236}">
                      <a16:creationId xmlns:a16="http://schemas.microsoft.com/office/drawing/2014/main" id="{671E0226-66BA-4218-BA3C-63DA6D7B2521}"/>
                    </a:ext>
                  </a:extLst>
                </p:cNvPr>
                <p:cNvSpPr/>
                <p:nvPr/>
              </p:nvSpPr>
              <p:spPr>
                <a:xfrm>
                  <a:off x="2727835" y="2103616"/>
                  <a:ext cx="9144" cy="127730"/>
                </a:xfrm>
                <a:custGeom>
                  <a:avLst/>
                  <a:gdLst>
                    <a:gd name="connsiteX0" fmla="*/ 476 w 9144"/>
                    <a:gd name="connsiteY0" fmla="*/ 5048 h 127730"/>
                    <a:gd name="connsiteX1" fmla="*/ 9144 w 9144"/>
                    <a:gd name="connsiteY1" fmla="*/ 0 h 127730"/>
                    <a:gd name="connsiteX2" fmla="*/ 8763 w 9144"/>
                    <a:gd name="connsiteY2" fmla="*/ 122682 h 127730"/>
                    <a:gd name="connsiteX3" fmla="*/ 0 w 9144"/>
                    <a:gd name="connsiteY3" fmla="*/ 127730 h 127730"/>
                    <a:gd name="connsiteX4" fmla="*/ 476 w 9144"/>
                    <a:gd name="connsiteY4" fmla="*/ 5048 h 12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 h="127730">
                      <a:moveTo>
                        <a:pt x="476" y="5048"/>
                      </a:moveTo>
                      <a:lnTo>
                        <a:pt x="9144" y="0"/>
                      </a:lnTo>
                      <a:lnTo>
                        <a:pt x="8763" y="122682"/>
                      </a:lnTo>
                      <a:lnTo>
                        <a:pt x="0" y="127730"/>
                      </a:lnTo>
                      <a:lnTo>
                        <a:pt x="476" y="5048"/>
                      </a:lnTo>
                      <a:close/>
                    </a:path>
                  </a:pathLst>
                </a:custGeom>
                <a:solidFill>
                  <a:srgbClr val="5E5B65"/>
                </a:solidFill>
                <a:ln w="9525" cap="flat">
                  <a:noFill/>
                  <a:prstDash val="solid"/>
                  <a:miter/>
                </a:ln>
              </p:spPr>
              <p:txBody>
                <a:bodyPr rtlCol="0" anchor="ctr"/>
                <a:lstStyle/>
                <a:p>
                  <a:endParaRPr lang="en-US" sz="1350"/>
                </a:p>
              </p:txBody>
            </p:sp>
            <p:sp>
              <p:nvSpPr>
                <p:cNvPr id="526" name="Freeform: Shape 525">
                  <a:extLst>
                    <a:ext uri="{FF2B5EF4-FFF2-40B4-BE49-F238E27FC236}">
                      <a16:creationId xmlns:a16="http://schemas.microsoft.com/office/drawing/2014/main" id="{E0A98038-ADA9-4681-8F57-1F6492854283}"/>
                    </a:ext>
                  </a:extLst>
                </p:cNvPr>
                <p:cNvSpPr/>
                <p:nvPr/>
              </p:nvSpPr>
              <p:spPr>
                <a:xfrm>
                  <a:off x="2728312" y="2097806"/>
                  <a:ext cx="8762" cy="10858"/>
                </a:xfrm>
                <a:custGeom>
                  <a:avLst/>
                  <a:gdLst>
                    <a:gd name="connsiteX0" fmla="*/ 0 w 8762"/>
                    <a:gd name="connsiteY0" fmla="*/ 5048 h 10858"/>
                    <a:gd name="connsiteX1" fmla="*/ 8763 w 8762"/>
                    <a:gd name="connsiteY1" fmla="*/ 0 h 10858"/>
                    <a:gd name="connsiteX2" fmla="*/ 8668 w 8762"/>
                    <a:gd name="connsiteY2" fmla="*/ 5810 h 10858"/>
                    <a:gd name="connsiteX3" fmla="*/ 0 w 8762"/>
                    <a:gd name="connsiteY3" fmla="*/ 10858 h 10858"/>
                    <a:gd name="connsiteX4" fmla="*/ 0 w 8762"/>
                    <a:gd name="connsiteY4" fmla="*/ 5048 h 10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2" h="10858">
                      <a:moveTo>
                        <a:pt x="0" y="5048"/>
                      </a:moveTo>
                      <a:lnTo>
                        <a:pt x="8763" y="0"/>
                      </a:lnTo>
                      <a:lnTo>
                        <a:pt x="8668" y="5810"/>
                      </a:lnTo>
                      <a:lnTo>
                        <a:pt x="0" y="10858"/>
                      </a:lnTo>
                      <a:lnTo>
                        <a:pt x="0" y="5048"/>
                      </a:lnTo>
                      <a:close/>
                    </a:path>
                  </a:pathLst>
                </a:custGeom>
                <a:solidFill>
                  <a:srgbClr val="5E5B65"/>
                </a:solidFill>
                <a:ln w="9525" cap="flat">
                  <a:noFill/>
                  <a:prstDash val="solid"/>
                  <a:miter/>
                </a:ln>
              </p:spPr>
              <p:txBody>
                <a:bodyPr rtlCol="0" anchor="ctr"/>
                <a:lstStyle/>
                <a:p>
                  <a:endParaRPr lang="en-US" sz="1350"/>
                </a:p>
              </p:txBody>
            </p:sp>
            <p:sp>
              <p:nvSpPr>
                <p:cNvPr id="527" name="Freeform: Shape 526">
                  <a:extLst>
                    <a:ext uri="{FF2B5EF4-FFF2-40B4-BE49-F238E27FC236}">
                      <a16:creationId xmlns:a16="http://schemas.microsoft.com/office/drawing/2014/main" id="{11805B22-5FD8-46A6-AB47-A44201776703}"/>
                    </a:ext>
                  </a:extLst>
                </p:cNvPr>
                <p:cNvSpPr/>
                <p:nvPr/>
              </p:nvSpPr>
              <p:spPr>
                <a:xfrm>
                  <a:off x="2720501" y="2093329"/>
                  <a:ext cx="16573" cy="9525"/>
                </a:xfrm>
                <a:custGeom>
                  <a:avLst/>
                  <a:gdLst>
                    <a:gd name="connsiteX0" fmla="*/ 0 w 16573"/>
                    <a:gd name="connsiteY0" fmla="*/ 5144 h 9525"/>
                    <a:gd name="connsiteX1" fmla="*/ 8763 w 16573"/>
                    <a:gd name="connsiteY1" fmla="*/ 0 h 9525"/>
                    <a:gd name="connsiteX2" fmla="*/ 16574 w 16573"/>
                    <a:gd name="connsiteY2" fmla="*/ 4477 h 9525"/>
                    <a:gd name="connsiteX3" fmla="*/ 7811 w 16573"/>
                    <a:gd name="connsiteY3" fmla="*/ 9525 h 9525"/>
                    <a:gd name="connsiteX4" fmla="*/ 0 w 16573"/>
                    <a:gd name="connsiteY4" fmla="*/ 5144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 h="9525">
                      <a:moveTo>
                        <a:pt x="0" y="5144"/>
                      </a:moveTo>
                      <a:lnTo>
                        <a:pt x="8763" y="0"/>
                      </a:lnTo>
                      <a:lnTo>
                        <a:pt x="16574" y="4477"/>
                      </a:lnTo>
                      <a:lnTo>
                        <a:pt x="7811" y="9525"/>
                      </a:lnTo>
                      <a:lnTo>
                        <a:pt x="0" y="5144"/>
                      </a:lnTo>
                      <a:close/>
                    </a:path>
                  </a:pathLst>
                </a:custGeom>
                <a:solidFill>
                  <a:srgbClr val="413F46"/>
                </a:solidFill>
                <a:ln w="9525" cap="flat">
                  <a:noFill/>
                  <a:prstDash val="solid"/>
                  <a:miter/>
                </a:ln>
              </p:spPr>
              <p:txBody>
                <a:bodyPr rtlCol="0" anchor="ctr"/>
                <a:lstStyle/>
                <a:p>
                  <a:endParaRPr lang="en-US" sz="1350"/>
                </a:p>
              </p:txBody>
            </p:sp>
            <p:sp>
              <p:nvSpPr>
                <p:cNvPr id="528" name="Freeform: Shape 527">
                  <a:extLst>
                    <a:ext uri="{FF2B5EF4-FFF2-40B4-BE49-F238E27FC236}">
                      <a16:creationId xmlns:a16="http://schemas.microsoft.com/office/drawing/2014/main" id="{027D13C1-05FC-4E84-8BBE-B075C5BAFB50}"/>
                    </a:ext>
                  </a:extLst>
                </p:cNvPr>
                <p:cNvSpPr/>
                <p:nvPr/>
              </p:nvSpPr>
              <p:spPr>
                <a:xfrm>
                  <a:off x="2712691" y="2094091"/>
                  <a:ext cx="15620" cy="143065"/>
                </a:xfrm>
                <a:custGeom>
                  <a:avLst/>
                  <a:gdLst>
                    <a:gd name="connsiteX0" fmla="*/ 15621 w 15620"/>
                    <a:gd name="connsiteY0" fmla="*/ 8763 h 143065"/>
                    <a:gd name="connsiteX1" fmla="*/ 15621 w 15620"/>
                    <a:gd name="connsiteY1" fmla="*/ 14573 h 143065"/>
                    <a:gd name="connsiteX2" fmla="*/ 15145 w 15620"/>
                    <a:gd name="connsiteY2" fmla="*/ 137255 h 143065"/>
                    <a:gd name="connsiteX3" fmla="*/ 15145 w 15620"/>
                    <a:gd name="connsiteY3" fmla="*/ 143066 h 143065"/>
                    <a:gd name="connsiteX4" fmla="*/ 7429 w 15620"/>
                    <a:gd name="connsiteY4" fmla="*/ 138589 h 143065"/>
                    <a:gd name="connsiteX5" fmla="*/ 0 w 15620"/>
                    <a:gd name="connsiteY5" fmla="*/ 134303 h 143065"/>
                    <a:gd name="connsiteX6" fmla="*/ 0 w 15620"/>
                    <a:gd name="connsiteY6" fmla="*/ 128492 h 143065"/>
                    <a:gd name="connsiteX7" fmla="*/ 7429 w 15620"/>
                    <a:gd name="connsiteY7" fmla="*/ 132778 h 143065"/>
                    <a:gd name="connsiteX8" fmla="*/ 7810 w 15620"/>
                    <a:gd name="connsiteY8" fmla="*/ 10096 h 143065"/>
                    <a:gd name="connsiteX9" fmla="*/ 381 w 15620"/>
                    <a:gd name="connsiteY9" fmla="*/ 5810 h 143065"/>
                    <a:gd name="connsiteX10" fmla="*/ 381 w 15620"/>
                    <a:gd name="connsiteY10" fmla="*/ 0 h 143065"/>
                    <a:gd name="connsiteX11" fmla="*/ 7810 w 15620"/>
                    <a:gd name="connsiteY11" fmla="*/ 4381 h 143065"/>
                    <a:gd name="connsiteX12" fmla="*/ 15621 w 15620"/>
                    <a:gd name="connsiteY12" fmla="*/ 8763 h 1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0" h="143065">
                      <a:moveTo>
                        <a:pt x="15621" y="8763"/>
                      </a:moveTo>
                      <a:lnTo>
                        <a:pt x="15621" y="14573"/>
                      </a:lnTo>
                      <a:lnTo>
                        <a:pt x="15145" y="137255"/>
                      </a:lnTo>
                      <a:lnTo>
                        <a:pt x="15145" y="143066"/>
                      </a:lnTo>
                      <a:lnTo>
                        <a:pt x="7429" y="138589"/>
                      </a:lnTo>
                      <a:lnTo>
                        <a:pt x="0" y="134303"/>
                      </a:lnTo>
                      <a:lnTo>
                        <a:pt x="0" y="128492"/>
                      </a:lnTo>
                      <a:lnTo>
                        <a:pt x="7429" y="132778"/>
                      </a:lnTo>
                      <a:lnTo>
                        <a:pt x="7810" y="10096"/>
                      </a:lnTo>
                      <a:lnTo>
                        <a:pt x="381" y="5810"/>
                      </a:lnTo>
                      <a:lnTo>
                        <a:pt x="381" y="0"/>
                      </a:lnTo>
                      <a:lnTo>
                        <a:pt x="7810" y="4381"/>
                      </a:lnTo>
                      <a:lnTo>
                        <a:pt x="15621" y="8763"/>
                      </a:lnTo>
                      <a:close/>
                    </a:path>
                  </a:pathLst>
                </a:custGeom>
                <a:solidFill>
                  <a:srgbClr val="333137"/>
                </a:solidFill>
                <a:ln w="9525" cap="flat">
                  <a:noFill/>
                  <a:prstDash val="solid"/>
                  <a:miter/>
                </a:ln>
              </p:spPr>
              <p:txBody>
                <a:bodyPr rtlCol="0" anchor="ctr"/>
                <a:lstStyle/>
                <a:p>
                  <a:endParaRPr lang="en-US" sz="1350"/>
                </a:p>
              </p:txBody>
            </p:sp>
          </p:grpSp>
          <p:grpSp>
            <p:nvGrpSpPr>
              <p:cNvPr id="529" name="Graphic 2">
                <a:extLst>
                  <a:ext uri="{FF2B5EF4-FFF2-40B4-BE49-F238E27FC236}">
                    <a16:creationId xmlns:a16="http://schemas.microsoft.com/office/drawing/2014/main" id="{77A296B6-84AC-4E27-BE07-E850A86A9A79}"/>
                  </a:ext>
                </a:extLst>
              </p:cNvPr>
              <p:cNvGrpSpPr/>
              <p:nvPr/>
            </p:nvGrpSpPr>
            <p:grpSpPr>
              <a:xfrm>
                <a:off x="1613696" y="2888572"/>
                <a:ext cx="62198" cy="68675"/>
                <a:chOff x="1613696" y="2888572"/>
                <a:chExt cx="62198" cy="68675"/>
              </a:xfrm>
            </p:grpSpPr>
            <p:sp>
              <p:nvSpPr>
                <p:cNvPr id="530" name="Freeform: Shape 529">
                  <a:extLst>
                    <a:ext uri="{FF2B5EF4-FFF2-40B4-BE49-F238E27FC236}">
                      <a16:creationId xmlns:a16="http://schemas.microsoft.com/office/drawing/2014/main" id="{AC1CC3E0-5C0C-4AF3-8FCA-679CB0BE1DB5}"/>
                    </a:ext>
                  </a:extLst>
                </p:cNvPr>
                <p:cNvSpPr/>
                <p:nvPr/>
              </p:nvSpPr>
              <p:spPr>
                <a:xfrm>
                  <a:off x="1653416" y="2911622"/>
                  <a:ext cx="22479" cy="45624"/>
                </a:xfrm>
                <a:custGeom>
                  <a:avLst/>
                  <a:gdLst>
                    <a:gd name="connsiteX0" fmla="*/ 22479 w 22479"/>
                    <a:gd name="connsiteY0" fmla="*/ 0 h 45624"/>
                    <a:gd name="connsiteX1" fmla="*/ 22384 w 22479"/>
                    <a:gd name="connsiteY1" fmla="*/ 32671 h 45624"/>
                    <a:gd name="connsiteX2" fmla="*/ 0 w 22479"/>
                    <a:gd name="connsiteY2" fmla="*/ 45625 h 45624"/>
                    <a:gd name="connsiteX3" fmla="*/ 95 w 22479"/>
                    <a:gd name="connsiteY3" fmla="*/ 12954 h 45624"/>
                    <a:gd name="connsiteX4" fmla="*/ 22479 w 22479"/>
                    <a:gd name="connsiteY4" fmla="*/ 0 h 4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9" h="45624">
                      <a:moveTo>
                        <a:pt x="22479" y="0"/>
                      </a:moveTo>
                      <a:lnTo>
                        <a:pt x="22384" y="32671"/>
                      </a:lnTo>
                      <a:lnTo>
                        <a:pt x="0" y="45625"/>
                      </a:lnTo>
                      <a:lnTo>
                        <a:pt x="95" y="12954"/>
                      </a:lnTo>
                      <a:lnTo>
                        <a:pt x="22479" y="0"/>
                      </a:lnTo>
                      <a:close/>
                    </a:path>
                  </a:pathLst>
                </a:custGeom>
                <a:solidFill>
                  <a:srgbClr val="5E5B65"/>
                </a:solidFill>
                <a:ln w="9525" cap="flat">
                  <a:noFill/>
                  <a:prstDash val="solid"/>
                  <a:miter/>
                </a:ln>
              </p:spPr>
              <p:txBody>
                <a:bodyPr rtlCol="0" anchor="ctr"/>
                <a:lstStyle/>
                <a:p>
                  <a:endParaRPr lang="en-US" sz="1350"/>
                </a:p>
              </p:txBody>
            </p:sp>
            <p:sp>
              <p:nvSpPr>
                <p:cNvPr id="531" name="Freeform: Shape 530">
                  <a:extLst>
                    <a:ext uri="{FF2B5EF4-FFF2-40B4-BE49-F238E27FC236}">
                      <a16:creationId xmlns:a16="http://schemas.microsoft.com/office/drawing/2014/main" id="{5E5B1B62-042D-46FE-A2C9-F80A60A10132}"/>
                    </a:ext>
                  </a:extLst>
                </p:cNvPr>
                <p:cNvSpPr/>
                <p:nvPr/>
              </p:nvSpPr>
              <p:spPr>
                <a:xfrm>
                  <a:off x="1613696" y="2901621"/>
                  <a:ext cx="39814" cy="55625"/>
                </a:xfrm>
                <a:custGeom>
                  <a:avLst/>
                  <a:gdLst>
                    <a:gd name="connsiteX0" fmla="*/ 39815 w 39814"/>
                    <a:gd name="connsiteY0" fmla="*/ 22955 h 55625"/>
                    <a:gd name="connsiteX1" fmla="*/ 39719 w 39814"/>
                    <a:gd name="connsiteY1" fmla="*/ 55626 h 55625"/>
                    <a:gd name="connsiteX2" fmla="*/ 0 w 39814"/>
                    <a:gd name="connsiteY2" fmla="*/ 32575 h 55625"/>
                    <a:gd name="connsiteX3" fmla="*/ 95 w 39814"/>
                    <a:gd name="connsiteY3" fmla="*/ 0 h 55625"/>
                    <a:gd name="connsiteX4" fmla="*/ 39815 w 39814"/>
                    <a:gd name="connsiteY4" fmla="*/ 22955 h 55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14" h="55625">
                      <a:moveTo>
                        <a:pt x="39815" y="22955"/>
                      </a:moveTo>
                      <a:lnTo>
                        <a:pt x="39719" y="55626"/>
                      </a:lnTo>
                      <a:lnTo>
                        <a:pt x="0" y="32575"/>
                      </a:lnTo>
                      <a:lnTo>
                        <a:pt x="95" y="0"/>
                      </a:lnTo>
                      <a:lnTo>
                        <a:pt x="39815" y="22955"/>
                      </a:lnTo>
                      <a:close/>
                    </a:path>
                  </a:pathLst>
                </a:custGeom>
                <a:solidFill>
                  <a:srgbClr val="333137"/>
                </a:solidFill>
                <a:ln w="9525" cap="flat">
                  <a:noFill/>
                  <a:prstDash val="solid"/>
                  <a:miter/>
                </a:ln>
              </p:spPr>
              <p:txBody>
                <a:bodyPr rtlCol="0" anchor="ctr"/>
                <a:lstStyle/>
                <a:p>
                  <a:endParaRPr lang="en-US" sz="1350"/>
                </a:p>
              </p:txBody>
            </p:sp>
            <p:sp>
              <p:nvSpPr>
                <p:cNvPr id="532" name="Freeform: Shape 531">
                  <a:extLst>
                    <a:ext uri="{FF2B5EF4-FFF2-40B4-BE49-F238E27FC236}">
                      <a16:creationId xmlns:a16="http://schemas.microsoft.com/office/drawing/2014/main" id="{11D83D3A-B253-4B32-98DB-3E5082394FF0}"/>
                    </a:ext>
                  </a:extLst>
                </p:cNvPr>
                <p:cNvSpPr/>
                <p:nvPr/>
              </p:nvSpPr>
              <p:spPr>
                <a:xfrm>
                  <a:off x="1613792" y="2888572"/>
                  <a:ext cx="62103" cy="36004"/>
                </a:xfrm>
                <a:custGeom>
                  <a:avLst/>
                  <a:gdLst>
                    <a:gd name="connsiteX0" fmla="*/ 62103 w 62103"/>
                    <a:gd name="connsiteY0" fmla="*/ 23050 h 36004"/>
                    <a:gd name="connsiteX1" fmla="*/ 39719 w 62103"/>
                    <a:gd name="connsiteY1" fmla="*/ 36004 h 36004"/>
                    <a:gd name="connsiteX2" fmla="*/ 0 w 62103"/>
                    <a:gd name="connsiteY2" fmla="*/ 13049 h 36004"/>
                    <a:gd name="connsiteX3" fmla="*/ 22289 w 62103"/>
                    <a:gd name="connsiteY3" fmla="*/ 0 h 36004"/>
                    <a:gd name="connsiteX4" fmla="*/ 62103 w 62103"/>
                    <a:gd name="connsiteY4" fmla="*/ 23050 h 36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03" h="36004">
                      <a:moveTo>
                        <a:pt x="62103" y="23050"/>
                      </a:moveTo>
                      <a:lnTo>
                        <a:pt x="39719" y="36004"/>
                      </a:lnTo>
                      <a:lnTo>
                        <a:pt x="0" y="13049"/>
                      </a:lnTo>
                      <a:lnTo>
                        <a:pt x="22289" y="0"/>
                      </a:lnTo>
                      <a:lnTo>
                        <a:pt x="62103" y="23050"/>
                      </a:lnTo>
                      <a:close/>
                    </a:path>
                  </a:pathLst>
                </a:custGeom>
                <a:solidFill>
                  <a:srgbClr val="413F46"/>
                </a:solidFill>
                <a:ln w="9525" cap="flat">
                  <a:noFill/>
                  <a:prstDash val="solid"/>
                  <a:miter/>
                </a:ln>
              </p:spPr>
              <p:txBody>
                <a:bodyPr rtlCol="0" anchor="ctr"/>
                <a:lstStyle/>
                <a:p>
                  <a:endParaRPr lang="en-US" sz="1350"/>
                </a:p>
              </p:txBody>
            </p:sp>
          </p:grpSp>
          <p:grpSp>
            <p:nvGrpSpPr>
              <p:cNvPr id="533" name="Graphic 2">
                <a:extLst>
                  <a:ext uri="{FF2B5EF4-FFF2-40B4-BE49-F238E27FC236}">
                    <a16:creationId xmlns:a16="http://schemas.microsoft.com/office/drawing/2014/main" id="{95FEA0E0-6C0E-4C1D-9784-8371D46FAF73}"/>
                  </a:ext>
                </a:extLst>
              </p:cNvPr>
              <p:cNvGrpSpPr/>
              <p:nvPr/>
            </p:nvGrpSpPr>
            <p:grpSpPr>
              <a:xfrm>
                <a:off x="1901827" y="2722551"/>
                <a:ext cx="62198" cy="68675"/>
                <a:chOff x="1901827" y="2722551"/>
                <a:chExt cx="62198" cy="68675"/>
              </a:xfrm>
            </p:grpSpPr>
            <p:sp>
              <p:nvSpPr>
                <p:cNvPr id="534" name="Freeform: Shape 533">
                  <a:extLst>
                    <a:ext uri="{FF2B5EF4-FFF2-40B4-BE49-F238E27FC236}">
                      <a16:creationId xmlns:a16="http://schemas.microsoft.com/office/drawing/2014/main" id="{BF2C4AF5-C6F7-4C1B-ABE9-58C8338B68C9}"/>
                    </a:ext>
                  </a:extLst>
                </p:cNvPr>
                <p:cNvSpPr/>
                <p:nvPr/>
              </p:nvSpPr>
              <p:spPr>
                <a:xfrm>
                  <a:off x="1941547" y="2745506"/>
                  <a:ext cx="22479" cy="45720"/>
                </a:xfrm>
                <a:custGeom>
                  <a:avLst/>
                  <a:gdLst>
                    <a:gd name="connsiteX0" fmla="*/ 22479 w 22479"/>
                    <a:gd name="connsiteY0" fmla="*/ 0 h 45720"/>
                    <a:gd name="connsiteX1" fmla="*/ 22384 w 22479"/>
                    <a:gd name="connsiteY1" fmla="*/ 32671 h 45720"/>
                    <a:gd name="connsiteX2" fmla="*/ 0 w 22479"/>
                    <a:gd name="connsiteY2" fmla="*/ 45720 h 45720"/>
                    <a:gd name="connsiteX3" fmla="*/ 191 w 22479"/>
                    <a:gd name="connsiteY3" fmla="*/ 13049 h 45720"/>
                    <a:gd name="connsiteX4" fmla="*/ 22479 w 22479"/>
                    <a:gd name="connsiteY4" fmla="*/ 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9" h="45720">
                      <a:moveTo>
                        <a:pt x="22479" y="0"/>
                      </a:moveTo>
                      <a:lnTo>
                        <a:pt x="22384" y="32671"/>
                      </a:lnTo>
                      <a:lnTo>
                        <a:pt x="0" y="45720"/>
                      </a:lnTo>
                      <a:lnTo>
                        <a:pt x="191" y="13049"/>
                      </a:lnTo>
                      <a:lnTo>
                        <a:pt x="22479" y="0"/>
                      </a:lnTo>
                      <a:close/>
                    </a:path>
                  </a:pathLst>
                </a:custGeom>
                <a:solidFill>
                  <a:srgbClr val="5E5B65"/>
                </a:solidFill>
                <a:ln w="9525" cap="flat">
                  <a:noFill/>
                  <a:prstDash val="solid"/>
                  <a:miter/>
                </a:ln>
              </p:spPr>
              <p:txBody>
                <a:bodyPr rtlCol="0" anchor="ctr"/>
                <a:lstStyle/>
                <a:p>
                  <a:endParaRPr lang="en-US" sz="1350"/>
                </a:p>
              </p:txBody>
            </p:sp>
            <p:sp>
              <p:nvSpPr>
                <p:cNvPr id="535" name="Freeform: Shape 534">
                  <a:extLst>
                    <a:ext uri="{FF2B5EF4-FFF2-40B4-BE49-F238E27FC236}">
                      <a16:creationId xmlns:a16="http://schemas.microsoft.com/office/drawing/2014/main" id="{B3F278C1-F695-4E3A-B620-E3FCBAB9CA6D}"/>
                    </a:ext>
                  </a:extLst>
                </p:cNvPr>
                <p:cNvSpPr/>
                <p:nvPr/>
              </p:nvSpPr>
              <p:spPr>
                <a:xfrm>
                  <a:off x="1901827" y="2735505"/>
                  <a:ext cx="39909" cy="55721"/>
                </a:xfrm>
                <a:custGeom>
                  <a:avLst/>
                  <a:gdLst>
                    <a:gd name="connsiteX0" fmla="*/ 39910 w 39909"/>
                    <a:gd name="connsiteY0" fmla="*/ 23050 h 55721"/>
                    <a:gd name="connsiteX1" fmla="*/ 39719 w 39909"/>
                    <a:gd name="connsiteY1" fmla="*/ 55721 h 55721"/>
                    <a:gd name="connsiteX2" fmla="*/ 0 w 39909"/>
                    <a:gd name="connsiteY2" fmla="*/ 32671 h 55721"/>
                    <a:gd name="connsiteX3" fmla="*/ 95 w 39909"/>
                    <a:gd name="connsiteY3" fmla="*/ 0 h 55721"/>
                    <a:gd name="connsiteX4" fmla="*/ 39910 w 39909"/>
                    <a:gd name="connsiteY4" fmla="*/ 23050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09" h="55721">
                      <a:moveTo>
                        <a:pt x="39910" y="23050"/>
                      </a:moveTo>
                      <a:lnTo>
                        <a:pt x="39719" y="55721"/>
                      </a:lnTo>
                      <a:lnTo>
                        <a:pt x="0" y="32671"/>
                      </a:lnTo>
                      <a:lnTo>
                        <a:pt x="95" y="0"/>
                      </a:lnTo>
                      <a:lnTo>
                        <a:pt x="39910" y="23050"/>
                      </a:lnTo>
                      <a:close/>
                    </a:path>
                  </a:pathLst>
                </a:custGeom>
                <a:solidFill>
                  <a:srgbClr val="333137"/>
                </a:solidFill>
                <a:ln w="9525" cap="flat">
                  <a:noFill/>
                  <a:prstDash val="solid"/>
                  <a:miter/>
                </a:ln>
              </p:spPr>
              <p:txBody>
                <a:bodyPr rtlCol="0" anchor="ctr"/>
                <a:lstStyle/>
                <a:p>
                  <a:endParaRPr lang="en-US" sz="1350"/>
                </a:p>
              </p:txBody>
            </p:sp>
            <p:sp>
              <p:nvSpPr>
                <p:cNvPr id="536" name="Freeform: Shape 535">
                  <a:extLst>
                    <a:ext uri="{FF2B5EF4-FFF2-40B4-BE49-F238E27FC236}">
                      <a16:creationId xmlns:a16="http://schemas.microsoft.com/office/drawing/2014/main" id="{9D386047-DFDB-4B00-984F-C49ECC684418}"/>
                    </a:ext>
                  </a:extLst>
                </p:cNvPr>
                <p:cNvSpPr/>
                <p:nvPr/>
              </p:nvSpPr>
              <p:spPr>
                <a:xfrm>
                  <a:off x="1901923" y="2722551"/>
                  <a:ext cx="62102" cy="36004"/>
                </a:xfrm>
                <a:custGeom>
                  <a:avLst/>
                  <a:gdLst>
                    <a:gd name="connsiteX0" fmla="*/ 62103 w 62102"/>
                    <a:gd name="connsiteY0" fmla="*/ 22955 h 36004"/>
                    <a:gd name="connsiteX1" fmla="*/ 39815 w 62102"/>
                    <a:gd name="connsiteY1" fmla="*/ 36004 h 36004"/>
                    <a:gd name="connsiteX2" fmla="*/ 0 w 62102"/>
                    <a:gd name="connsiteY2" fmla="*/ 12954 h 36004"/>
                    <a:gd name="connsiteX3" fmla="*/ 22384 w 62102"/>
                    <a:gd name="connsiteY3" fmla="*/ 0 h 36004"/>
                    <a:gd name="connsiteX4" fmla="*/ 62103 w 62102"/>
                    <a:gd name="connsiteY4" fmla="*/ 22955 h 36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02" h="36004">
                      <a:moveTo>
                        <a:pt x="62103" y="22955"/>
                      </a:moveTo>
                      <a:lnTo>
                        <a:pt x="39815" y="36004"/>
                      </a:lnTo>
                      <a:lnTo>
                        <a:pt x="0" y="12954"/>
                      </a:lnTo>
                      <a:lnTo>
                        <a:pt x="22384" y="0"/>
                      </a:lnTo>
                      <a:lnTo>
                        <a:pt x="62103" y="22955"/>
                      </a:lnTo>
                      <a:close/>
                    </a:path>
                  </a:pathLst>
                </a:custGeom>
                <a:solidFill>
                  <a:srgbClr val="413F46"/>
                </a:solidFill>
                <a:ln w="9525" cap="flat">
                  <a:noFill/>
                  <a:prstDash val="solid"/>
                  <a:miter/>
                </a:ln>
              </p:spPr>
              <p:txBody>
                <a:bodyPr rtlCol="0" anchor="ctr"/>
                <a:lstStyle/>
                <a:p>
                  <a:endParaRPr lang="en-US" sz="1350"/>
                </a:p>
              </p:txBody>
            </p:sp>
          </p:grpSp>
          <p:grpSp>
            <p:nvGrpSpPr>
              <p:cNvPr id="537" name="Graphic 2">
                <a:extLst>
                  <a:ext uri="{FF2B5EF4-FFF2-40B4-BE49-F238E27FC236}">
                    <a16:creationId xmlns:a16="http://schemas.microsoft.com/office/drawing/2014/main" id="{BD8214DA-25D4-464F-8654-3C14BCCAB9C7}"/>
                  </a:ext>
                </a:extLst>
              </p:cNvPr>
              <p:cNvGrpSpPr/>
              <p:nvPr/>
            </p:nvGrpSpPr>
            <p:grpSpPr>
              <a:xfrm>
                <a:off x="1432150" y="2783987"/>
                <a:ext cx="62293" cy="68580"/>
                <a:chOff x="1432150" y="2783987"/>
                <a:chExt cx="62293" cy="68580"/>
              </a:xfrm>
            </p:grpSpPr>
            <p:sp>
              <p:nvSpPr>
                <p:cNvPr id="538" name="Freeform: Shape 537">
                  <a:extLst>
                    <a:ext uri="{FF2B5EF4-FFF2-40B4-BE49-F238E27FC236}">
                      <a16:creationId xmlns:a16="http://schemas.microsoft.com/office/drawing/2014/main" id="{7D266367-ABFC-44B3-B1F7-51E05B24BA12}"/>
                    </a:ext>
                  </a:extLst>
                </p:cNvPr>
                <p:cNvSpPr/>
                <p:nvPr/>
              </p:nvSpPr>
              <p:spPr>
                <a:xfrm>
                  <a:off x="1471964" y="2806942"/>
                  <a:ext cx="22479" cy="45624"/>
                </a:xfrm>
                <a:custGeom>
                  <a:avLst/>
                  <a:gdLst>
                    <a:gd name="connsiteX0" fmla="*/ 22479 w 22479"/>
                    <a:gd name="connsiteY0" fmla="*/ 0 h 45624"/>
                    <a:gd name="connsiteX1" fmla="*/ 22384 w 22479"/>
                    <a:gd name="connsiteY1" fmla="*/ 32671 h 45624"/>
                    <a:gd name="connsiteX2" fmla="*/ 0 w 22479"/>
                    <a:gd name="connsiteY2" fmla="*/ 45625 h 45624"/>
                    <a:gd name="connsiteX3" fmla="*/ 95 w 22479"/>
                    <a:gd name="connsiteY3" fmla="*/ 13049 h 45624"/>
                    <a:gd name="connsiteX4" fmla="*/ 22479 w 22479"/>
                    <a:gd name="connsiteY4" fmla="*/ 0 h 4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9" h="45624">
                      <a:moveTo>
                        <a:pt x="22479" y="0"/>
                      </a:moveTo>
                      <a:lnTo>
                        <a:pt x="22384" y="32671"/>
                      </a:lnTo>
                      <a:lnTo>
                        <a:pt x="0" y="45625"/>
                      </a:lnTo>
                      <a:lnTo>
                        <a:pt x="95" y="13049"/>
                      </a:lnTo>
                      <a:lnTo>
                        <a:pt x="22479" y="0"/>
                      </a:lnTo>
                      <a:close/>
                    </a:path>
                  </a:pathLst>
                </a:custGeom>
                <a:solidFill>
                  <a:srgbClr val="5E5B65"/>
                </a:solidFill>
                <a:ln w="9525" cap="flat">
                  <a:noFill/>
                  <a:prstDash val="solid"/>
                  <a:miter/>
                </a:ln>
              </p:spPr>
              <p:txBody>
                <a:bodyPr rtlCol="0" anchor="ctr"/>
                <a:lstStyle/>
                <a:p>
                  <a:endParaRPr lang="en-US" sz="1350"/>
                </a:p>
              </p:txBody>
            </p:sp>
            <p:sp>
              <p:nvSpPr>
                <p:cNvPr id="539" name="Freeform: Shape 538">
                  <a:extLst>
                    <a:ext uri="{FF2B5EF4-FFF2-40B4-BE49-F238E27FC236}">
                      <a16:creationId xmlns:a16="http://schemas.microsoft.com/office/drawing/2014/main" id="{6428C669-A849-43B2-B0ED-CC9211D19409}"/>
                    </a:ext>
                  </a:extLst>
                </p:cNvPr>
                <p:cNvSpPr/>
                <p:nvPr/>
              </p:nvSpPr>
              <p:spPr>
                <a:xfrm>
                  <a:off x="1432150" y="2796941"/>
                  <a:ext cx="39909" cy="55626"/>
                </a:xfrm>
                <a:custGeom>
                  <a:avLst/>
                  <a:gdLst>
                    <a:gd name="connsiteX0" fmla="*/ 39910 w 39909"/>
                    <a:gd name="connsiteY0" fmla="*/ 23050 h 55626"/>
                    <a:gd name="connsiteX1" fmla="*/ 39815 w 39909"/>
                    <a:gd name="connsiteY1" fmla="*/ 55626 h 55626"/>
                    <a:gd name="connsiteX2" fmla="*/ 0 w 39909"/>
                    <a:gd name="connsiteY2" fmla="*/ 32671 h 55626"/>
                    <a:gd name="connsiteX3" fmla="*/ 95 w 39909"/>
                    <a:gd name="connsiteY3" fmla="*/ 0 h 55626"/>
                    <a:gd name="connsiteX4" fmla="*/ 39910 w 39909"/>
                    <a:gd name="connsiteY4" fmla="*/ 23050 h 55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09" h="55626">
                      <a:moveTo>
                        <a:pt x="39910" y="23050"/>
                      </a:moveTo>
                      <a:lnTo>
                        <a:pt x="39815" y="55626"/>
                      </a:lnTo>
                      <a:lnTo>
                        <a:pt x="0" y="32671"/>
                      </a:lnTo>
                      <a:lnTo>
                        <a:pt x="95" y="0"/>
                      </a:lnTo>
                      <a:lnTo>
                        <a:pt x="39910" y="23050"/>
                      </a:lnTo>
                      <a:close/>
                    </a:path>
                  </a:pathLst>
                </a:custGeom>
                <a:solidFill>
                  <a:srgbClr val="333137"/>
                </a:solidFill>
                <a:ln w="9525" cap="flat">
                  <a:noFill/>
                  <a:prstDash val="solid"/>
                  <a:miter/>
                </a:ln>
              </p:spPr>
              <p:txBody>
                <a:bodyPr rtlCol="0" anchor="ctr"/>
                <a:lstStyle/>
                <a:p>
                  <a:endParaRPr lang="en-US" sz="1350"/>
                </a:p>
              </p:txBody>
            </p:sp>
            <p:sp>
              <p:nvSpPr>
                <p:cNvPr id="540" name="Freeform: Shape 539">
                  <a:extLst>
                    <a:ext uri="{FF2B5EF4-FFF2-40B4-BE49-F238E27FC236}">
                      <a16:creationId xmlns:a16="http://schemas.microsoft.com/office/drawing/2014/main" id="{77F0ABE3-34EA-46FC-BDEC-D3D4FEFC8DF4}"/>
                    </a:ext>
                  </a:extLst>
                </p:cNvPr>
                <p:cNvSpPr/>
                <p:nvPr/>
              </p:nvSpPr>
              <p:spPr>
                <a:xfrm>
                  <a:off x="1432245" y="2783987"/>
                  <a:ext cx="62198" cy="36004"/>
                </a:xfrm>
                <a:custGeom>
                  <a:avLst/>
                  <a:gdLst>
                    <a:gd name="connsiteX0" fmla="*/ 62198 w 62198"/>
                    <a:gd name="connsiteY0" fmla="*/ 22955 h 36004"/>
                    <a:gd name="connsiteX1" fmla="*/ 39815 w 62198"/>
                    <a:gd name="connsiteY1" fmla="*/ 36004 h 36004"/>
                    <a:gd name="connsiteX2" fmla="*/ 0 w 62198"/>
                    <a:gd name="connsiteY2" fmla="*/ 12954 h 36004"/>
                    <a:gd name="connsiteX3" fmla="*/ 22384 w 62198"/>
                    <a:gd name="connsiteY3" fmla="*/ 0 h 36004"/>
                    <a:gd name="connsiteX4" fmla="*/ 62198 w 62198"/>
                    <a:gd name="connsiteY4" fmla="*/ 22955 h 36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98" h="36004">
                      <a:moveTo>
                        <a:pt x="62198" y="22955"/>
                      </a:moveTo>
                      <a:lnTo>
                        <a:pt x="39815" y="36004"/>
                      </a:lnTo>
                      <a:lnTo>
                        <a:pt x="0" y="12954"/>
                      </a:lnTo>
                      <a:lnTo>
                        <a:pt x="22384" y="0"/>
                      </a:lnTo>
                      <a:lnTo>
                        <a:pt x="62198" y="22955"/>
                      </a:lnTo>
                      <a:close/>
                    </a:path>
                  </a:pathLst>
                </a:custGeom>
                <a:solidFill>
                  <a:srgbClr val="413F46"/>
                </a:solidFill>
                <a:ln w="9525" cap="flat">
                  <a:noFill/>
                  <a:prstDash val="solid"/>
                  <a:miter/>
                </a:ln>
              </p:spPr>
              <p:txBody>
                <a:bodyPr rtlCol="0" anchor="ctr"/>
                <a:lstStyle/>
                <a:p>
                  <a:endParaRPr lang="en-US" sz="1350"/>
                </a:p>
              </p:txBody>
            </p:sp>
          </p:grpSp>
          <p:sp>
            <p:nvSpPr>
              <p:cNvPr id="541" name="Freeform: Shape 540">
                <a:extLst>
                  <a:ext uri="{FF2B5EF4-FFF2-40B4-BE49-F238E27FC236}">
                    <a16:creationId xmlns:a16="http://schemas.microsoft.com/office/drawing/2014/main" id="{F2505438-AA07-47E3-B252-9F0711C02307}"/>
                  </a:ext>
                </a:extLst>
              </p:cNvPr>
              <p:cNvSpPr/>
              <p:nvPr/>
            </p:nvSpPr>
            <p:spPr>
              <a:xfrm>
                <a:off x="1422910" y="1965694"/>
                <a:ext cx="231076" cy="983741"/>
              </a:xfrm>
              <a:custGeom>
                <a:avLst/>
                <a:gdLst>
                  <a:gd name="connsiteX0" fmla="*/ 231077 w 231076"/>
                  <a:gd name="connsiteY0" fmla="*/ 983742 h 983741"/>
                  <a:gd name="connsiteX1" fmla="*/ 2096 w 231076"/>
                  <a:gd name="connsiteY1" fmla="*/ 850678 h 983741"/>
                  <a:gd name="connsiteX2" fmla="*/ 0 w 231076"/>
                  <a:gd name="connsiteY2" fmla="*/ 0 h 983741"/>
                  <a:gd name="connsiteX3" fmla="*/ 228981 w 231076"/>
                  <a:gd name="connsiteY3" fmla="*/ 133064 h 983741"/>
                  <a:gd name="connsiteX4" fmla="*/ 231077 w 231076"/>
                  <a:gd name="connsiteY4" fmla="*/ 983742 h 98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076" h="983741">
                    <a:moveTo>
                      <a:pt x="231077" y="983742"/>
                    </a:moveTo>
                    <a:lnTo>
                      <a:pt x="2096" y="850678"/>
                    </a:lnTo>
                    <a:lnTo>
                      <a:pt x="0" y="0"/>
                    </a:lnTo>
                    <a:lnTo>
                      <a:pt x="228981" y="133064"/>
                    </a:lnTo>
                    <a:lnTo>
                      <a:pt x="231077" y="983742"/>
                    </a:lnTo>
                    <a:close/>
                  </a:path>
                </a:pathLst>
              </a:custGeom>
              <a:solidFill>
                <a:srgbClr val="C8D1E3"/>
              </a:solidFill>
              <a:ln w="9525" cap="flat">
                <a:noFill/>
                <a:prstDash val="solid"/>
                <a:miter/>
              </a:ln>
            </p:spPr>
            <p:txBody>
              <a:bodyPr rtlCol="0" anchor="ctr"/>
              <a:lstStyle/>
              <a:p>
                <a:endParaRPr lang="en-US" sz="1350"/>
              </a:p>
            </p:txBody>
          </p:sp>
          <p:sp>
            <p:nvSpPr>
              <p:cNvPr id="542" name="Freeform: Shape 541">
                <a:extLst>
                  <a:ext uri="{FF2B5EF4-FFF2-40B4-BE49-F238E27FC236}">
                    <a16:creationId xmlns:a16="http://schemas.microsoft.com/office/drawing/2014/main" id="{142A8EAF-DCE3-42FB-9246-0E8B70365DBD}"/>
                  </a:ext>
                </a:extLst>
              </p:cNvPr>
              <p:cNvSpPr/>
              <p:nvPr/>
            </p:nvSpPr>
            <p:spPr>
              <a:xfrm>
                <a:off x="1628460" y="2567007"/>
                <a:ext cx="24669" cy="28575"/>
              </a:xfrm>
              <a:custGeom>
                <a:avLst/>
                <a:gdLst>
                  <a:gd name="connsiteX0" fmla="*/ 0 w 24669"/>
                  <a:gd name="connsiteY0" fmla="*/ 14669 h 28575"/>
                  <a:gd name="connsiteX1" fmla="*/ 24670 w 24669"/>
                  <a:gd name="connsiteY1" fmla="*/ 28575 h 28575"/>
                  <a:gd name="connsiteX2" fmla="*/ 24574 w 24669"/>
                  <a:gd name="connsiteY2" fmla="*/ 13906 h 28575"/>
                  <a:gd name="connsiteX3" fmla="*/ 191 w 24669"/>
                  <a:gd name="connsiteY3" fmla="*/ 0 h 28575"/>
                  <a:gd name="connsiteX4" fmla="*/ 0 w 24669"/>
                  <a:gd name="connsiteY4" fmla="*/ 14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 h="28575">
                    <a:moveTo>
                      <a:pt x="0" y="14669"/>
                    </a:moveTo>
                    <a:lnTo>
                      <a:pt x="24670" y="28575"/>
                    </a:lnTo>
                    <a:lnTo>
                      <a:pt x="24574" y="13906"/>
                    </a:lnTo>
                    <a:lnTo>
                      <a:pt x="191" y="0"/>
                    </a:lnTo>
                    <a:lnTo>
                      <a:pt x="0" y="14669"/>
                    </a:lnTo>
                    <a:close/>
                  </a:path>
                </a:pathLst>
              </a:custGeom>
              <a:solidFill>
                <a:srgbClr val="333137"/>
              </a:solidFill>
              <a:ln w="9525" cap="flat">
                <a:noFill/>
                <a:prstDash val="solid"/>
                <a:miter/>
              </a:ln>
            </p:spPr>
            <p:txBody>
              <a:bodyPr rtlCol="0" anchor="ctr"/>
              <a:lstStyle/>
              <a:p>
                <a:endParaRPr lang="en-US" sz="1350"/>
              </a:p>
            </p:txBody>
          </p:sp>
          <p:sp>
            <p:nvSpPr>
              <p:cNvPr id="543" name="Freeform: Shape 542">
                <a:extLst>
                  <a:ext uri="{FF2B5EF4-FFF2-40B4-BE49-F238E27FC236}">
                    <a16:creationId xmlns:a16="http://schemas.microsoft.com/office/drawing/2014/main" id="{CEC9B161-7C1A-484A-9310-F60D4DE03250}"/>
                  </a:ext>
                </a:extLst>
              </p:cNvPr>
              <p:cNvSpPr/>
              <p:nvPr/>
            </p:nvSpPr>
            <p:spPr>
              <a:xfrm>
                <a:off x="1626555" y="2084090"/>
                <a:ext cx="7524" cy="853820"/>
              </a:xfrm>
              <a:custGeom>
                <a:avLst/>
                <a:gdLst>
                  <a:gd name="connsiteX0" fmla="*/ 7525 w 7524"/>
                  <a:gd name="connsiteY0" fmla="*/ 4382 h 853820"/>
                  <a:gd name="connsiteX1" fmla="*/ 0 w 7524"/>
                  <a:gd name="connsiteY1" fmla="*/ 0 h 853820"/>
                  <a:gd name="connsiteX2" fmla="*/ 0 w 7524"/>
                  <a:gd name="connsiteY2" fmla="*/ 849440 h 853820"/>
                  <a:gd name="connsiteX3" fmla="*/ 7525 w 7524"/>
                  <a:gd name="connsiteY3" fmla="*/ 853821 h 853820"/>
                  <a:gd name="connsiteX4" fmla="*/ 7525 w 7524"/>
                  <a:gd name="connsiteY4" fmla="*/ 4382 h 853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 h="853820">
                    <a:moveTo>
                      <a:pt x="7525" y="4382"/>
                    </a:moveTo>
                    <a:lnTo>
                      <a:pt x="0" y="0"/>
                    </a:lnTo>
                    <a:lnTo>
                      <a:pt x="0" y="849440"/>
                    </a:lnTo>
                    <a:lnTo>
                      <a:pt x="7525" y="853821"/>
                    </a:lnTo>
                    <a:lnTo>
                      <a:pt x="7525" y="4382"/>
                    </a:lnTo>
                    <a:close/>
                  </a:path>
                </a:pathLst>
              </a:custGeom>
              <a:solidFill>
                <a:srgbClr val="787C87"/>
              </a:solidFill>
              <a:ln w="9525" cap="flat">
                <a:noFill/>
                <a:prstDash val="solid"/>
                <a:miter/>
              </a:ln>
            </p:spPr>
            <p:txBody>
              <a:bodyPr rtlCol="0" anchor="ctr"/>
              <a:lstStyle/>
              <a:p>
                <a:endParaRPr lang="en-US" sz="1350"/>
              </a:p>
            </p:txBody>
          </p:sp>
          <p:sp>
            <p:nvSpPr>
              <p:cNvPr id="544" name="Freeform: Shape 543">
                <a:extLst>
                  <a:ext uri="{FF2B5EF4-FFF2-40B4-BE49-F238E27FC236}">
                    <a16:creationId xmlns:a16="http://schemas.microsoft.com/office/drawing/2014/main" id="{E6D13DBD-2FBF-4B07-B595-8DDACB3A7DE0}"/>
                  </a:ext>
                </a:extLst>
              </p:cNvPr>
              <p:cNvSpPr/>
              <p:nvPr/>
            </p:nvSpPr>
            <p:spPr>
              <a:xfrm>
                <a:off x="1422910" y="1786910"/>
                <a:ext cx="538733" cy="311848"/>
              </a:xfrm>
              <a:custGeom>
                <a:avLst/>
                <a:gdLst>
                  <a:gd name="connsiteX0" fmla="*/ 228981 w 538733"/>
                  <a:gd name="connsiteY0" fmla="*/ 311849 h 311848"/>
                  <a:gd name="connsiteX1" fmla="*/ 0 w 538733"/>
                  <a:gd name="connsiteY1" fmla="*/ 178784 h 311848"/>
                  <a:gd name="connsiteX2" fmla="*/ 309753 w 538733"/>
                  <a:gd name="connsiteY2" fmla="*/ 0 h 311848"/>
                  <a:gd name="connsiteX3" fmla="*/ 538734 w 538733"/>
                  <a:gd name="connsiteY3" fmla="*/ 133064 h 311848"/>
                  <a:gd name="connsiteX4" fmla="*/ 228981 w 538733"/>
                  <a:gd name="connsiteY4" fmla="*/ 311849 h 311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733" h="311848">
                    <a:moveTo>
                      <a:pt x="228981" y="311849"/>
                    </a:moveTo>
                    <a:lnTo>
                      <a:pt x="0" y="178784"/>
                    </a:lnTo>
                    <a:lnTo>
                      <a:pt x="309753" y="0"/>
                    </a:lnTo>
                    <a:lnTo>
                      <a:pt x="538734" y="133064"/>
                    </a:lnTo>
                    <a:lnTo>
                      <a:pt x="228981" y="311849"/>
                    </a:lnTo>
                    <a:close/>
                  </a:path>
                </a:pathLst>
              </a:custGeom>
              <a:solidFill>
                <a:srgbClr val="EDEFF5"/>
              </a:solidFill>
              <a:ln w="9525" cap="flat">
                <a:noFill/>
                <a:prstDash val="solid"/>
                <a:miter/>
              </a:ln>
            </p:spPr>
            <p:txBody>
              <a:bodyPr rtlCol="0" anchor="ctr"/>
              <a:lstStyle/>
              <a:p>
                <a:endParaRPr lang="en-US" sz="1350"/>
              </a:p>
            </p:txBody>
          </p:sp>
          <p:sp>
            <p:nvSpPr>
              <p:cNvPr id="545" name="Freeform: Shape 544">
                <a:extLst>
                  <a:ext uri="{FF2B5EF4-FFF2-40B4-BE49-F238E27FC236}">
                    <a16:creationId xmlns:a16="http://schemas.microsoft.com/office/drawing/2014/main" id="{860EBDC8-5B76-48A9-969B-E85D9AE3BADA}"/>
                  </a:ext>
                </a:extLst>
              </p:cNvPr>
              <p:cNvSpPr/>
              <p:nvPr/>
            </p:nvSpPr>
            <p:spPr>
              <a:xfrm>
                <a:off x="1651892" y="1919974"/>
                <a:ext cx="311753" cy="1029462"/>
              </a:xfrm>
              <a:custGeom>
                <a:avLst/>
                <a:gdLst>
                  <a:gd name="connsiteX0" fmla="*/ 310991 w 311753"/>
                  <a:gd name="connsiteY0" fmla="*/ 496634 h 1029462"/>
                  <a:gd name="connsiteX1" fmla="*/ 310515 w 311753"/>
                  <a:gd name="connsiteY1" fmla="*/ 496919 h 1029462"/>
                  <a:gd name="connsiteX2" fmla="*/ 306800 w 311753"/>
                  <a:gd name="connsiteY2" fmla="*/ 494729 h 1029462"/>
                  <a:gd name="connsiteX3" fmla="*/ 297847 w 311753"/>
                  <a:gd name="connsiteY3" fmla="*/ 489585 h 1029462"/>
                  <a:gd name="connsiteX4" fmla="*/ 306800 w 311753"/>
                  <a:gd name="connsiteY4" fmla="*/ 484442 h 1029462"/>
                  <a:gd name="connsiteX5" fmla="*/ 310896 w 311753"/>
                  <a:gd name="connsiteY5" fmla="*/ 482060 h 1029462"/>
                  <a:gd name="connsiteX6" fmla="*/ 309753 w 311753"/>
                  <a:gd name="connsiteY6" fmla="*/ 0 h 1029462"/>
                  <a:gd name="connsiteX7" fmla="*/ 0 w 311753"/>
                  <a:gd name="connsiteY7" fmla="*/ 178880 h 1029462"/>
                  <a:gd name="connsiteX8" fmla="*/ 1143 w 311753"/>
                  <a:gd name="connsiteY8" fmla="*/ 660940 h 1029462"/>
                  <a:gd name="connsiteX9" fmla="*/ 1238 w 311753"/>
                  <a:gd name="connsiteY9" fmla="*/ 675513 h 1029462"/>
                  <a:gd name="connsiteX10" fmla="*/ 2000 w 311753"/>
                  <a:gd name="connsiteY10" fmla="*/ 1029462 h 1029462"/>
                  <a:gd name="connsiteX11" fmla="*/ 311753 w 311753"/>
                  <a:gd name="connsiteY11" fmla="*/ 850678 h 1029462"/>
                  <a:gd name="connsiteX12" fmla="*/ 310991 w 311753"/>
                  <a:gd name="connsiteY12" fmla="*/ 496634 h 102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1753" h="1029462">
                    <a:moveTo>
                      <a:pt x="310991" y="496634"/>
                    </a:moveTo>
                    <a:lnTo>
                      <a:pt x="310515" y="496919"/>
                    </a:lnTo>
                    <a:lnTo>
                      <a:pt x="306800" y="494729"/>
                    </a:lnTo>
                    <a:lnTo>
                      <a:pt x="297847" y="489585"/>
                    </a:lnTo>
                    <a:lnTo>
                      <a:pt x="306800" y="484442"/>
                    </a:lnTo>
                    <a:lnTo>
                      <a:pt x="310896" y="482060"/>
                    </a:lnTo>
                    <a:lnTo>
                      <a:pt x="309753" y="0"/>
                    </a:lnTo>
                    <a:lnTo>
                      <a:pt x="0" y="178880"/>
                    </a:lnTo>
                    <a:lnTo>
                      <a:pt x="1143" y="660940"/>
                    </a:lnTo>
                    <a:lnTo>
                      <a:pt x="1238" y="675513"/>
                    </a:lnTo>
                    <a:lnTo>
                      <a:pt x="2000" y="1029462"/>
                    </a:lnTo>
                    <a:lnTo>
                      <a:pt x="311753" y="850678"/>
                    </a:lnTo>
                    <a:lnTo>
                      <a:pt x="310991" y="496634"/>
                    </a:lnTo>
                    <a:close/>
                  </a:path>
                </a:pathLst>
              </a:custGeom>
              <a:solidFill>
                <a:srgbClr val="E1E4EA"/>
              </a:solidFill>
              <a:ln w="9525" cap="flat">
                <a:noFill/>
                <a:prstDash val="solid"/>
                <a:miter/>
              </a:ln>
            </p:spPr>
            <p:txBody>
              <a:bodyPr rtlCol="0" anchor="ctr"/>
              <a:lstStyle/>
              <a:p>
                <a:endParaRPr lang="en-US" sz="1350"/>
              </a:p>
            </p:txBody>
          </p:sp>
          <p:sp>
            <p:nvSpPr>
              <p:cNvPr id="546" name="Freeform: Shape 545">
                <a:extLst>
                  <a:ext uri="{FF2B5EF4-FFF2-40B4-BE49-F238E27FC236}">
                    <a16:creationId xmlns:a16="http://schemas.microsoft.com/office/drawing/2014/main" id="{50C4E13D-36C5-4860-894A-1ECC12D9B170}"/>
                  </a:ext>
                </a:extLst>
              </p:cNvPr>
              <p:cNvSpPr/>
              <p:nvPr/>
            </p:nvSpPr>
            <p:spPr>
              <a:xfrm>
                <a:off x="1626936" y="1905401"/>
                <a:ext cx="317372" cy="183546"/>
              </a:xfrm>
              <a:custGeom>
                <a:avLst/>
                <a:gdLst>
                  <a:gd name="connsiteX0" fmla="*/ 7620 w 317372"/>
                  <a:gd name="connsiteY0" fmla="*/ 183547 h 183546"/>
                  <a:gd name="connsiteX1" fmla="*/ 0 w 317372"/>
                  <a:gd name="connsiteY1" fmla="*/ 178879 h 183546"/>
                  <a:gd name="connsiteX2" fmla="*/ 309658 w 317372"/>
                  <a:gd name="connsiteY2" fmla="*/ 0 h 183546"/>
                  <a:gd name="connsiteX3" fmla="*/ 317373 w 317372"/>
                  <a:gd name="connsiteY3" fmla="*/ 4667 h 183546"/>
                  <a:gd name="connsiteX4" fmla="*/ 7620 w 317372"/>
                  <a:gd name="connsiteY4" fmla="*/ 183547 h 183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72" h="183546">
                    <a:moveTo>
                      <a:pt x="7620" y="183547"/>
                    </a:moveTo>
                    <a:lnTo>
                      <a:pt x="0" y="178879"/>
                    </a:lnTo>
                    <a:lnTo>
                      <a:pt x="309658" y="0"/>
                    </a:lnTo>
                    <a:lnTo>
                      <a:pt x="317373" y="4667"/>
                    </a:lnTo>
                    <a:lnTo>
                      <a:pt x="7620" y="183547"/>
                    </a:lnTo>
                    <a:close/>
                  </a:path>
                </a:pathLst>
              </a:custGeom>
              <a:solidFill>
                <a:srgbClr val="CFD1D6"/>
              </a:solidFill>
              <a:ln w="9525" cap="flat">
                <a:noFill/>
                <a:prstDash val="solid"/>
                <a:miter/>
              </a:ln>
            </p:spPr>
            <p:txBody>
              <a:bodyPr rtlCol="0" anchor="ctr"/>
              <a:lstStyle/>
              <a:p>
                <a:endParaRPr lang="en-US" sz="1350"/>
              </a:p>
            </p:txBody>
          </p:sp>
          <p:grpSp>
            <p:nvGrpSpPr>
              <p:cNvPr id="547" name="Graphic 2">
                <a:extLst>
                  <a:ext uri="{FF2B5EF4-FFF2-40B4-BE49-F238E27FC236}">
                    <a16:creationId xmlns:a16="http://schemas.microsoft.com/office/drawing/2014/main" id="{FEBD5E5E-E19D-49F2-95F2-4AE80D18D8F1}"/>
                  </a:ext>
                </a:extLst>
              </p:cNvPr>
              <p:cNvGrpSpPr/>
              <p:nvPr/>
            </p:nvGrpSpPr>
            <p:grpSpPr>
              <a:xfrm>
                <a:off x="1664846" y="2118094"/>
                <a:ext cx="39242" cy="404621"/>
                <a:chOff x="1664846" y="2118094"/>
                <a:chExt cx="39242" cy="404621"/>
              </a:xfrm>
            </p:grpSpPr>
            <p:sp>
              <p:nvSpPr>
                <p:cNvPr id="548" name="Freeform: Shape 547">
                  <a:extLst>
                    <a:ext uri="{FF2B5EF4-FFF2-40B4-BE49-F238E27FC236}">
                      <a16:creationId xmlns:a16="http://schemas.microsoft.com/office/drawing/2014/main" id="{D5A0DFAE-424A-442A-BC70-10770120CA6F}"/>
                    </a:ext>
                  </a:extLst>
                </p:cNvPr>
                <p:cNvSpPr/>
                <p:nvPr/>
              </p:nvSpPr>
              <p:spPr>
                <a:xfrm>
                  <a:off x="1664846" y="2490998"/>
                  <a:ext cx="26098" cy="15144"/>
                </a:xfrm>
                <a:custGeom>
                  <a:avLst/>
                  <a:gdLst>
                    <a:gd name="connsiteX0" fmla="*/ 0 w 26098"/>
                    <a:gd name="connsiteY0" fmla="*/ 8191 h 15144"/>
                    <a:gd name="connsiteX1" fmla="*/ 14192 w 26098"/>
                    <a:gd name="connsiteY1" fmla="*/ 0 h 15144"/>
                    <a:gd name="connsiteX2" fmla="*/ 26098 w 26098"/>
                    <a:gd name="connsiteY2" fmla="*/ 6953 h 15144"/>
                    <a:gd name="connsiteX3" fmla="*/ 12001 w 26098"/>
                    <a:gd name="connsiteY3" fmla="*/ 15145 h 15144"/>
                    <a:gd name="connsiteX4" fmla="*/ 0 w 26098"/>
                    <a:gd name="connsiteY4" fmla="*/ 8191 h 15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 h="15144">
                      <a:moveTo>
                        <a:pt x="0" y="8191"/>
                      </a:moveTo>
                      <a:lnTo>
                        <a:pt x="14192" y="0"/>
                      </a:lnTo>
                      <a:lnTo>
                        <a:pt x="26098" y="6953"/>
                      </a:lnTo>
                      <a:lnTo>
                        <a:pt x="12001" y="15145"/>
                      </a:lnTo>
                      <a:lnTo>
                        <a:pt x="0" y="8191"/>
                      </a:lnTo>
                      <a:close/>
                    </a:path>
                  </a:pathLst>
                </a:custGeom>
                <a:solidFill>
                  <a:srgbClr val="413F46"/>
                </a:solidFill>
                <a:ln w="9525" cap="flat">
                  <a:noFill/>
                  <a:prstDash val="solid"/>
                  <a:miter/>
                </a:ln>
              </p:spPr>
              <p:txBody>
                <a:bodyPr rtlCol="0" anchor="ctr"/>
                <a:lstStyle/>
                <a:p>
                  <a:endParaRPr lang="en-US" sz="1350"/>
                </a:p>
              </p:txBody>
            </p:sp>
            <p:sp>
              <p:nvSpPr>
                <p:cNvPr id="549" name="Freeform: Shape 548">
                  <a:extLst>
                    <a:ext uri="{FF2B5EF4-FFF2-40B4-BE49-F238E27FC236}">
                      <a16:creationId xmlns:a16="http://schemas.microsoft.com/office/drawing/2014/main" id="{19EFEFC8-B02C-4502-A216-73A324A3B843}"/>
                    </a:ext>
                  </a:extLst>
                </p:cNvPr>
                <p:cNvSpPr/>
                <p:nvPr/>
              </p:nvSpPr>
              <p:spPr>
                <a:xfrm>
                  <a:off x="1689229" y="2505095"/>
                  <a:ext cx="14192" cy="17621"/>
                </a:xfrm>
                <a:custGeom>
                  <a:avLst/>
                  <a:gdLst>
                    <a:gd name="connsiteX0" fmla="*/ 95 w 14192"/>
                    <a:gd name="connsiteY0" fmla="*/ 8192 h 17621"/>
                    <a:gd name="connsiteX1" fmla="*/ 14192 w 14192"/>
                    <a:gd name="connsiteY1" fmla="*/ 0 h 17621"/>
                    <a:gd name="connsiteX2" fmla="*/ 14192 w 14192"/>
                    <a:gd name="connsiteY2" fmla="*/ 9430 h 17621"/>
                    <a:gd name="connsiteX3" fmla="*/ 0 w 14192"/>
                    <a:gd name="connsiteY3" fmla="*/ 17621 h 17621"/>
                    <a:gd name="connsiteX4" fmla="*/ 95 w 14192"/>
                    <a:gd name="connsiteY4" fmla="*/ 8192 h 17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7621">
                      <a:moveTo>
                        <a:pt x="95" y="8192"/>
                      </a:moveTo>
                      <a:lnTo>
                        <a:pt x="14192" y="0"/>
                      </a:lnTo>
                      <a:lnTo>
                        <a:pt x="14192" y="9430"/>
                      </a:lnTo>
                      <a:lnTo>
                        <a:pt x="0" y="17621"/>
                      </a:lnTo>
                      <a:lnTo>
                        <a:pt x="95" y="8192"/>
                      </a:lnTo>
                      <a:close/>
                    </a:path>
                  </a:pathLst>
                </a:custGeom>
                <a:solidFill>
                  <a:srgbClr val="5E5B65"/>
                </a:solidFill>
                <a:ln w="9525" cap="flat">
                  <a:noFill/>
                  <a:prstDash val="solid"/>
                  <a:miter/>
                </a:ln>
              </p:spPr>
              <p:txBody>
                <a:bodyPr rtlCol="0" anchor="ctr"/>
                <a:lstStyle/>
                <a:p>
                  <a:endParaRPr lang="en-US" sz="1350"/>
                </a:p>
              </p:txBody>
            </p:sp>
            <p:sp>
              <p:nvSpPr>
                <p:cNvPr id="550" name="Freeform: Shape 549">
                  <a:extLst>
                    <a:ext uri="{FF2B5EF4-FFF2-40B4-BE49-F238E27FC236}">
                      <a16:creationId xmlns:a16="http://schemas.microsoft.com/office/drawing/2014/main" id="{39B3BD75-843E-4446-A59D-1272C47B113F}"/>
                    </a:ext>
                  </a:extLst>
                </p:cNvPr>
                <p:cNvSpPr/>
                <p:nvPr/>
              </p:nvSpPr>
              <p:spPr>
                <a:xfrm>
                  <a:off x="1665607" y="2118094"/>
                  <a:ext cx="26003" cy="15144"/>
                </a:xfrm>
                <a:custGeom>
                  <a:avLst/>
                  <a:gdLst>
                    <a:gd name="connsiteX0" fmla="*/ 0 w 26003"/>
                    <a:gd name="connsiteY0" fmla="*/ 8191 h 15144"/>
                    <a:gd name="connsiteX1" fmla="*/ 14097 w 26003"/>
                    <a:gd name="connsiteY1" fmla="*/ 0 h 15144"/>
                    <a:gd name="connsiteX2" fmla="*/ 26003 w 26003"/>
                    <a:gd name="connsiteY2" fmla="*/ 6858 h 15144"/>
                    <a:gd name="connsiteX3" fmla="*/ 11906 w 26003"/>
                    <a:gd name="connsiteY3" fmla="*/ 15145 h 15144"/>
                    <a:gd name="connsiteX4" fmla="*/ 0 w 26003"/>
                    <a:gd name="connsiteY4" fmla="*/ 8191 h 15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3" h="15144">
                      <a:moveTo>
                        <a:pt x="0" y="8191"/>
                      </a:moveTo>
                      <a:lnTo>
                        <a:pt x="14097" y="0"/>
                      </a:lnTo>
                      <a:lnTo>
                        <a:pt x="26003" y="6858"/>
                      </a:lnTo>
                      <a:lnTo>
                        <a:pt x="11906" y="15145"/>
                      </a:lnTo>
                      <a:lnTo>
                        <a:pt x="0" y="8191"/>
                      </a:lnTo>
                      <a:close/>
                    </a:path>
                  </a:pathLst>
                </a:custGeom>
                <a:solidFill>
                  <a:srgbClr val="413F46"/>
                </a:solidFill>
                <a:ln w="9525" cap="flat">
                  <a:noFill/>
                  <a:prstDash val="solid"/>
                  <a:miter/>
                </a:ln>
              </p:spPr>
              <p:txBody>
                <a:bodyPr rtlCol="0" anchor="ctr"/>
                <a:lstStyle/>
                <a:p>
                  <a:endParaRPr lang="en-US" sz="1350"/>
                </a:p>
              </p:txBody>
            </p:sp>
            <p:sp>
              <p:nvSpPr>
                <p:cNvPr id="551" name="Freeform: Shape 550">
                  <a:extLst>
                    <a:ext uri="{FF2B5EF4-FFF2-40B4-BE49-F238E27FC236}">
                      <a16:creationId xmlns:a16="http://schemas.microsoft.com/office/drawing/2014/main" id="{DE9C599E-1B01-4B5C-B28E-A4C4A24AE14D}"/>
                    </a:ext>
                  </a:extLst>
                </p:cNvPr>
                <p:cNvSpPr/>
                <p:nvPr/>
              </p:nvSpPr>
              <p:spPr>
                <a:xfrm>
                  <a:off x="1689325" y="2141526"/>
                  <a:ext cx="14763" cy="371760"/>
                </a:xfrm>
                <a:custGeom>
                  <a:avLst/>
                  <a:gdLst>
                    <a:gd name="connsiteX0" fmla="*/ 667 w 14763"/>
                    <a:gd name="connsiteY0" fmla="*/ 8192 h 371760"/>
                    <a:gd name="connsiteX1" fmla="*/ 14764 w 14763"/>
                    <a:gd name="connsiteY1" fmla="*/ 0 h 371760"/>
                    <a:gd name="connsiteX2" fmla="*/ 14097 w 14763"/>
                    <a:gd name="connsiteY2" fmla="*/ 363569 h 371760"/>
                    <a:gd name="connsiteX3" fmla="*/ 0 w 14763"/>
                    <a:gd name="connsiteY3" fmla="*/ 371761 h 371760"/>
                    <a:gd name="connsiteX4" fmla="*/ 667 w 14763"/>
                    <a:gd name="connsiteY4" fmla="*/ 8192 h 371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 h="371760">
                      <a:moveTo>
                        <a:pt x="667" y="8192"/>
                      </a:moveTo>
                      <a:lnTo>
                        <a:pt x="14764" y="0"/>
                      </a:lnTo>
                      <a:lnTo>
                        <a:pt x="14097" y="363569"/>
                      </a:lnTo>
                      <a:lnTo>
                        <a:pt x="0" y="371761"/>
                      </a:lnTo>
                      <a:lnTo>
                        <a:pt x="667" y="8192"/>
                      </a:lnTo>
                      <a:close/>
                    </a:path>
                  </a:pathLst>
                </a:custGeom>
                <a:solidFill>
                  <a:srgbClr val="5E5B65"/>
                </a:solidFill>
                <a:ln w="9525" cap="flat">
                  <a:noFill/>
                  <a:prstDash val="solid"/>
                  <a:miter/>
                </a:ln>
              </p:spPr>
              <p:txBody>
                <a:bodyPr rtlCol="0" anchor="ctr"/>
                <a:lstStyle/>
                <a:p>
                  <a:endParaRPr lang="en-US" sz="1350"/>
                </a:p>
              </p:txBody>
            </p:sp>
            <p:sp>
              <p:nvSpPr>
                <p:cNvPr id="552" name="Freeform: Shape 551">
                  <a:extLst>
                    <a:ext uri="{FF2B5EF4-FFF2-40B4-BE49-F238E27FC236}">
                      <a16:creationId xmlns:a16="http://schemas.microsoft.com/office/drawing/2014/main" id="{2348674A-CB32-4F39-B6A0-888D07FB4D0D}"/>
                    </a:ext>
                  </a:extLst>
                </p:cNvPr>
                <p:cNvSpPr/>
                <p:nvPr/>
              </p:nvSpPr>
              <p:spPr>
                <a:xfrm>
                  <a:off x="1689992" y="2132191"/>
                  <a:ext cx="14096" cy="17526"/>
                </a:xfrm>
                <a:custGeom>
                  <a:avLst/>
                  <a:gdLst>
                    <a:gd name="connsiteX0" fmla="*/ 0 w 14096"/>
                    <a:gd name="connsiteY0" fmla="*/ 8191 h 17526"/>
                    <a:gd name="connsiteX1" fmla="*/ 14097 w 14096"/>
                    <a:gd name="connsiteY1" fmla="*/ 0 h 17526"/>
                    <a:gd name="connsiteX2" fmla="*/ 14097 w 14096"/>
                    <a:gd name="connsiteY2" fmla="*/ 9334 h 17526"/>
                    <a:gd name="connsiteX3" fmla="*/ 0 w 14096"/>
                    <a:gd name="connsiteY3" fmla="*/ 17526 h 17526"/>
                    <a:gd name="connsiteX4" fmla="*/ 0 w 14096"/>
                    <a:gd name="connsiteY4" fmla="*/ 8191 h 17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7526">
                      <a:moveTo>
                        <a:pt x="0" y="8191"/>
                      </a:moveTo>
                      <a:lnTo>
                        <a:pt x="14097" y="0"/>
                      </a:lnTo>
                      <a:lnTo>
                        <a:pt x="14097" y="9334"/>
                      </a:lnTo>
                      <a:lnTo>
                        <a:pt x="0" y="17526"/>
                      </a:lnTo>
                      <a:lnTo>
                        <a:pt x="0" y="8191"/>
                      </a:lnTo>
                      <a:close/>
                    </a:path>
                  </a:pathLst>
                </a:custGeom>
                <a:solidFill>
                  <a:srgbClr val="5E5B65"/>
                </a:solidFill>
                <a:ln w="9525" cap="flat">
                  <a:noFill/>
                  <a:prstDash val="solid"/>
                  <a:miter/>
                </a:ln>
              </p:spPr>
              <p:txBody>
                <a:bodyPr rtlCol="0" anchor="ctr"/>
                <a:lstStyle/>
                <a:p>
                  <a:endParaRPr lang="en-US" sz="1350"/>
                </a:p>
              </p:txBody>
            </p:sp>
            <p:sp>
              <p:nvSpPr>
                <p:cNvPr id="553" name="Freeform: Shape 552">
                  <a:extLst>
                    <a:ext uri="{FF2B5EF4-FFF2-40B4-BE49-F238E27FC236}">
                      <a16:creationId xmlns:a16="http://schemas.microsoft.com/office/drawing/2014/main" id="{3EB07789-70F6-4DE0-91DD-4EEC4E924CEE}"/>
                    </a:ext>
                  </a:extLst>
                </p:cNvPr>
                <p:cNvSpPr/>
                <p:nvPr/>
              </p:nvSpPr>
              <p:spPr>
                <a:xfrm>
                  <a:off x="1677514" y="2124952"/>
                  <a:ext cx="26574" cy="15430"/>
                </a:xfrm>
                <a:custGeom>
                  <a:avLst/>
                  <a:gdLst>
                    <a:gd name="connsiteX0" fmla="*/ 0 w 26574"/>
                    <a:gd name="connsiteY0" fmla="*/ 8287 h 15430"/>
                    <a:gd name="connsiteX1" fmla="*/ 14097 w 26574"/>
                    <a:gd name="connsiteY1" fmla="*/ 0 h 15430"/>
                    <a:gd name="connsiteX2" fmla="*/ 26575 w 26574"/>
                    <a:gd name="connsiteY2" fmla="*/ 7239 h 15430"/>
                    <a:gd name="connsiteX3" fmla="*/ 12478 w 26574"/>
                    <a:gd name="connsiteY3" fmla="*/ 15430 h 15430"/>
                    <a:gd name="connsiteX4" fmla="*/ 0 w 26574"/>
                    <a:gd name="connsiteY4" fmla="*/ 8287 h 15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4" h="15430">
                      <a:moveTo>
                        <a:pt x="0" y="8287"/>
                      </a:moveTo>
                      <a:lnTo>
                        <a:pt x="14097" y="0"/>
                      </a:lnTo>
                      <a:lnTo>
                        <a:pt x="26575" y="7239"/>
                      </a:lnTo>
                      <a:lnTo>
                        <a:pt x="12478" y="15430"/>
                      </a:lnTo>
                      <a:lnTo>
                        <a:pt x="0" y="8287"/>
                      </a:lnTo>
                      <a:close/>
                    </a:path>
                  </a:pathLst>
                </a:custGeom>
                <a:solidFill>
                  <a:srgbClr val="413F46"/>
                </a:solidFill>
                <a:ln w="9525" cap="flat">
                  <a:noFill/>
                  <a:prstDash val="solid"/>
                  <a:miter/>
                </a:ln>
              </p:spPr>
              <p:txBody>
                <a:bodyPr rtlCol="0" anchor="ctr"/>
                <a:lstStyle/>
                <a:p>
                  <a:endParaRPr lang="en-US" sz="1350"/>
                </a:p>
              </p:txBody>
            </p:sp>
            <p:sp>
              <p:nvSpPr>
                <p:cNvPr id="554" name="Freeform: Shape 553">
                  <a:extLst>
                    <a:ext uri="{FF2B5EF4-FFF2-40B4-BE49-F238E27FC236}">
                      <a16:creationId xmlns:a16="http://schemas.microsoft.com/office/drawing/2014/main" id="{4825692D-6812-417C-901A-FC7EA314497C}"/>
                    </a:ext>
                  </a:extLst>
                </p:cNvPr>
                <p:cNvSpPr/>
                <p:nvPr/>
              </p:nvSpPr>
              <p:spPr>
                <a:xfrm>
                  <a:off x="1664846" y="2126286"/>
                  <a:ext cx="25145" cy="396430"/>
                </a:xfrm>
                <a:custGeom>
                  <a:avLst/>
                  <a:gdLst>
                    <a:gd name="connsiteX0" fmla="*/ 25146 w 25145"/>
                    <a:gd name="connsiteY0" fmla="*/ 14097 h 396430"/>
                    <a:gd name="connsiteX1" fmla="*/ 25146 w 25145"/>
                    <a:gd name="connsiteY1" fmla="*/ 23432 h 396430"/>
                    <a:gd name="connsiteX2" fmla="*/ 24479 w 25145"/>
                    <a:gd name="connsiteY2" fmla="*/ 387001 h 396430"/>
                    <a:gd name="connsiteX3" fmla="*/ 24384 w 25145"/>
                    <a:gd name="connsiteY3" fmla="*/ 396431 h 396430"/>
                    <a:gd name="connsiteX4" fmla="*/ 12001 w 25145"/>
                    <a:gd name="connsiteY4" fmla="*/ 389287 h 396430"/>
                    <a:gd name="connsiteX5" fmla="*/ 0 w 25145"/>
                    <a:gd name="connsiteY5" fmla="*/ 382334 h 396430"/>
                    <a:gd name="connsiteX6" fmla="*/ 0 w 25145"/>
                    <a:gd name="connsiteY6" fmla="*/ 372904 h 396430"/>
                    <a:gd name="connsiteX7" fmla="*/ 12001 w 25145"/>
                    <a:gd name="connsiteY7" fmla="*/ 379857 h 396430"/>
                    <a:gd name="connsiteX8" fmla="*/ 12668 w 25145"/>
                    <a:gd name="connsiteY8" fmla="*/ 16288 h 396430"/>
                    <a:gd name="connsiteX9" fmla="*/ 762 w 25145"/>
                    <a:gd name="connsiteY9" fmla="*/ 9334 h 396430"/>
                    <a:gd name="connsiteX10" fmla="*/ 762 w 25145"/>
                    <a:gd name="connsiteY10" fmla="*/ 0 h 396430"/>
                    <a:gd name="connsiteX11" fmla="*/ 12668 w 25145"/>
                    <a:gd name="connsiteY11" fmla="*/ 6953 h 396430"/>
                    <a:gd name="connsiteX12" fmla="*/ 25146 w 25145"/>
                    <a:gd name="connsiteY12" fmla="*/ 14097 h 39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45" h="396430">
                      <a:moveTo>
                        <a:pt x="25146" y="14097"/>
                      </a:moveTo>
                      <a:lnTo>
                        <a:pt x="25146" y="23432"/>
                      </a:lnTo>
                      <a:lnTo>
                        <a:pt x="24479" y="387001"/>
                      </a:lnTo>
                      <a:lnTo>
                        <a:pt x="24384" y="396431"/>
                      </a:lnTo>
                      <a:lnTo>
                        <a:pt x="12001" y="389287"/>
                      </a:lnTo>
                      <a:lnTo>
                        <a:pt x="0" y="382334"/>
                      </a:lnTo>
                      <a:lnTo>
                        <a:pt x="0" y="372904"/>
                      </a:lnTo>
                      <a:lnTo>
                        <a:pt x="12001" y="379857"/>
                      </a:lnTo>
                      <a:lnTo>
                        <a:pt x="12668" y="16288"/>
                      </a:lnTo>
                      <a:lnTo>
                        <a:pt x="762" y="9334"/>
                      </a:lnTo>
                      <a:lnTo>
                        <a:pt x="762" y="0"/>
                      </a:lnTo>
                      <a:lnTo>
                        <a:pt x="12668" y="6953"/>
                      </a:lnTo>
                      <a:lnTo>
                        <a:pt x="25146" y="14097"/>
                      </a:lnTo>
                      <a:close/>
                    </a:path>
                  </a:pathLst>
                </a:custGeom>
                <a:solidFill>
                  <a:srgbClr val="333137"/>
                </a:solidFill>
                <a:ln w="9525" cap="flat">
                  <a:noFill/>
                  <a:prstDash val="solid"/>
                  <a:miter/>
                </a:ln>
              </p:spPr>
              <p:txBody>
                <a:bodyPr rtlCol="0" anchor="ctr"/>
                <a:lstStyle/>
                <a:p>
                  <a:endParaRPr lang="en-US" sz="1350"/>
                </a:p>
              </p:txBody>
            </p:sp>
          </p:grpSp>
          <p:sp>
            <p:nvSpPr>
              <p:cNvPr id="555" name="Freeform: Shape 554">
                <a:extLst>
                  <a:ext uri="{FF2B5EF4-FFF2-40B4-BE49-F238E27FC236}">
                    <a16:creationId xmlns:a16="http://schemas.microsoft.com/office/drawing/2014/main" id="{65681669-FBA0-40B2-8084-F89AB0EDADB7}"/>
                  </a:ext>
                </a:extLst>
              </p:cNvPr>
              <p:cNvSpPr/>
              <p:nvPr/>
            </p:nvSpPr>
            <p:spPr>
              <a:xfrm>
                <a:off x="1640080" y="2409559"/>
                <a:ext cx="322326" cy="185927"/>
              </a:xfrm>
              <a:custGeom>
                <a:avLst/>
                <a:gdLst>
                  <a:gd name="connsiteX0" fmla="*/ 309658 w 322326"/>
                  <a:gd name="connsiteY0" fmla="*/ 0 h 185927"/>
                  <a:gd name="connsiteX1" fmla="*/ 0 w 322326"/>
                  <a:gd name="connsiteY1" fmla="*/ 178689 h 185927"/>
                  <a:gd name="connsiteX2" fmla="*/ 13049 w 322326"/>
                  <a:gd name="connsiteY2" fmla="*/ 185928 h 185927"/>
                  <a:gd name="connsiteX3" fmla="*/ 322326 w 322326"/>
                  <a:gd name="connsiteY3" fmla="*/ 7334 h 185927"/>
                  <a:gd name="connsiteX4" fmla="*/ 309658 w 322326"/>
                  <a:gd name="connsiteY4" fmla="*/ 0 h 185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326" h="185927">
                    <a:moveTo>
                      <a:pt x="309658" y="0"/>
                    </a:moveTo>
                    <a:lnTo>
                      <a:pt x="0" y="178689"/>
                    </a:lnTo>
                    <a:lnTo>
                      <a:pt x="13049" y="185928"/>
                    </a:lnTo>
                    <a:lnTo>
                      <a:pt x="322326" y="7334"/>
                    </a:lnTo>
                    <a:lnTo>
                      <a:pt x="309658" y="0"/>
                    </a:lnTo>
                    <a:close/>
                  </a:path>
                </a:pathLst>
              </a:custGeom>
              <a:solidFill>
                <a:srgbClr val="4E4C54"/>
              </a:solidFill>
              <a:ln w="9525" cap="flat">
                <a:noFill/>
                <a:prstDash val="solid"/>
                <a:miter/>
              </a:ln>
            </p:spPr>
            <p:txBody>
              <a:bodyPr rtlCol="0" anchor="ctr"/>
              <a:lstStyle/>
              <a:p>
                <a:endParaRPr lang="en-US" sz="1350"/>
              </a:p>
            </p:txBody>
          </p:sp>
          <p:sp>
            <p:nvSpPr>
              <p:cNvPr id="556" name="Freeform: Shape 555">
                <a:extLst>
                  <a:ext uri="{FF2B5EF4-FFF2-40B4-BE49-F238E27FC236}">
                    <a16:creationId xmlns:a16="http://schemas.microsoft.com/office/drawing/2014/main" id="{2EE89CB0-08DC-4369-A324-9F6826A887A9}"/>
                  </a:ext>
                </a:extLst>
              </p:cNvPr>
              <p:cNvSpPr/>
              <p:nvPr/>
            </p:nvSpPr>
            <p:spPr>
              <a:xfrm>
                <a:off x="1820579" y="2075518"/>
                <a:ext cx="126872" cy="181165"/>
              </a:xfrm>
              <a:custGeom>
                <a:avLst/>
                <a:gdLst>
                  <a:gd name="connsiteX0" fmla="*/ 126873 w 126872"/>
                  <a:gd name="connsiteY0" fmla="*/ 107918 h 181165"/>
                  <a:gd name="connsiteX1" fmla="*/ 0 w 126872"/>
                  <a:gd name="connsiteY1" fmla="*/ 181165 h 181165"/>
                  <a:gd name="connsiteX2" fmla="*/ 0 w 126872"/>
                  <a:gd name="connsiteY2" fmla="*/ 73247 h 181165"/>
                  <a:gd name="connsiteX3" fmla="*/ 126873 w 126872"/>
                  <a:gd name="connsiteY3" fmla="*/ 0 h 181165"/>
                  <a:gd name="connsiteX4" fmla="*/ 126873 w 126872"/>
                  <a:gd name="connsiteY4" fmla="*/ 107918 h 181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872" h="181165">
                    <a:moveTo>
                      <a:pt x="126873" y="107918"/>
                    </a:moveTo>
                    <a:lnTo>
                      <a:pt x="0" y="181165"/>
                    </a:lnTo>
                    <a:lnTo>
                      <a:pt x="0" y="73247"/>
                    </a:lnTo>
                    <a:lnTo>
                      <a:pt x="126873" y="0"/>
                    </a:lnTo>
                    <a:lnTo>
                      <a:pt x="126873" y="107918"/>
                    </a:lnTo>
                    <a:close/>
                  </a:path>
                </a:pathLst>
              </a:custGeom>
              <a:solidFill>
                <a:srgbClr val="C8D1E3"/>
              </a:solidFill>
              <a:ln w="9525" cap="flat">
                <a:noFill/>
                <a:prstDash val="solid"/>
                <a:miter/>
              </a:ln>
            </p:spPr>
            <p:txBody>
              <a:bodyPr rtlCol="0" anchor="ctr"/>
              <a:lstStyle/>
              <a:p>
                <a:endParaRPr lang="en-US" sz="1350"/>
              </a:p>
            </p:txBody>
          </p:sp>
          <p:sp>
            <p:nvSpPr>
              <p:cNvPr id="557" name="Freeform: Shape 556">
                <a:extLst>
                  <a:ext uri="{FF2B5EF4-FFF2-40B4-BE49-F238E27FC236}">
                    <a16:creationId xmlns:a16="http://schemas.microsoft.com/office/drawing/2014/main" id="{EBD3F01F-006F-4B00-89F4-6BCF40A6CFFF}"/>
                  </a:ext>
                </a:extLst>
              </p:cNvPr>
              <p:cNvSpPr/>
              <p:nvPr/>
            </p:nvSpPr>
            <p:spPr>
              <a:xfrm>
                <a:off x="1825913" y="2085424"/>
                <a:ext cx="116967" cy="135350"/>
              </a:xfrm>
              <a:custGeom>
                <a:avLst/>
                <a:gdLst>
                  <a:gd name="connsiteX0" fmla="*/ 116967 w 116967"/>
                  <a:gd name="connsiteY0" fmla="*/ 67818 h 135350"/>
                  <a:gd name="connsiteX1" fmla="*/ 0 w 116967"/>
                  <a:gd name="connsiteY1" fmla="*/ 135350 h 135350"/>
                  <a:gd name="connsiteX2" fmla="*/ 0 w 116967"/>
                  <a:gd name="connsiteY2" fmla="*/ 67532 h 135350"/>
                  <a:gd name="connsiteX3" fmla="*/ 116967 w 116967"/>
                  <a:gd name="connsiteY3" fmla="*/ 0 h 135350"/>
                  <a:gd name="connsiteX4" fmla="*/ 116967 w 116967"/>
                  <a:gd name="connsiteY4" fmla="*/ 67818 h 13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7" h="135350">
                    <a:moveTo>
                      <a:pt x="116967" y="67818"/>
                    </a:moveTo>
                    <a:lnTo>
                      <a:pt x="0" y="135350"/>
                    </a:lnTo>
                    <a:lnTo>
                      <a:pt x="0" y="67532"/>
                    </a:lnTo>
                    <a:lnTo>
                      <a:pt x="116967" y="0"/>
                    </a:lnTo>
                    <a:lnTo>
                      <a:pt x="116967" y="67818"/>
                    </a:lnTo>
                    <a:close/>
                  </a:path>
                </a:pathLst>
              </a:custGeom>
              <a:solidFill>
                <a:srgbClr val="025074"/>
              </a:solidFill>
              <a:ln w="9525" cap="flat">
                <a:noFill/>
                <a:prstDash val="solid"/>
                <a:miter/>
              </a:ln>
            </p:spPr>
            <p:txBody>
              <a:bodyPr rtlCol="0" anchor="ctr"/>
              <a:lstStyle/>
              <a:p>
                <a:endParaRPr lang="en-US" sz="1350"/>
              </a:p>
            </p:txBody>
          </p:sp>
          <p:sp>
            <p:nvSpPr>
              <p:cNvPr id="558" name="Freeform: Shape 557">
                <a:extLst>
                  <a:ext uri="{FF2B5EF4-FFF2-40B4-BE49-F238E27FC236}">
                    <a16:creationId xmlns:a16="http://schemas.microsoft.com/office/drawing/2014/main" id="{32366091-BB9A-4076-8527-EC24CA0C0698}"/>
                  </a:ext>
                </a:extLst>
              </p:cNvPr>
              <p:cNvSpPr/>
              <p:nvPr/>
            </p:nvSpPr>
            <p:spPr>
              <a:xfrm>
                <a:off x="1916782" y="2159337"/>
                <a:ext cx="26098" cy="33051"/>
              </a:xfrm>
              <a:custGeom>
                <a:avLst/>
                <a:gdLst>
                  <a:gd name="connsiteX0" fmla="*/ 0 w 26098"/>
                  <a:gd name="connsiteY0" fmla="*/ 33052 h 33051"/>
                  <a:gd name="connsiteX1" fmla="*/ 26099 w 26098"/>
                  <a:gd name="connsiteY1" fmla="*/ 18002 h 33051"/>
                  <a:gd name="connsiteX2" fmla="*/ 26099 w 26098"/>
                  <a:gd name="connsiteY2" fmla="*/ 0 h 33051"/>
                  <a:gd name="connsiteX3" fmla="*/ 0 w 26098"/>
                  <a:gd name="connsiteY3" fmla="*/ 15050 h 33051"/>
                  <a:gd name="connsiteX4" fmla="*/ 0 w 26098"/>
                  <a:gd name="connsiteY4" fmla="*/ 33052 h 33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 h="33051">
                    <a:moveTo>
                      <a:pt x="0" y="33052"/>
                    </a:moveTo>
                    <a:lnTo>
                      <a:pt x="26099" y="18002"/>
                    </a:lnTo>
                    <a:lnTo>
                      <a:pt x="26099" y="0"/>
                    </a:lnTo>
                    <a:lnTo>
                      <a:pt x="0" y="15050"/>
                    </a:lnTo>
                    <a:lnTo>
                      <a:pt x="0" y="33052"/>
                    </a:lnTo>
                    <a:close/>
                  </a:path>
                </a:pathLst>
              </a:custGeom>
              <a:solidFill>
                <a:srgbClr val="EDEFF5"/>
              </a:solidFill>
              <a:ln w="9525" cap="flat">
                <a:noFill/>
                <a:prstDash val="solid"/>
                <a:miter/>
              </a:ln>
            </p:spPr>
            <p:txBody>
              <a:bodyPr rtlCol="0" anchor="ctr"/>
              <a:lstStyle/>
              <a:p>
                <a:endParaRPr lang="en-US" sz="1350"/>
              </a:p>
            </p:txBody>
          </p:sp>
          <p:sp>
            <p:nvSpPr>
              <p:cNvPr id="559" name="Freeform: Shape 558">
                <a:extLst>
                  <a:ext uri="{FF2B5EF4-FFF2-40B4-BE49-F238E27FC236}">
                    <a16:creationId xmlns:a16="http://schemas.microsoft.com/office/drawing/2014/main" id="{B7195EFD-2F35-4642-8691-2246CE343E13}"/>
                  </a:ext>
                </a:extLst>
              </p:cNvPr>
              <p:cNvSpPr/>
              <p:nvPr/>
            </p:nvSpPr>
            <p:spPr>
              <a:xfrm>
                <a:off x="1886302" y="2176292"/>
                <a:ext cx="27146" cy="33718"/>
              </a:xfrm>
              <a:custGeom>
                <a:avLst/>
                <a:gdLst>
                  <a:gd name="connsiteX0" fmla="*/ 27146 w 27146"/>
                  <a:gd name="connsiteY0" fmla="*/ 0 h 33718"/>
                  <a:gd name="connsiteX1" fmla="*/ 0 w 27146"/>
                  <a:gd name="connsiteY1" fmla="*/ 15716 h 33718"/>
                  <a:gd name="connsiteX2" fmla="*/ 0 w 27146"/>
                  <a:gd name="connsiteY2" fmla="*/ 33719 h 33718"/>
                  <a:gd name="connsiteX3" fmla="*/ 27146 w 27146"/>
                  <a:gd name="connsiteY3" fmla="*/ 18098 h 33718"/>
                  <a:gd name="connsiteX4" fmla="*/ 27146 w 27146"/>
                  <a:gd name="connsiteY4" fmla="*/ 0 h 33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6" h="33718">
                    <a:moveTo>
                      <a:pt x="27146" y="0"/>
                    </a:moveTo>
                    <a:lnTo>
                      <a:pt x="0" y="15716"/>
                    </a:lnTo>
                    <a:lnTo>
                      <a:pt x="0" y="33719"/>
                    </a:lnTo>
                    <a:lnTo>
                      <a:pt x="27146" y="18098"/>
                    </a:lnTo>
                    <a:lnTo>
                      <a:pt x="27146" y="0"/>
                    </a:lnTo>
                    <a:close/>
                  </a:path>
                </a:pathLst>
              </a:custGeom>
              <a:solidFill>
                <a:srgbClr val="EDEFF5"/>
              </a:solidFill>
              <a:ln w="9525" cap="flat">
                <a:noFill/>
                <a:prstDash val="solid"/>
                <a:miter/>
              </a:ln>
            </p:spPr>
            <p:txBody>
              <a:bodyPr rtlCol="0" anchor="ctr"/>
              <a:lstStyle/>
              <a:p>
                <a:endParaRPr lang="en-US" sz="1350"/>
              </a:p>
            </p:txBody>
          </p:sp>
          <p:sp>
            <p:nvSpPr>
              <p:cNvPr id="560" name="Freeform: Shape 559">
                <a:extLst>
                  <a:ext uri="{FF2B5EF4-FFF2-40B4-BE49-F238E27FC236}">
                    <a16:creationId xmlns:a16="http://schemas.microsoft.com/office/drawing/2014/main" id="{8DC67892-C68B-4EFE-922E-4A7F04EAFEC4}"/>
                  </a:ext>
                </a:extLst>
              </p:cNvPr>
              <p:cNvSpPr/>
              <p:nvPr/>
            </p:nvSpPr>
            <p:spPr>
              <a:xfrm>
                <a:off x="1856108" y="2193913"/>
                <a:ext cx="26765" cy="33527"/>
              </a:xfrm>
              <a:custGeom>
                <a:avLst/>
                <a:gdLst>
                  <a:gd name="connsiteX0" fmla="*/ 0 w 26765"/>
                  <a:gd name="connsiteY0" fmla="*/ 33528 h 33527"/>
                  <a:gd name="connsiteX1" fmla="*/ 26765 w 26765"/>
                  <a:gd name="connsiteY1" fmla="*/ 18097 h 33527"/>
                  <a:gd name="connsiteX2" fmla="*/ 26765 w 26765"/>
                  <a:gd name="connsiteY2" fmla="*/ 0 h 33527"/>
                  <a:gd name="connsiteX3" fmla="*/ 0 w 26765"/>
                  <a:gd name="connsiteY3" fmla="*/ 15526 h 33527"/>
                  <a:gd name="connsiteX4" fmla="*/ 0 w 26765"/>
                  <a:gd name="connsiteY4" fmla="*/ 33528 h 33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65" h="33527">
                    <a:moveTo>
                      <a:pt x="0" y="33528"/>
                    </a:moveTo>
                    <a:lnTo>
                      <a:pt x="26765" y="18097"/>
                    </a:lnTo>
                    <a:lnTo>
                      <a:pt x="26765" y="0"/>
                    </a:lnTo>
                    <a:lnTo>
                      <a:pt x="0" y="15526"/>
                    </a:lnTo>
                    <a:lnTo>
                      <a:pt x="0" y="33528"/>
                    </a:lnTo>
                    <a:close/>
                  </a:path>
                </a:pathLst>
              </a:custGeom>
              <a:solidFill>
                <a:srgbClr val="EDEFF5"/>
              </a:solidFill>
              <a:ln w="9525" cap="flat">
                <a:noFill/>
                <a:prstDash val="solid"/>
                <a:miter/>
              </a:ln>
            </p:spPr>
            <p:txBody>
              <a:bodyPr rtlCol="0" anchor="ctr"/>
              <a:lstStyle/>
              <a:p>
                <a:endParaRPr lang="en-US" sz="1350"/>
              </a:p>
            </p:txBody>
          </p:sp>
          <p:sp>
            <p:nvSpPr>
              <p:cNvPr id="561" name="Freeform: Shape 560">
                <a:extLst>
                  <a:ext uri="{FF2B5EF4-FFF2-40B4-BE49-F238E27FC236}">
                    <a16:creationId xmlns:a16="http://schemas.microsoft.com/office/drawing/2014/main" id="{09BCF093-10DA-43EA-B306-56743EDA10BB}"/>
                  </a:ext>
                </a:extLst>
              </p:cNvPr>
              <p:cNvSpPr/>
              <p:nvPr/>
            </p:nvSpPr>
            <p:spPr>
              <a:xfrm>
                <a:off x="1825913" y="2211344"/>
                <a:ext cx="26765" cy="33528"/>
              </a:xfrm>
              <a:custGeom>
                <a:avLst/>
                <a:gdLst>
                  <a:gd name="connsiteX0" fmla="*/ 26765 w 26765"/>
                  <a:gd name="connsiteY0" fmla="*/ 0 h 33528"/>
                  <a:gd name="connsiteX1" fmla="*/ 0 w 26765"/>
                  <a:gd name="connsiteY1" fmla="*/ 15526 h 33528"/>
                  <a:gd name="connsiteX2" fmla="*/ 0 w 26765"/>
                  <a:gd name="connsiteY2" fmla="*/ 33528 h 33528"/>
                  <a:gd name="connsiteX3" fmla="*/ 26765 w 26765"/>
                  <a:gd name="connsiteY3" fmla="*/ 18097 h 33528"/>
                  <a:gd name="connsiteX4" fmla="*/ 26765 w 26765"/>
                  <a:gd name="connsiteY4" fmla="*/ 0 h 33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65" h="33528">
                    <a:moveTo>
                      <a:pt x="26765" y="0"/>
                    </a:moveTo>
                    <a:lnTo>
                      <a:pt x="0" y="15526"/>
                    </a:lnTo>
                    <a:lnTo>
                      <a:pt x="0" y="33528"/>
                    </a:lnTo>
                    <a:lnTo>
                      <a:pt x="26765" y="18097"/>
                    </a:lnTo>
                    <a:lnTo>
                      <a:pt x="26765" y="0"/>
                    </a:lnTo>
                    <a:close/>
                  </a:path>
                </a:pathLst>
              </a:custGeom>
              <a:solidFill>
                <a:srgbClr val="EDEFF5"/>
              </a:solidFill>
              <a:ln w="9525" cap="flat">
                <a:noFill/>
                <a:prstDash val="solid"/>
                <a:miter/>
              </a:ln>
            </p:spPr>
            <p:txBody>
              <a:bodyPr rtlCol="0" anchor="ctr"/>
              <a:lstStyle/>
              <a:p>
                <a:endParaRPr lang="en-US" sz="1350"/>
              </a:p>
            </p:txBody>
          </p:sp>
          <p:sp>
            <p:nvSpPr>
              <p:cNvPr id="562" name="Freeform: Shape 561">
                <a:extLst>
                  <a:ext uri="{FF2B5EF4-FFF2-40B4-BE49-F238E27FC236}">
                    <a16:creationId xmlns:a16="http://schemas.microsoft.com/office/drawing/2014/main" id="{B2987F78-5D6A-4B49-BFEF-35922E297526}"/>
                  </a:ext>
                </a:extLst>
              </p:cNvPr>
              <p:cNvSpPr/>
              <p:nvPr/>
            </p:nvSpPr>
            <p:spPr>
              <a:xfrm>
                <a:off x="1834010" y="2162076"/>
                <a:ext cx="23717" cy="30526"/>
              </a:xfrm>
              <a:custGeom>
                <a:avLst/>
                <a:gdLst>
                  <a:gd name="connsiteX0" fmla="*/ 11906 w 23717"/>
                  <a:gd name="connsiteY0" fmla="*/ 28884 h 30526"/>
                  <a:gd name="connsiteX1" fmla="*/ 0 w 23717"/>
                  <a:gd name="connsiteY1" fmla="*/ 22121 h 30526"/>
                  <a:gd name="connsiteX2" fmla="*/ 11906 w 23717"/>
                  <a:gd name="connsiteY2" fmla="*/ 1643 h 30526"/>
                  <a:gd name="connsiteX3" fmla="*/ 23717 w 23717"/>
                  <a:gd name="connsiteY3" fmla="*/ 8405 h 30526"/>
                  <a:gd name="connsiteX4" fmla="*/ 11906 w 23717"/>
                  <a:gd name="connsiteY4" fmla="*/ 28884 h 30526"/>
                  <a:gd name="connsiteX5" fmla="*/ 11906 w 23717"/>
                  <a:gd name="connsiteY5" fmla="*/ 5167 h 30526"/>
                  <a:gd name="connsiteX6" fmla="*/ 3143 w 23717"/>
                  <a:gd name="connsiteY6" fmla="*/ 20312 h 30526"/>
                  <a:gd name="connsiteX7" fmla="*/ 11906 w 23717"/>
                  <a:gd name="connsiteY7" fmla="*/ 25360 h 30526"/>
                  <a:gd name="connsiteX8" fmla="*/ 20955 w 23717"/>
                  <a:gd name="connsiteY8" fmla="*/ 10215 h 30526"/>
                  <a:gd name="connsiteX9" fmla="*/ 11906 w 23717"/>
                  <a:gd name="connsiteY9" fmla="*/ 5262 h 3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17" h="30526">
                    <a:moveTo>
                      <a:pt x="11906" y="28884"/>
                    </a:moveTo>
                    <a:cubicBezTo>
                      <a:pt x="5334" y="32694"/>
                      <a:pt x="0" y="29646"/>
                      <a:pt x="0" y="22121"/>
                    </a:cubicBezTo>
                    <a:cubicBezTo>
                      <a:pt x="448" y="13779"/>
                      <a:pt x="4878" y="6160"/>
                      <a:pt x="11906" y="1643"/>
                    </a:cubicBezTo>
                    <a:cubicBezTo>
                      <a:pt x="18383" y="-2167"/>
                      <a:pt x="23717" y="881"/>
                      <a:pt x="23717" y="8405"/>
                    </a:cubicBezTo>
                    <a:cubicBezTo>
                      <a:pt x="23260" y="16721"/>
                      <a:pt x="18875" y="24324"/>
                      <a:pt x="11906" y="28884"/>
                    </a:cubicBezTo>
                    <a:close/>
                    <a:moveTo>
                      <a:pt x="11906" y="5167"/>
                    </a:moveTo>
                    <a:cubicBezTo>
                      <a:pt x="6702" y="8496"/>
                      <a:pt x="3436" y="14141"/>
                      <a:pt x="3143" y="20312"/>
                    </a:cubicBezTo>
                    <a:cubicBezTo>
                      <a:pt x="3143" y="25931"/>
                      <a:pt x="7048" y="28217"/>
                      <a:pt x="11906" y="25360"/>
                    </a:cubicBezTo>
                    <a:cubicBezTo>
                      <a:pt x="17219" y="22097"/>
                      <a:pt x="20599" y="16440"/>
                      <a:pt x="20955" y="10215"/>
                    </a:cubicBezTo>
                    <a:cubicBezTo>
                      <a:pt x="20955" y="4595"/>
                      <a:pt x="16669" y="2405"/>
                      <a:pt x="11906" y="5262"/>
                    </a:cubicBezTo>
                    <a:close/>
                  </a:path>
                </a:pathLst>
              </a:custGeom>
              <a:solidFill>
                <a:srgbClr val="FFFFFF"/>
              </a:solidFill>
              <a:ln w="9525" cap="flat">
                <a:noFill/>
                <a:prstDash val="solid"/>
                <a:miter/>
              </a:ln>
            </p:spPr>
            <p:txBody>
              <a:bodyPr rtlCol="0" anchor="ctr"/>
              <a:lstStyle/>
              <a:p>
                <a:endParaRPr lang="en-US" sz="1350"/>
              </a:p>
            </p:txBody>
          </p:sp>
          <p:sp>
            <p:nvSpPr>
              <p:cNvPr id="563" name="Freeform: Shape 562">
                <a:extLst>
                  <a:ext uri="{FF2B5EF4-FFF2-40B4-BE49-F238E27FC236}">
                    <a16:creationId xmlns:a16="http://schemas.microsoft.com/office/drawing/2014/main" id="{BB5E7B9E-EC0F-4438-85A9-54F6CAD862CC}"/>
                  </a:ext>
                </a:extLst>
              </p:cNvPr>
              <p:cNvSpPr/>
              <p:nvPr/>
            </p:nvSpPr>
            <p:spPr>
              <a:xfrm>
                <a:off x="1843915" y="2170883"/>
                <a:ext cx="3905" cy="12913"/>
              </a:xfrm>
              <a:custGeom>
                <a:avLst/>
                <a:gdLst>
                  <a:gd name="connsiteX0" fmla="*/ 3905 w 3905"/>
                  <a:gd name="connsiteY0" fmla="*/ 9219 h 12913"/>
                  <a:gd name="connsiteX1" fmla="*/ 2000 w 3905"/>
                  <a:gd name="connsiteY1" fmla="*/ 12648 h 12913"/>
                  <a:gd name="connsiteX2" fmla="*/ 2000 w 3905"/>
                  <a:gd name="connsiteY2" fmla="*/ 12648 h 12913"/>
                  <a:gd name="connsiteX3" fmla="*/ 0 w 3905"/>
                  <a:gd name="connsiteY3" fmla="*/ 11505 h 12913"/>
                  <a:gd name="connsiteX4" fmla="*/ 0 w 3905"/>
                  <a:gd name="connsiteY4" fmla="*/ 3694 h 12913"/>
                  <a:gd name="connsiteX5" fmla="*/ 2000 w 3905"/>
                  <a:gd name="connsiteY5" fmla="*/ 265 h 12913"/>
                  <a:gd name="connsiteX6" fmla="*/ 2000 w 3905"/>
                  <a:gd name="connsiteY6" fmla="*/ 265 h 12913"/>
                  <a:gd name="connsiteX7" fmla="*/ 3905 w 3905"/>
                  <a:gd name="connsiteY7" fmla="*/ 1408 h 1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5" h="12913">
                    <a:moveTo>
                      <a:pt x="3905" y="9219"/>
                    </a:moveTo>
                    <a:cubicBezTo>
                      <a:pt x="3877" y="10607"/>
                      <a:pt x="3164" y="11891"/>
                      <a:pt x="2000" y="12648"/>
                    </a:cubicBezTo>
                    <a:lnTo>
                      <a:pt x="2000" y="12648"/>
                    </a:lnTo>
                    <a:cubicBezTo>
                      <a:pt x="857" y="13315"/>
                      <a:pt x="0" y="12648"/>
                      <a:pt x="0" y="11505"/>
                    </a:cubicBezTo>
                    <a:lnTo>
                      <a:pt x="0" y="3694"/>
                    </a:lnTo>
                    <a:cubicBezTo>
                      <a:pt x="31" y="2283"/>
                      <a:pt x="787" y="987"/>
                      <a:pt x="2000" y="265"/>
                    </a:cubicBezTo>
                    <a:lnTo>
                      <a:pt x="2000" y="265"/>
                    </a:lnTo>
                    <a:cubicBezTo>
                      <a:pt x="3048" y="-401"/>
                      <a:pt x="3905" y="265"/>
                      <a:pt x="3905" y="1408"/>
                    </a:cubicBezTo>
                    <a:close/>
                  </a:path>
                </a:pathLst>
              </a:custGeom>
              <a:solidFill>
                <a:srgbClr val="FFFFFF"/>
              </a:solidFill>
              <a:ln w="9525" cap="flat">
                <a:noFill/>
                <a:prstDash val="solid"/>
                <a:miter/>
              </a:ln>
            </p:spPr>
            <p:txBody>
              <a:bodyPr rtlCol="0" anchor="ctr"/>
              <a:lstStyle/>
              <a:p>
                <a:endParaRPr lang="en-US" sz="1350"/>
              </a:p>
            </p:txBody>
          </p:sp>
          <p:sp>
            <p:nvSpPr>
              <p:cNvPr id="564" name="Freeform: Shape 563">
                <a:extLst>
                  <a:ext uri="{FF2B5EF4-FFF2-40B4-BE49-F238E27FC236}">
                    <a16:creationId xmlns:a16="http://schemas.microsoft.com/office/drawing/2014/main" id="{7BF4E5A8-D71F-4C15-8472-476A0034CC66}"/>
                  </a:ext>
                </a:extLst>
              </p:cNvPr>
              <p:cNvSpPr/>
              <p:nvPr/>
            </p:nvSpPr>
            <p:spPr>
              <a:xfrm>
                <a:off x="1912496" y="2116189"/>
                <a:ext cx="24002" cy="32099"/>
              </a:xfrm>
              <a:custGeom>
                <a:avLst/>
                <a:gdLst>
                  <a:gd name="connsiteX0" fmla="*/ 24003 w 24002"/>
                  <a:gd name="connsiteY0" fmla="*/ 7239 h 32099"/>
                  <a:gd name="connsiteX1" fmla="*/ 23336 w 24002"/>
                  <a:gd name="connsiteY1" fmla="*/ 4477 h 32099"/>
                  <a:gd name="connsiteX2" fmla="*/ 23336 w 24002"/>
                  <a:gd name="connsiteY2" fmla="*/ 4477 h 32099"/>
                  <a:gd name="connsiteX3" fmla="*/ 20098 w 24002"/>
                  <a:gd name="connsiteY3" fmla="*/ 6286 h 32099"/>
                  <a:gd name="connsiteX4" fmla="*/ 18669 w 24002"/>
                  <a:gd name="connsiteY4" fmla="*/ 4667 h 32099"/>
                  <a:gd name="connsiteX5" fmla="*/ 19717 w 24002"/>
                  <a:gd name="connsiteY5" fmla="*/ 571 h 32099"/>
                  <a:gd name="connsiteX6" fmla="*/ 19717 w 24002"/>
                  <a:gd name="connsiteY6" fmla="*/ 0 h 32099"/>
                  <a:gd name="connsiteX7" fmla="*/ 17335 w 24002"/>
                  <a:gd name="connsiteY7" fmla="*/ 0 h 32099"/>
                  <a:gd name="connsiteX8" fmla="*/ 16764 w 24002"/>
                  <a:gd name="connsiteY8" fmla="*/ 0 h 32099"/>
                  <a:gd name="connsiteX9" fmla="*/ 14478 w 24002"/>
                  <a:gd name="connsiteY9" fmla="*/ 3905 h 32099"/>
                  <a:gd name="connsiteX10" fmla="*/ 12001 w 24002"/>
                  <a:gd name="connsiteY10" fmla="*/ 4858 h 32099"/>
                  <a:gd name="connsiteX11" fmla="*/ 10668 w 24002"/>
                  <a:gd name="connsiteY11" fmla="*/ 2286 h 32099"/>
                  <a:gd name="connsiteX12" fmla="*/ 10668 w 24002"/>
                  <a:gd name="connsiteY12" fmla="*/ 2286 h 32099"/>
                  <a:gd name="connsiteX13" fmla="*/ 7906 w 24002"/>
                  <a:gd name="connsiteY13" fmla="*/ 4477 h 32099"/>
                  <a:gd name="connsiteX14" fmla="*/ 7906 w 24002"/>
                  <a:gd name="connsiteY14" fmla="*/ 5143 h 32099"/>
                  <a:gd name="connsiteX15" fmla="*/ 7906 w 24002"/>
                  <a:gd name="connsiteY15" fmla="*/ 8858 h 32099"/>
                  <a:gd name="connsiteX16" fmla="*/ 5810 w 24002"/>
                  <a:gd name="connsiteY16" fmla="*/ 11811 h 32099"/>
                  <a:gd name="connsiteX17" fmla="*/ 2762 w 24002"/>
                  <a:gd name="connsiteY17" fmla="*/ 12287 h 32099"/>
                  <a:gd name="connsiteX18" fmla="*/ 2191 w 24002"/>
                  <a:gd name="connsiteY18" fmla="*/ 12287 h 32099"/>
                  <a:gd name="connsiteX19" fmla="*/ 762 w 24002"/>
                  <a:gd name="connsiteY19" fmla="*/ 15811 h 32099"/>
                  <a:gd name="connsiteX20" fmla="*/ 762 w 24002"/>
                  <a:gd name="connsiteY20" fmla="*/ 16383 h 32099"/>
                  <a:gd name="connsiteX21" fmla="*/ 2953 w 24002"/>
                  <a:gd name="connsiteY21" fmla="*/ 17717 h 32099"/>
                  <a:gd name="connsiteX22" fmla="*/ 2953 w 24002"/>
                  <a:gd name="connsiteY22" fmla="*/ 20955 h 32099"/>
                  <a:gd name="connsiteX23" fmla="*/ 0 w 24002"/>
                  <a:gd name="connsiteY23" fmla="*/ 24193 h 32099"/>
                  <a:gd name="connsiteX24" fmla="*/ 0 w 24002"/>
                  <a:gd name="connsiteY24" fmla="*/ 24860 h 32099"/>
                  <a:gd name="connsiteX25" fmla="*/ 667 w 24002"/>
                  <a:gd name="connsiteY25" fmla="*/ 27622 h 32099"/>
                  <a:gd name="connsiteX26" fmla="*/ 667 w 24002"/>
                  <a:gd name="connsiteY26" fmla="*/ 27622 h 32099"/>
                  <a:gd name="connsiteX27" fmla="*/ 3905 w 24002"/>
                  <a:gd name="connsiteY27" fmla="*/ 25813 h 32099"/>
                  <a:gd name="connsiteX28" fmla="*/ 5334 w 24002"/>
                  <a:gd name="connsiteY28" fmla="*/ 27432 h 32099"/>
                  <a:gd name="connsiteX29" fmla="*/ 4286 w 24002"/>
                  <a:gd name="connsiteY29" fmla="*/ 31528 h 32099"/>
                  <a:gd name="connsiteX30" fmla="*/ 4286 w 24002"/>
                  <a:gd name="connsiteY30" fmla="*/ 32099 h 32099"/>
                  <a:gd name="connsiteX31" fmla="*/ 6667 w 24002"/>
                  <a:gd name="connsiteY31" fmla="*/ 32099 h 32099"/>
                  <a:gd name="connsiteX32" fmla="*/ 7239 w 24002"/>
                  <a:gd name="connsiteY32" fmla="*/ 32099 h 32099"/>
                  <a:gd name="connsiteX33" fmla="*/ 9525 w 24002"/>
                  <a:gd name="connsiteY33" fmla="*/ 28194 h 32099"/>
                  <a:gd name="connsiteX34" fmla="*/ 12002 w 24002"/>
                  <a:gd name="connsiteY34" fmla="*/ 27242 h 32099"/>
                  <a:gd name="connsiteX35" fmla="*/ 13335 w 24002"/>
                  <a:gd name="connsiteY35" fmla="*/ 29813 h 32099"/>
                  <a:gd name="connsiteX36" fmla="*/ 13335 w 24002"/>
                  <a:gd name="connsiteY36" fmla="*/ 29813 h 32099"/>
                  <a:gd name="connsiteX37" fmla="*/ 16097 w 24002"/>
                  <a:gd name="connsiteY37" fmla="*/ 27622 h 32099"/>
                  <a:gd name="connsiteX38" fmla="*/ 16097 w 24002"/>
                  <a:gd name="connsiteY38" fmla="*/ 26956 h 32099"/>
                  <a:gd name="connsiteX39" fmla="*/ 16097 w 24002"/>
                  <a:gd name="connsiteY39" fmla="*/ 23241 h 32099"/>
                  <a:gd name="connsiteX40" fmla="*/ 18193 w 24002"/>
                  <a:gd name="connsiteY40" fmla="*/ 20288 h 32099"/>
                  <a:gd name="connsiteX41" fmla="*/ 21241 w 24002"/>
                  <a:gd name="connsiteY41" fmla="*/ 19812 h 32099"/>
                  <a:gd name="connsiteX42" fmla="*/ 21717 w 24002"/>
                  <a:gd name="connsiteY42" fmla="*/ 19812 h 32099"/>
                  <a:gd name="connsiteX43" fmla="*/ 23241 w 24002"/>
                  <a:gd name="connsiteY43" fmla="*/ 16288 h 32099"/>
                  <a:gd name="connsiteX44" fmla="*/ 23241 w 24002"/>
                  <a:gd name="connsiteY44" fmla="*/ 15716 h 32099"/>
                  <a:gd name="connsiteX45" fmla="*/ 20955 w 24002"/>
                  <a:gd name="connsiteY45" fmla="*/ 14383 h 32099"/>
                  <a:gd name="connsiteX46" fmla="*/ 20955 w 24002"/>
                  <a:gd name="connsiteY46" fmla="*/ 11239 h 32099"/>
                  <a:gd name="connsiteX47" fmla="*/ 23908 w 24002"/>
                  <a:gd name="connsiteY47" fmla="*/ 7906 h 32099"/>
                  <a:gd name="connsiteX48" fmla="*/ 24003 w 24002"/>
                  <a:gd name="connsiteY48" fmla="*/ 7239 h 32099"/>
                  <a:gd name="connsiteX49" fmla="*/ 12192 w 24002"/>
                  <a:gd name="connsiteY49" fmla="*/ 21431 h 32099"/>
                  <a:gd name="connsiteX50" fmla="*/ 6096 w 24002"/>
                  <a:gd name="connsiteY50" fmla="*/ 20383 h 32099"/>
                  <a:gd name="connsiteX51" fmla="*/ 10001 w 24002"/>
                  <a:gd name="connsiteY51" fmla="*/ 10858 h 32099"/>
                  <a:gd name="connsiteX52" fmla="*/ 16097 w 24002"/>
                  <a:gd name="connsiteY52" fmla="*/ 11811 h 32099"/>
                  <a:gd name="connsiteX53" fmla="*/ 12192 w 24002"/>
                  <a:gd name="connsiteY53" fmla="*/ 21431 h 3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4002" h="32099">
                    <a:moveTo>
                      <a:pt x="24003" y="7239"/>
                    </a:moveTo>
                    <a:lnTo>
                      <a:pt x="23336" y="4477"/>
                    </a:lnTo>
                    <a:cubicBezTo>
                      <a:pt x="23336" y="4477"/>
                      <a:pt x="23336" y="4477"/>
                      <a:pt x="23336" y="4477"/>
                    </a:cubicBezTo>
                    <a:lnTo>
                      <a:pt x="20098" y="6286"/>
                    </a:lnTo>
                    <a:cubicBezTo>
                      <a:pt x="19752" y="5644"/>
                      <a:pt x="19263" y="5090"/>
                      <a:pt x="18669" y="4667"/>
                    </a:cubicBezTo>
                    <a:lnTo>
                      <a:pt x="19717" y="571"/>
                    </a:lnTo>
                    <a:cubicBezTo>
                      <a:pt x="19717" y="571"/>
                      <a:pt x="19717" y="571"/>
                      <a:pt x="19717" y="0"/>
                    </a:cubicBezTo>
                    <a:lnTo>
                      <a:pt x="17335" y="0"/>
                    </a:lnTo>
                    <a:cubicBezTo>
                      <a:pt x="17335" y="0"/>
                      <a:pt x="17335" y="0"/>
                      <a:pt x="16764" y="0"/>
                    </a:cubicBezTo>
                    <a:lnTo>
                      <a:pt x="14478" y="3905"/>
                    </a:lnTo>
                    <a:cubicBezTo>
                      <a:pt x="13614" y="4112"/>
                      <a:pt x="12781" y="4433"/>
                      <a:pt x="12001" y="4858"/>
                    </a:cubicBezTo>
                    <a:lnTo>
                      <a:pt x="10668" y="2286"/>
                    </a:lnTo>
                    <a:cubicBezTo>
                      <a:pt x="10668" y="2286"/>
                      <a:pt x="10668" y="2286"/>
                      <a:pt x="10668" y="2286"/>
                    </a:cubicBezTo>
                    <a:lnTo>
                      <a:pt x="7906" y="4477"/>
                    </a:lnTo>
                    <a:cubicBezTo>
                      <a:pt x="7906" y="4477"/>
                      <a:pt x="7906" y="4477"/>
                      <a:pt x="7906" y="5143"/>
                    </a:cubicBezTo>
                    <a:lnTo>
                      <a:pt x="7906" y="8858"/>
                    </a:lnTo>
                    <a:cubicBezTo>
                      <a:pt x="7123" y="9780"/>
                      <a:pt x="6421" y="10768"/>
                      <a:pt x="5810" y="11811"/>
                    </a:cubicBezTo>
                    <a:lnTo>
                      <a:pt x="2762" y="12287"/>
                    </a:lnTo>
                    <a:cubicBezTo>
                      <a:pt x="2762" y="12287"/>
                      <a:pt x="2762" y="12287"/>
                      <a:pt x="2191" y="12287"/>
                    </a:cubicBezTo>
                    <a:lnTo>
                      <a:pt x="762" y="15811"/>
                    </a:lnTo>
                    <a:cubicBezTo>
                      <a:pt x="762" y="15811"/>
                      <a:pt x="762" y="16383"/>
                      <a:pt x="762" y="16383"/>
                    </a:cubicBezTo>
                    <a:lnTo>
                      <a:pt x="2953" y="17717"/>
                    </a:lnTo>
                    <a:cubicBezTo>
                      <a:pt x="2865" y="18794"/>
                      <a:pt x="2865" y="19877"/>
                      <a:pt x="2953" y="20955"/>
                    </a:cubicBezTo>
                    <a:lnTo>
                      <a:pt x="0" y="24193"/>
                    </a:lnTo>
                    <a:cubicBezTo>
                      <a:pt x="0" y="24193"/>
                      <a:pt x="0" y="24670"/>
                      <a:pt x="0" y="24860"/>
                    </a:cubicBezTo>
                    <a:lnTo>
                      <a:pt x="667" y="27622"/>
                    </a:lnTo>
                    <a:cubicBezTo>
                      <a:pt x="667" y="27622"/>
                      <a:pt x="667" y="27622"/>
                      <a:pt x="667" y="27622"/>
                    </a:cubicBezTo>
                    <a:lnTo>
                      <a:pt x="3905" y="25813"/>
                    </a:lnTo>
                    <a:cubicBezTo>
                      <a:pt x="4251" y="26455"/>
                      <a:pt x="4740" y="27009"/>
                      <a:pt x="5334" y="27432"/>
                    </a:cubicBezTo>
                    <a:lnTo>
                      <a:pt x="4286" y="31528"/>
                    </a:lnTo>
                    <a:cubicBezTo>
                      <a:pt x="4286" y="31528"/>
                      <a:pt x="4286" y="31528"/>
                      <a:pt x="4286" y="32099"/>
                    </a:cubicBezTo>
                    <a:lnTo>
                      <a:pt x="6667" y="32099"/>
                    </a:lnTo>
                    <a:cubicBezTo>
                      <a:pt x="6667" y="32099"/>
                      <a:pt x="6667" y="32099"/>
                      <a:pt x="7239" y="32099"/>
                    </a:cubicBezTo>
                    <a:lnTo>
                      <a:pt x="9525" y="28194"/>
                    </a:lnTo>
                    <a:cubicBezTo>
                      <a:pt x="10389" y="27987"/>
                      <a:pt x="11221" y="27667"/>
                      <a:pt x="12002" y="27242"/>
                    </a:cubicBezTo>
                    <a:lnTo>
                      <a:pt x="13335" y="29813"/>
                    </a:lnTo>
                    <a:cubicBezTo>
                      <a:pt x="13335" y="29813"/>
                      <a:pt x="13335" y="29813"/>
                      <a:pt x="13335" y="29813"/>
                    </a:cubicBezTo>
                    <a:lnTo>
                      <a:pt x="16097" y="27622"/>
                    </a:lnTo>
                    <a:cubicBezTo>
                      <a:pt x="16170" y="27406"/>
                      <a:pt x="16170" y="27172"/>
                      <a:pt x="16097" y="26956"/>
                    </a:cubicBezTo>
                    <a:lnTo>
                      <a:pt x="16097" y="23241"/>
                    </a:lnTo>
                    <a:cubicBezTo>
                      <a:pt x="16880" y="22320"/>
                      <a:pt x="17582" y="21332"/>
                      <a:pt x="18193" y="20288"/>
                    </a:cubicBezTo>
                    <a:lnTo>
                      <a:pt x="21241" y="19812"/>
                    </a:lnTo>
                    <a:cubicBezTo>
                      <a:pt x="21241" y="19812"/>
                      <a:pt x="21241" y="19812"/>
                      <a:pt x="21717" y="19812"/>
                    </a:cubicBezTo>
                    <a:lnTo>
                      <a:pt x="23241" y="16288"/>
                    </a:lnTo>
                    <a:cubicBezTo>
                      <a:pt x="23241" y="16288"/>
                      <a:pt x="23241" y="15716"/>
                      <a:pt x="23241" y="15716"/>
                    </a:cubicBezTo>
                    <a:lnTo>
                      <a:pt x="20955" y="14383"/>
                    </a:lnTo>
                    <a:cubicBezTo>
                      <a:pt x="21080" y="13339"/>
                      <a:pt x="21080" y="12284"/>
                      <a:pt x="20955" y="11239"/>
                    </a:cubicBezTo>
                    <a:lnTo>
                      <a:pt x="23908" y="7906"/>
                    </a:lnTo>
                    <a:cubicBezTo>
                      <a:pt x="23908" y="7906"/>
                      <a:pt x="24003" y="7429"/>
                      <a:pt x="24003" y="7239"/>
                    </a:cubicBezTo>
                    <a:close/>
                    <a:moveTo>
                      <a:pt x="12192" y="21431"/>
                    </a:moveTo>
                    <a:cubicBezTo>
                      <a:pt x="9430" y="23622"/>
                      <a:pt x="6763" y="23241"/>
                      <a:pt x="6096" y="20383"/>
                    </a:cubicBezTo>
                    <a:cubicBezTo>
                      <a:pt x="5660" y="16746"/>
                      <a:pt x="7137" y="13143"/>
                      <a:pt x="10001" y="10858"/>
                    </a:cubicBezTo>
                    <a:cubicBezTo>
                      <a:pt x="12763" y="8572"/>
                      <a:pt x="15431" y="8953"/>
                      <a:pt x="16097" y="11811"/>
                    </a:cubicBezTo>
                    <a:cubicBezTo>
                      <a:pt x="16512" y="15473"/>
                      <a:pt x="15042" y="19095"/>
                      <a:pt x="12192" y="21431"/>
                    </a:cubicBezTo>
                    <a:close/>
                  </a:path>
                </a:pathLst>
              </a:custGeom>
              <a:solidFill>
                <a:srgbClr val="FFFFFF"/>
              </a:solidFill>
              <a:ln w="9525" cap="flat">
                <a:noFill/>
                <a:prstDash val="solid"/>
                <a:miter/>
              </a:ln>
            </p:spPr>
            <p:txBody>
              <a:bodyPr rtlCol="0" anchor="ctr"/>
              <a:lstStyle/>
              <a:p>
                <a:endParaRPr lang="en-US" sz="1350"/>
              </a:p>
            </p:txBody>
          </p:sp>
          <p:sp>
            <p:nvSpPr>
              <p:cNvPr id="565" name="Freeform: Shape 564">
                <a:extLst>
                  <a:ext uri="{FF2B5EF4-FFF2-40B4-BE49-F238E27FC236}">
                    <a16:creationId xmlns:a16="http://schemas.microsoft.com/office/drawing/2014/main" id="{79A5EA92-0B45-4BBD-8849-781F9E438A74}"/>
                  </a:ext>
                </a:extLst>
              </p:cNvPr>
              <p:cNvSpPr/>
              <p:nvPr/>
            </p:nvSpPr>
            <p:spPr>
              <a:xfrm>
                <a:off x="1862048" y="2149365"/>
                <a:ext cx="19419" cy="26145"/>
              </a:xfrm>
              <a:custGeom>
                <a:avLst/>
                <a:gdLst>
                  <a:gd name="connsiteX0" fmla="*/ 822 w 19419"/>
                  <a:gd name="connsiteY0" fmla="*/ 21974 h 26145"/>
                  <a:gd name="connsiteX1" fmla="*/ 7680 w 19419"/>
                  <a:gd name="connsiteY1" fmla="*/ 25879 h 26145"/>
                  <a:gd name="connsiteX2" fmla="*/ 9775 w 19419"/>
                  <a:gd name="connsiteY2" fmla="*/ 25879 h 26145"/>
                  <a:gd name="connsiteX3" fmla="*/ 11776 w 19419"/>
                  <a:gd name="connsiteY3" fmla="*/ 23783 h 26145"/>
                  <a:gd name="connsiteX4" fmla="*/ 18634 w 19419"/>
                  <a:gd name="connsiteY4" fmla="*/ 11972 h 26145"/>
                  <a:gd name="connsiteX5" fmla="*/ 18634 w 19419"/>
                  <a:gd name="connsiteY5" fmla="*/ 7496 h 26145"/>
                  <a:gd name="connsiteX6" fmla="*/ 14728 w 19419"/>
                  <a:gd name="connsiteY6" fmla="*/ 9782 h 26145"/>
                  <a:gd name="connsiteX7" fmla="*/ 13014 w 19419"/>
                  <a:gd name="connsiteY7" fmla="*/ 12734 h 26145"/>
                  <a:gd name="connsiteX8" fmla="*/ 13014 w 19419"/>
                  <a:gd name="connsiteY8" fmla="*/ 2352 h 26145"/>
                  <a:gd name="connsiteX9" fmla="*/ 9775 w 19419"/>
                  <a:gd name="connsiteY9" fmla="*/ 447 h 26145"/>
                  <a:gd name="connsiteX10" fmla="*/ 6442 w 19419"/>
                  <a:gd name="connsiteY10" fmla="*/ 6162 h 26145"/>
                  <a:gd name="connsiteX11" fmla="*/ 6442 w 19419"/>
                  <a:gd name="connsiteY11" fmla="*/ 16259 h 26145"/>
                  <a:gd name="connsiteX12" fmla="*/ 4727 w 19419"/>
                  <a:gd name="connsiteY12" fmla="*/ 15211 h 26145"/>
                  <a:gd name="connsiteX13" fmla="*/ 822 w 19419"/>
                  <a:gd name="connsiteY13" fmla="*/ 17497 h 26145"/>
                  <a:gd name="connsiteX14" fmla="*/ 822 w 19419"/>
                  <a:gd name="connsiteY14" fmla="*/ 21974 h 2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419" h="26145">
                    <a:moveTo>
                      <a:pt x="822" y="21974"/>
                    </a:moveTo>
                    <a:lnTo>
                      <a:pt x="7680" y="25879"/>
                    </a:lnTo>
                    <a:cubicBezTo>
                      <a:pt x="8333" y="26235"/>
                      <a:pt x="9122" y="26235"/>
                      <a:pt x="9775" y="25879"/>
                    </a:cubicBezTo>
                    <a:cubicBezTo>
                      <a:pt x="10601" y="25351"/>
                      <a:pt x="11287" y="24633"/>
                      <a:pt x="11776" y="23783"/>
                    </a:cubicBezTo>
                    <a:lnTo>
                      <a:pt x="18634" y="11972"/>
                    </a:lnTo>
                    <a:cubicBezTo>
                      <a:pt x="19681" y="10163"/>
                      <a:pt x="19681" y="8162"/>
                      <a:pt x="18634" y="7496"/>
                    </a:cubicBezTo>
                    <a:cubicBezTo>
                      <a:pt x="17586" y="6829"/>
                      <a:pt x="15776" y="7496"/>
                      <a:pt x="14728" y="9782"/>
                    </a:cubicBezTo>
                    <a:lnTo>
                      <a:pt x="13014" y="12734"/>
                    </a:lnTo>
                    <a:lnTo>
                      <a:pt x="13014" y="2352"/>
                    </a:lnTo>
                    <a:cubicBezTo>
                      <a:pt x="13014" y="257"/>
                      <a:pt x="11490" y="-601"/>
                      <a:pt x="9775" y="447"/>
                    </a:cubicBezTo>
                    <a:cubicBezTo>
                      <a:pt x="7819" y="1714"/>
                      <a:pt x="6582" y="3836"/>
                      <a:pt x="6442" y="6162"/>
                    </a:cubicBezTo>
                    <a:lnTo>
                      <a:pt x="6442" y="16259"/>
                    </a:lnTo>
                    <a:lnTo>
                      <a:pt x="4727" y="15211"/>
                    </a:lnTo>
                    <a:cubicBezTo>
                      <a:pt x="3679" y="14639"/>
                      <a:pt x="1965" y="15211"/>
                      <a:pt x="822" y="17497"/>
                    </a:cubicBezTo>
                    <a:cubicBezTo>
                      <a:pt x="-321" y="19783"/>
                      <a:pt x="-226" y="21307"/>
                      <a:pt x="822" y="21974"/>
                    </a:cubicBezTo>
                    <a:close/>
                  </a:path>
                </a:pathLst>
              </a:custGeom>
              <a:solidFill>
                <a:srgbClr val="FFFFFF"/>
              </a:solidFill>
              <a:ln w="9525" cap="flat">
                <a:noFill/>
                <a:prstDash val="solid"/>
                <a:miter/>
              </a:ln>
            </p:spPr>
            <p:txBody>
              <a:bodyPr rtlCol="0" anchor="ctr"/>
              <a:lstStyle/>
              <a:p>
                <a:endParaRPr lang="en-US" sz="1350"/>
              </a:p>
            </p:txBody>
          </p:sp>
          <p:sp>
            <p:nvSpPr>
              <p:cNvPr id="566" name="Freeform: Shape 565">
                <a:extLst>
                  <a:ext uri="{FF2B5EF4-FFF2-40B4-BE49-F238E27FC236}">
                    <a16:creationId xmlns:a16="http://schemas.microsoft.com/office/drawing/2014/main" id="{5A17B67B-02B8-4CBD-825C-2FAF700C821D}"/>
                  </a:ext>
                </a:extLst>
              </p:cNvPr>
              <p:cNvSpPr/>
              <p:nvPr/>
            </p:nvSpPr>
            <p:spPr>
              <a:xfrm>
                <a:off x="1888373" y="2135049"/>
                <a:ext cx="18621" cy="24357"/>
              </a:xfrm>
              <a:custGeom>
                <a:avLst/>
                <a:gdLst>
                  <a:gd name="connsiteX0" fmla="*/ 17836 w 18621"/>
                  <a:gd name="connsiteY0" fmla="*/ 3715 h 24357"/>
                  <a:gd name="connsiteX1" fmla="*/ 11263 w 18621"/>
                  <a:gd name="connsiteY1" fmla="*/ 0 h 24357"/>
                  <a:gd name="connsiteX2" fmla="*/ 9263 w 18621"/>
                  <a:gd name="connsiteY2" fmla="*/ 0 h 24357"/>
                  <a:gd name="connsiteX3" fmla="*/ 7358 w 18621"/>
                  <a:gd name="connsiteY3" fmla="*/ 2000 h 24357"/>
                  <a:gd name="connsiteX4" fmla="*/ 786 w 18621"/>
                  <a:gd name="connsiteY4" fmla="*/ 13240 h 24357"/>
                  <a:gd name="connsiteX5" fmla="*/ 786 w 18621"/>
                  <a:gd name="connsiteY5" fmla="*/ 17526 h 24357"/>
                  <a:gd name="connsiteX6" fmla="*/ 4501 w 18621"/>
                  <a:gd name="connsiteY6" fmla="*/ 15430 h 24357"/>
                  <a:gd name="connsiteX7" fmla="*/ 6215 w 18621"/>
                  <a:gd name="connsiteY7" fmla="*/ 12573 h 24357"/>
                  <a:gd name="connsiteX8" fmla="*/ 6215 w 18621"/>
                  <a:gd name="connsiteY8" fmla="*/ 22098 h 24357"/>
                  <a:gd name="connsiteX9" fmla="*/ 9263 w 18621"/>
                  <a:gd name="connsiteY9" fmla="*/ 23908 h 24357"/>
                  <a:gd name="connsiteX10" fmla="*/ 12406 w 18621"/>
                  <a:gd name="connsiteY10" fmla="*/ 18574 h 24357"/>
                  <a:gd name="connsiteX11" fmla="*/ 12406 w 18621"/>
                  <a:gd name="connsiteY11" fmla="*/ 9049 h 24357"/>
                  <a:gd name="connsiteX12" fmla="*/ 14121 w 18621"/>
                  <a:gd name="connsiteY12" fmla="*/ 10001 h 24357"/>
                  <a:gd name="connsiteX13" fmla="*/ 17836 w 18621"/>
                  <a:gd name="connsiteY13" fmla="*/ 7810 h 24357"/>
                  <a:gd name="connsiteX14" fmla="*/ 17836 w 18621"/>
                  <a:gd name="connsiteY14" fmla="*/ 3715 h 24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1" h="24357">
                    <a:moveTo>
                      <a:pt x="17836" y="3715"/>
                    </a:moveTo>
                    <a:lnTo>
                      <a:pt x="11263" y="0"/>
                    </a:lnTo>
                    <a:cubicBezTo>
                      <a:pt x="11263" y="0"/>
                      <a:pt x="10025" y="0"/>
                      <a:pt x="9263" y="0"/>
                    </a:cubicBezTo>
                    <a:cubicBezTo>
                      <a:pt x="8448" y="468"/>
                      <a:pt x="7786" y="1163"/>
                      <a:pt x="7358" y="2000"/>
                    </a:cubicBezTo>
                    <a:lnTo>
                      <a:pt x="786" y="13240"/>
                    </a:lnTo>
                    <a:cubicBezTo>
                      <a:pt x="-262" y="15049"/>
                      <a:pt x="-262" y="16954"/>
                      <a:pt x="786" y="17526"/>
                    </a:cubicBezTo>
                    <a:cubicBezTo>
                      <a:pt x="1834" y="18097"/>
                      <a:pt x="3453" y="17526"/>
                      <a:pt x="4501" y="15430"/>
                    </a:cubicBezTo>
                    <a:lnTo>
                      <a:pt x="6215" y="12573"/>
                    </a:lnTo>
                    <a:lnTo>
                      <a:pt x="6215" y="22098"/>
                    </a:lnTo>
                    <a:cubicBezTo>
                      <a:pt x="6215" y="24098"/>
                      <a:pt x="7549" y="24955"/>
                      <a:pt x="9263" y="23908"/>
                    </a:cubicBezTo>
                    <a:cubicBezTo>
                      <a:pt x="11123" y="22753"/>
                      <a:pt x="12298" y="20760"/>
                      <a:pt x="12406" y="18574"/>
                    </a:cubicBezTo>
                    <a:lnTo>
                      <a:pt x="12406" y="9049"/>
                    </a:lnTo>
                    <a:lnTo>
                      <a:pt x="14121" y="10001"/>
                    </a:lnTo>
                    <a:cubicBezTo>
                      <a:pt x="15169" y="10573"/>
                      <a:pt x="16788" y="10001"/>
                      <a:pt x="17836" y="7810"/>
                    </a:cubicBezTo>
                    <a:cubicBezTo>
                      <a:pt x="18883" y="5620"/>
                      <a:pt x="18883" y="4381"/>
                      <a:pt x="17836" y="3715"/>
                    </a:cubicBezTo>
                    <a:close/>
                  </a:path>
                </a:pathLst>
              </a:custGeom>
              <a:solidFill>
                <a:srgbClr val="FFFFFF"/>
              </a:solidFill>
              <a:ln w="9525" cap="flat">
                <a:noFill/>
                <a:prstDash val="solid"/>
                <a:miter/>
              </a:ln>
            </p:spPr>
            <p:txBody>
              <a:bodyPr rtlCol="0" anchor="ctr"/>
              <a:lstStyle/>
              <a:p>
                <a:endParaRPr lang="en-US" sz="1350"/>
              </a:p>
            </p:txBody>
          </p:sp>
          <p:grpSp>
            <p:nvGrpSpPr>
              <p:cNvPr id="567" name="Graphic 2">
                <a:extLst>
                  <a:ext uri="{FF2B5EF4-FFF2-40B4-BE49-F238E27FC236}">
                    <a16:creationId xmlns:a16="http://schemas.microsoft.com/office/drawing/2014/main" id="{C8FED886-ED49-4ABD-9CF9-FFF76F265595}"/>
                  </a:ext>
                </a:extLst>
              </p:cNvPr>
              <p:cNvGrpSpPr/>
              <p:nvPr/>
            </p:nvGrpSpPr>
            <p:grpSpPr>
              <a:xfrm>
                <a:off x="4658743" y="5223530"/>
                <a:ext cx="56388" cy="62103"/>
                <a:chOff x="4658743" y="5223530"/>
                <a:chExt cx="56388" cy="62103"/>
              </a:xfrm>
            </p:grpSpPr>
            <p:sp>
              <p:nvSpPr>
                <p:cNvPr id="568" name="Freeform: Shape 567">
                  <a:extLst>
                    <a:ext uri="{FF2B5EF4-FFF2-40B4-BE49-F238E27FC236}">
                      <a16:creationId xmlns:a16="http://schemas.microsoft.com/office/drawing/2014/main" id="{1BE71449-4C3A-460C-B1AE-7E2240B6CD4F}"/>
                    </a:ext>
                  </a:extLst>
                </p:cNvPr>
                <p:cNvSpPr/>
                <p:nvPr/>
              </p:nvSpPr>
              <p:spPr>
                <a:xfrm>
                  <a:off x="4694748" y="5244295"/>
                  <a:ext cx="20383" cy="41338"/>
                </a:xfrm>
                <a:custGeom>
                  <a:avLst/>
                  <a:gdLst>
                    <a:gd name="connsiteX0" fmla="*/ 20383 w 20383"/>
                    <a:gd name="connsiteY0" fmla="*/ 0 h 41338"/>
                    <a:gd name="connsiteX1" fmla="*/ 20288 w 20383"/>
                    <a:gd name="connsiteY1" fmla="*/ 29528 h 41338"/>
                    <a:gd name="connsiteX2" fmla="*/ 0 w 20383"/>
                    <a:gd name="connsiteY2" fmla="*/ 41338 h 41338"/>
                    <a:gd name="connsiteX3" fmla="*/ 95 w 20383"/>
                    <a:gd name="connsiteY3" fmla="*/ 11811 h 41338"/>
                    <a:gd name="connsiteX4" fmla="*/ 20383 w 20383"/>
                    <a:gd name="connsiteY4" fmla="*/ 0 h 41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 h="41338">
                      <a:moveTo>
                        <a:pt x="20383" y="0"/>
                      </a:moveTo>
                      <a:lnTo>
                        <a:pt x="20288" y="29528"/>
                      </a:lnTo>
                      <a:lnTo>
                        <a:pt x="0" y="41338"/>
                      </a:lnTo>
                      <a:lnTo>
                        <a:pt x="95" y="11811"/>
                      </a:lnTo>
                      <a:lnTo>
                        <a:pt x="20383" y="0"/>
                      </a:lnTo>
                      <a:close/>
                    </a:path>
                  </a:pathLst>
                </a:custGeom>
                <a:solidFill>
                  <a:srgbClr val="5E5B65"/>
                </a:solidFill>
                <a:ln w="9525" cap="flat">
                  <a:noFill/>
                  <a:prstDash val="solid"/>
                  <a:miter/>
                </a:ln>
              </p:spPr>
              <p:txBody>
                <a:bodyPr rtlCol="0" anchor="ctr"/>
                <a:lstStyle/>
                <a:p>
                  <a:endParaRPr lang="en-US" sz="1350"/>
                </a:p>
              </p:txBody>
            </p:sp>
            <p:sp>
              <p:nvSpPr>
                <p:cNvPr id="569" name="Freeform: Shape 568">
                  <a:extLst>
                    <a:ext uri="{FF2B5EF4-FFF2-40B4-BE49-F238E27FC236}">
                      <a16:creationId xmlns:a16="http://schemas.microsoft.com/office/drawing/2014/main" id="{967A7C46-85A2-48F0-A10C-BB0C02A1D2D8}"/>
                    </a:ext>
                  </a:extLst>
                </p:cNvPr>
                <p:cNvSpPr/>
                <p:nvPr/>
              </p:nvSpPr>
              <p:spPr>
                <a:xfrm>
                  <a:off x="4658743" y="5235246"/>
                  <a:ext cx="36099" cy="50387"/>
                </a:xfrm>
                <a:custGeom>
                  <a:avLst/>
                  <a:gdLst>
                    <a:gd name="connsiteX0" fmla="*/ 36100 w 36099"/>
                    <a:gd name="connsiteY0" fmla="*/ 20860 h 50387"/>
                    <a:gd name="connsiteX1" fmla="*/ 36005 w 36099"/>
                    <a:gd name="connsiteY1" fmla="*/ 50387 h 50387"/>
                    <a:gd name="connsiteX2" fmla="*/ 0 w 36099"/>
                    <a:gd name="connsiteY2" fmla="*/ 29528 h 50387"/>
                    <a:gd name="connsiteX3" fmla="*/ 95 w 36099"/>
                    <a:gd name="connsiteY3" fmla="*/ 0 h 50387"/>
                    <a:gd name="connsiteX4" fmla="*/ 36100 w 36099"/>
                    <a:gd name="connsiteY4" fmla="*/ 20860 h 50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99" h="50387">
                      <a:moveTo>
                        <a:pt x="36100" y="20860"/>
                      </a:moveTo>
                      <a:lnTo>
                        <a:pt x="36005" y="50387"/>
                      </a:lnTo>
                      <a:lnTo>
                        <a:pt x="0" y="29528"/>
                      </a:lnTo>
                      <a:lnTo>
                        <a:pt x="95" y="0"/>
                      </a:lnTo>
                      <a:lnTo>
                        <a:pt x="36100" y="20860"/>
                      </a:lnTo>
                      <a:close/>
                    </a:path>
                  </a:pathLst>
                </a:custGeom>
                <a:solidFill>
                  <a:srgbClr val="333137"/>
                </a:solidFill>
                <a:ln w="9525" cap="flat">
                  <a:noFill/>
                  <a:prstDash val="solid"/>
                  <a:miter/>
                </a:ln>
              </p:spPr>
              <p:txBody>
                <a:bodyPr rtlCol="0" anchor="ctr"/>
                <a:lstStyle/>
                <a:p>
                  <a:endParaRPr lang="en-US" sz="1350"/>
                </a:p>
              </p:txBody>
            </p:sp>
            <p:sp>
              <p:nvSpPr>
                <p:cNvPr id="570" name="Freeform: Shape 569">
                  <a:extLst>
                    <a:ext uri="{FF2B5EF4-FFF2-40B4-BE49-F238E27FC236}">
                      <a16:creationId xmlns:a16="http://schemas.microsoft.com/office/drawing/2014/main" id="{F1967D38-A287-47CD-AA3D-B1D49F543191}"/>
                    </a:ext>
                  </a:extLst>
                </p:cNvPr>
                <p:cNvSpPr/>
                <p:nvPr/>
              </p:nvSpPr>
              <p:spPr>
                <a:xfrm>
                  <a:off x="4658839" y="5223530"/>
                  <a:ext cx="56292" cy="32575"/>
                </a:xfrm>
                <a:custGeom>
                  <a:avLst/>
                  <a:gdLst>
                    <a:gd name="connsiteX0" fmla="*/ 56293 w 56292"/>
                    <a:gd name="connsiteY0" fmla="*/ 20765 h 32575"/>
                    <a:gd name="connsiteX1" fmla="*/ 36004 w 56292"/>
                    <a:gd name="connsiteY1" fmla="*/ 32576 h 32575"/>
                    <a:gd name="connsiteX2" fmla="*/ 0 w 56292"/>
                    <a:gd name="connsiteY2" fmla="*/ 11716 h 32575"/>
                    <a:gd name="connsiteX3" fmla="*/ 20288 w 56292"/>
                    <a:gd name="connsiteY3" fmla="*/ 0 h 32575"/>
                    <a:gd name="connsiteX4" fmla="*/ 56293 w 56292"/>
                    <a:gd name="connsiteY4" fmla="*/ 20765 h 32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92" h="32575">
                      <a:moveTo>
                        <a:pt x="56293" y="20765"/>
                      </a:moveTo>
                      <a:lnTo>
                        <a:pt x="36004" y="32576"/>
                      </a:lnTo>
                      <a:lnTo>
                        <a:pt x="0" y="11716"/>
                      </a:lnTo>
                      <a:lnTo>
                        <a:pt x="20288" y="0"/>
                      </a:lnTo>
                      <a:lnTo>
                        <a:pt x="56293" y="20765"/>
                      </a:lnTo>
                      <a:close/>
                    </a:path>
                  </a:pathLst>
                </a:custGeom>
                <a:solidFill>
                  <a:srgbClr val="413F46"/>
                </a:solidFill>
                <a:ln w="9525" cap="flat">
                  <a:noFill/>
                  <a:prstDash val="solid"/>
                  <a:miter/>
                </a:ln>
              </p:spPr>
              <p:txBody>
                <a:bodyPr rtlCol="0" anchor="ctr"/>
                <a:lstStyle/>
                <a:p>
                  <a:endParaRPr lang="en-US" sz="1350"/>
                </a:p>
              </p:txBody>
            </p:sp>
          </p:grpSp>
          <p:grpSp>
            <p:nvGrpSpPr>
              <p:cNvPr id="571" name="Graphic 2">
                <a:extLst>
                  <a:ext uri="{FF2B5EF4-FFF2-40B4-BE49-F238E27FC236}">
                    <a16:creationId xmlns:a16="http://schemas.microsoft.com/office/drawing/2014/main" id="{FA6A235D-6163-4E25-B7DC-DC345F157F93}"/>
                  </a:ext>
                </a:extLst>
              </p:cNvPr>
              <p:cNvGrpSpPr/>
              <p:nvPr/>
            </p:nvGrpSpPr>
            <p:grpSpPr>
              <a:xfrm>
                <a:off x="4462719" y="5111325"/>
                <a:ext cx="56388" cy="62103"/>
                <a:chOff x="4462719" y="5111325"/>
                <a:chExt cx="56388" cy="62103"/>
              </a:xfrm>
            </p:grpSpPr>
            <p:sp>
              <p:nvSpPr>
                <p:cNvPr id="572" name="Freeform: Shape 571">
                  <a:extLst>
                    <a:ext uri="{FF2B5EF4-FFF2-40B4-BE49-F238E27FC236}">
                      <a16:creationId xmlns:a16="http://schemas.microsoft.com/office/drawing/2014/main" id="{0B04392E-40A7-4824-9CC2-0CACBA8BDEB6}"/>
                    </a:ext>
                  </a:extLst>
                </p:cNvPr>
                <p:cNvSpPr/>
                <p:nvPr/>
              </p:nvSpPr>
              <p:spPr>
                <a:xfrm>
                  <a:off x="4498723" y="5132090"/>
                  <a:ext cx="20383" cy="41338"/>
                </a:xfrm>
                <a:custGeom>
                  <a:avLst/>
                  <a:gdLst>
                    <a:gd name="connsiteX0" fmla="*/ 20384 w 20383"/>
                    <a:gd name="connsiteY0" fmla="*/ 0 h 41338"/>
                    <a:gd name="connsiteX1" fmla="*/ 20288 w 20383"/>
                    <a:gd name="connsiteY1" fmla="*/ 29623 h 41338"/>
                    <a:gd name="connsiteX2" fmla="*/ 0 w 20383"/>
                    <a:gd name="connsiteY2" fmla="*/ 41338 h 41338"/>
                    <a:gd name="connsiteX3" fmla="*/ 95 w 20383"/>
                    <a:gd name="connsiteY3" fmla="*/ 11811 h 41338"/>
                    <a:gd name="connsiteX4" fmla="*/ 20384 w 20383"/>
                    <a:gd name="connsiteY4" fmla="*/ 0 h 41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 h="41338">
                      <a:moveTo>
                        <a:pt x="20384" y="0"/>
                      </a:moveTo>
                      <a:lnTo>
                        <a:pt x="20288" y="29623"/>
                      </a:lnTo>
                      <a:lnTo>
                        <a:pt x="0" y="41338"/>
                      </a:lnTo>
                      <a:lnTo>
                        <a:pt x="95" y="11811"/>
                      </a:lnTo>
                      <a:lnTo>
                        <a:pt x="20384" y="0"/>
                      </a:lnTo>
                      <a:close/>
                    </a:path>
                  </a:pathLst>
                </a:custGeom>
                <a:solidFill>
                  <a:srgbClr val="5E5B65"/>
                </a:solidFill>
                <a:ln w="9525" cap="flat">
                  <a:noFill/>
                  <a:prstDash val="solid"/>
                  <a:miter/>
                </a:ln>
              </p:spPr>
              <p:txBody>
                <a:bodyPr rtlCol="0" anchor="ctr"/>
                <a:lstStyle/>
                <a:p>
                  <a:endParaRPr lang="en-US" sz="1350"/>
                </a:p>
              </p:txBody>
            </p:sp>
            <p:sp>
              <p:nvSpPr>
                <p:cNvPr id="573" name="Freeform: Shape 572">
                  <a:extLst>
                    <a:ext uri="{FF2B5EF4-FFF2-40B4-BE49-F238E27FC236}">
                      <a16:creationId xmlns:a16="http://schemas.microsoft.com/office/drawing/2014/main" id="{B58F7798-6BCB-4142-AEC8-BF02B0DACFEA}"/>
                    </a:ext>
                  </a:extLst>
                </p:cNvPr>
                <p:cNvSpPr/>
                <p:nvPr/>
              </p:nvSpPr>
              <p:spPr>
                <a:xfrm>
                  <a:off x="4462719" y="5123041"/>
                  <a:ext cx="36099" cy="50387"/>
                </a:xfrm>
                <a:custGeom>
                  <a:avLst/>
                  <a:gdLst>
                    <a:gd name="connsiteX0" fmla="*/ 36100 w 36099"/>
                    <a:gd name="connsiteY0" fmla="*/ 20860 h 50387"/>
                    <a:gd name="connsiteX1" fmla="*/ 36004 w 36099"/>
                    <a:gd name="connsiteY1" fmla="*/ 50387 h 50387"/>
                    <a:gd name="connsiteX2" fmla="*/ 0 w 36099"/>
                    <a:gd name="connsiteY2" fmla="*/ 29623 h 50387"/>
                    <a:gd name="connsiteX3" fmla="*/ 95 w 36099"/>
                    <a:gd name="connsiteY3" fmla="*/ 0 h 50387"/>
                    <a:gd name="connsiteX4" fmla="*/ 36100 w 36099"/>
                    <a:gd name="connsiteY4" fmla="*/ 20860 h 50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99" h="50387">
                      <a:moveTo>
                        <a:pt x="36100" y="20860"/>
                      </a:moveTo>
                      <a:lnTo>
                        <a:pt x="36004" y="50387"/>
                      </a:lnTo>
                      <a:lnTo>
                        <a:pt x="0" y="29623"/>
                      </a:lnTo>
                      <a:lnTo>
                        <a:pt x="95" y="0"/>
                      </a:lnTo>
                      <a:lnTo>
                        <a:pt x="36100" y="20860"/>
                      </a:lnTo>
                      <a:close/>
                    </a:path>
                  </a:pathLst>
                </a:custGeom>
                <a:solidFill>
                  <a:srgbClr val="333137"/>
                </a:solidFill>
                <a:ln w="9525" cap="flat">
                  <a:noFill/>
                  <a:prstDash val="solid"/>
                  <a:miter/>
                </a:ln>
              </p:spPr>
              <p:txBody>
                <a:bodyPr rtlCol="0" anchor="ctr"/>
                <a:lstStyle/>
                <a:p>
                  <a:endParaRPr lang="en-US" sz="1350"/>
                </a:p>
              </p:txBody>
            </p:sp>
            <p:sp>
              <p:nvSpPr>
                <p:cNvPr id="574" name="Freeform: Shape 573">
                  <a:extLst>
                    <a:ext uri="{FF2B5EF4-FFF2-40B4-BE49-F238E27FC236}">
                      <a16:creationId xmlns:a16="http://schemas.microsoft.com/office/drawing/2014/main" id="{C48B997D-3CC9-4AB2-B373-7B01BB84D0A0}"/>
                    </a:ext>
                  </a:extLst>
                </p:cNvPr>
                <p:cNvSpPr/>
                <p:nvPr/>
              </p:nvSpPr>
              <p:spPr>
                <a:xfrm>
                  <a:off x="4462814" y="5111325"/>
                  <a:ext cx="56292" cy="32575"/>
                </a:xfrm>
                <a:custGeom>
                  <a:avLst/>
                  <a:gdLst>
                    <a:gd name="connsiteX0" fmla="*/ 56293 w 56292"/>
                    <a:gd name="connsiteY0" fmla="*/ 20765 h 32575"/>
                    <a:gd name="connsiteX1" fmla="*/ 36004 w 56292"/>
                    <a:gd name="connsiteY1" fmla="*/ 32576 h 32575"/>
                    <a:gd name="connsiteX2" fmla="*/ 0 w 56292"/>
                    <a:gd name="connsiteY2" fmla="*/ 11716 h 32575"/>
                    <a:gd name="connsiteX3" fmla="*/ 20288 w 56292"/>
                    <a:gd name="connsiteY3" fmla="*/ 0 h 32575"/>
                    <a:gd name="connsiteX4" fmla="*/ 56293 w 56292"/>
                    <a:gd name="connsiteY4" fmla="*/ 20765 h 32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92" h="32575">
                      <a:moveTo>
                        <a:pt x="56293" y="20765"/>
                      </a:moveTo>
                      <a:lnTo>
                        <a:pt x="36004" y="32576"/>
                      </a:lnTo>
                      <a:lnTo>
                        <a:pt x="0" y="11716"/>
                      </a:lnTo>
                      <a:lnTo>
                        <a:pt x="20288" y="0"/>
                      </a:lnTo>
                      <a:lnTo>
                        <a:pt x="56293" y="20765"/>
                      </a:lnTo>
                      <a:close/>
                    </a:path>
                  </a:pathLst>
                </a:custGeom>
                <a:solidFill>
                  <a:srgbClr val="413F46"/>
                </a:solidFill>
                <a:ln w="9525" cap="flat">
                  <a:noFill/>
                  <a:prstDash val="solid"/>
                  <a:miter/>
                </a:ln>
              </p:spPr>
              <p:txBody>
                <a:bodyPr rtlCol="0" anchor="ctr"/>
                <a:lstStyle/>
                <a:p>
                  <a:endParaRPr lang="en-US" sz="1350"/>
                </a:p>
              </p:txBody>
            </p:sp>
          </p:grpSp>
          <p:sp>
            <p:nvSpPr>
              <p:cNvPr id="575" name="Freeform: Shape 574">
                <a:extLst>
                  <a:ext uri="{FF2B5EF4-FFF2-40B4-BE49-F238E27FC236}">
                    <a16:creationId xmlns:a16="http://schemas.microsoft.com/office/drawing/2014/main" id="{D0BEE5C8-267D-482E-AECC-DB2BC3BCA7AB}"/>
                  </a:ext>
                </a:extLst>
              </p:cNvPr>
              <p:cNvSpPr/>
              <p:nvPr/>
            </p:nvSpPr>
            <p:spPr>
              <a:xfrm>
                <a:off x="4695510" y="4695464"/>
                <a:ext cx="281654" cy="577786"/>
              </a:xfrm>
              <a:custGeom>
                <a:avLst/>
                <a:gdLst>
                  <a:gd name="connsiteX0" fmla="*/ 280416 w 281654"/>
                  <a:gd name="connsiteY0" fmla="*/ 0 h 577786"/>
                  <a:gd name="connsiteX1" fmla="*/ 281654 w 281654"/>
                  <a:gd name="connsiteY1" fmla="*/ 415861 h 577786"/>
                  <a:gd name="connsiteX2" fmla="*/ 1238 w 281654"/>
                  <a:gd name="connsiteY2" fmla="*/ 577786 h 577786"/>
                  <a:gd name="connsiteX3" fmla="*/ 0 w 281654"/>
                  <a:gd name="connsiteY3" fmla="*/ 161925 h 577786"/>
                  <a:gd name="connsiteX4" fmla="*/ 280416 w 281654"/>
                  <a:gd name="connsiteY4" fmla="*/ 0 h 57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54" h="577786">
                    <a:moveTo>
                      <a:pt x="280416" y="0"/>
                    </a:moveTo>
                    <a:lnTo>
                      <a:pt x="281654" y="415861"/>
                    </a:lnTo>
                    <a:lnTo>
                      <a:pt x="1238" y="577786"/>
                    </a:lnTo>
                    <a:lnTo>
                      <a:pt x="0" y="161925"/>
                    </a:lnTo>
                    <a:lnTo>
                      <a:pt x="280416" y="0"/>
                    </a:lnTo>
                    <a:close/>
                  </a:path>
                </a:pathLst>
              </a:custGeom>
              <a:solidFill>
                <a:srgbClr val="DADFEA"/>
              </a:solidFill>
              <a:ln w="9525" cap="flat">
                <a:noFill/>
                <a:prstDash val="solid"/>
                <a:miter/>
              </a:ln>
            </p:spPr>
            <p:txBody>
              <a:bodyPr rtlCol="0" anchor="ctr"/>
              <a:lstStyle/>
              <a:p>
                <a:endParaRPr lang="en-US" sz="1350"/>
              </a:p>
            </p:txBody>
          </p:sp>
          <p:sp>
            <p:nvSpPr>
              <p:cNvPr id="576" name="Freeform: Shape 575">
                <a:extLst>
                  <a:ext uri="{FF2B5EF4-FFF2-40B4-BE49-F238E27FC236}">
                    <a16:creationId xmlns:a16="http://schemas.microsoft.com/office/drawing/2014/main" id="{18E85726-8C95-4B9D-B586-5D07002AFB6D}"/>
                  </a:ext>
                </a:extLst>
              </p:cNvPr>
              <p:cNvSpPr/>
              <p:nvPr/>
            </p:nvSpPr>
            <p:spPr>
              <a:xfrm>
                <a:off x="4459290" y="4672985"/>
                <a:ext cx="237458" cy="554545"/>
              </a:xfrm>
              <a:custGeom>
                <a:avLst/>
                <a:gdLst>
                  <a:gd name="connsiteX0" fmla="*/ 237458 w 237458"/>
                  <a:gd name="connsiteY0" fmla="*/ 554546 h 554545"/>
                  <a:gd name="connsiteX1" fmla="*/ 1143 w 237458"/>
                  <a:gd name="connsiteY1" fmla="*/ 415862 h 554545"/>
                  <a:gd name="connsiteX2" fmla="*/ 0 w 237458"/>
                  <a:gd name="connsiteY2" fmla="*/ 0 h 554545"/>
                  <a:gd name="connsiteX3" fmla="*/ 236220 w 237458"/>
                  <a:gd name="connsiteY3" fmla="*/ 138684 h 554545"/>
                  <a:gd name="connsiteX4" fmla="*/ 237458 w 237458"/>
                  <a:gd name="connsiteY4" fmla="*/ 554546 h 554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58" h="554545">
                    <a:moveTo>
                      <a:pt x="237458" y="554546"/>
                    </a:moveTo>
                    <a:lnTo>
                      <a:pt x="1143" y="415862"/>
                    </a:lnTo>
                    <a:lnTo>
                      <a:pt x="0" y="0"/>
                    </a:lnTo>
                    <a:lnTo>
                      <a:pt x="236220" y="138684"/>
                    </a:lnTo>
                    <a:lnTo>
                      <a:pt x="237458" y="554546"/>
                    </a:lnTo>
                    <a:close/>
                  </a:path>
                </a:pathLst>
              </a:custGeom>
              <a:solidFill>
                <a:srgbClr val="C8D1E3"/>
              </a:solidFill>
              <a:ln w="9525" cap="flat">
                <a:noFill/>
                <a:prstDash val="solid"/>
                <a:miter/>
              </a:ln>
            </p:spPr>
            <p:txBody>
              <a:bodyPr rtlCol="0" anchor="ctr"/>
              <a:lstStyle/>
              <a:p>
                <a:endParaRPr lang="en-US" sz="1350"/>
              </a:p>
            </p:txBody>
          </p:sp>
          <p:sp>
            <p:nvSpPr>
              <p:cNvPr id="577" name="Freeform: Shape 576">
                <a:extLst>
                  <a:ext uri="{FF2B5EF4-FFF2-40B4-BE49-F238E27FC236}">
                    <a16:creationId xmlns:a16="http://schemas.microsoft.com/office/drawing/2014/main" id="{BB50FCCA-F347-411B-AE92-449968F2DC47}"/>
                  </a:ext>
                </a:extLst>
              </p:cNvPr>
              <p:cNvSpPr/>
              <p:nvPr/>
            </p:nvSpPr>
            <p:spPr>
              <a:xfrm>
                <a:off x="4459290" y="4511060"/>
                <a:ext cx="516635" cy="300608"/>
              </a:xfrm>
              <a:custGeom>
                <a:avLst/>
                <a:gdLst>
                  <a:gd name="connsiteX0" fmla="*/ 236220 w 516635"/>
                  <a:gd name="connsiteY0" fmla="*/ 300609 h 300608"/>
                  <a:gd name="connsiteX1" fmla="*/ 0 w 516635"/>
                  <a:gd name="connsiteY1" fmla="*/ 161925 h 300608"/>
                  <a:gd name="connsiteX2" fmla="*/ 280416 w 516635"/>
                  <a:gd name="connsiteY2" fmla="*/ 0 h 300608"/>
                  <a:gd name="connsiteX3" fmla="*/ 516636 w 516635"/>
                  <a:gd name="connsiteY3" fmla="*/ 138684 h 300608"/>
                  <a:gd name="connsiteX4" fmla="*/ 236220 w 516635"/>
                  <a:gd name="connsiteY4" fmla="*/ 300609 h 300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635" h="300608">
                    <a:moveTo>
                      <a:pt x="236220" y="300609"/>
                    </a:moveTo>
                    <a:lnTo>
                      <a:pt x="0" y="161925"/>
                    </a:lnTo>
                    <a:lnTo>
                      <a:pt x="280416" y="0"/>
                    </a:lnTo>
                    <a:lnTo>
                      <a:pt x="516636" y="138684"/>
                    </a:lnTo>
                    <a:lnTo>
                      <a:pt x="236220" y="300609"/>
                    </a:lnTo>
                    <a:close/>
                  </a:path>
                </a:pathLst>
              </a:custGeom>
              <a:solidFill>
                <a:srgbClr val="EDEFF5"/>
              </a:solidFill>
              <a:ln w="9525" cap="flat">
                <a:noFill/>
                <a:prstDash val="solid"/>
                <a:miter/>
              </a:ln>
            </p:spPr>
            <p:txBody>
              <a:bodyPr rtlCol="0" anchor="ctr"/>
              <a:lstStyle/>
              <a:p>
                <a:endParaRPr lang="en-US" sz="1350"/>
              </a:p>
            </p:txBody>
          </p:sp>
          <p:sp>
            <p:nvSpPr>
              <p:cNvPr id="578" name="Freeform: Shape 577">
                <a:extLst>
                  <a:ext uri="{FF2B5EF4-FFF2-40B4-BE49-F238E27FC236}">
                    <a16:creationId xmlns:a16="http://schemas.microsoft.com/office/drawing/2014/main" id="{E99F72DE-F789-4D5A-AFF8-6CC198BD5B72}"/>
                  </a:ext>
                </a:extLst>
              </p:cNvPr>
              <p:cNvSpPr/>
              <p:nvPr/>
            </p:nvSpPr>
            <p:spPr>
              <a:xfrm>
                <a:off x="4695510" y="4649744"/>
                <a:ext cx="281654" cy="577786"/>
              </a:xfrm>
              <a:custGeom>
                <a:avLst/>
                <a:gdLst>
                  <a:gd name="connsiteX0" fmla="*/ 280416 w 281654"/>
                  <a:gd name="connsiteY0" fmla="*/ 0 h 577786"/>
                  <a:gd name="connsiteX1" fmla="*/ 281654 w 281654"/>
                  <a:gd name="connsiteY1" fmla="*/ 415957 h 577786"/>
                  <a:gd name="connsiteX2" fmla="*/ 1238 w 281654"/>
                  <a:gd name="connsiteY2" fmla="*/ 577787 h 577786"/>
                  <a:gd name="connsiteX3" fmla="*/ 0 w 281654"/>
                  <a:gd name="connsiteY3" fmla="*/ 161925 h 577786"/>
                  <a:gd name="connsiteX4" fmla="*/ 280416 w 281654"/>
                  <a:gd name="connsiteY4" fmla="*/ 0 h 57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54" h="577786">
                    <a:moveTo>
                      <a:pt x="280416" y="0"/>
                    </a:moveTo>
                    <a:lnTo>
                      <a:pt x="281654" y="415957"/>
                    </a:lnTo>
                    <a:lnTo>
                      <a:pt x="1238" y="577787"/>
                    </a:lnTo>
                    <a:lnTo>
                      <a:pt x="0" y="161925"/>
                    </a:lnTo>
                    <a:lnTo>
                      <a:pt x="280416" y="0"/>
                    </a:lnTo>
                    <a:close/>
                  </a:path>
                </a:pathLst>
              </a:custGeom>
              <a:solidFill>
                <a:srgbClr val="DADFEA"/>
              </a:solidFill>
              <a:ln w="9525" cap="flat">
                <a:noFill/>
                <a:prstDash val="solid"/>
                <a:miter/>
              </a:ln>
            </p:spPr>
            <p:txBody>
              <a:bodyPr rtlCol="0" anchor="ctr"/>
              <a:lstStyle/>
              <a:p>
                <a:endParaRPr lang="en-US" sz="1350"/>
              </a:p>
            </p:txBody>
          </p:sp>
          <p:sp>
            <p:nvSpPr>
              <p:cNvPr id="579" name="Freeform: Shape 578">
                <a:extLst>
                  <a:ext uri="{FF2B5EF4-FFF2-40B4-BE49-F238E27FC236}">
                    <a16:creationId xmlns:a16="http://schemas.microsoft.com/office/drawing/2014/main" id="{AE2CE3D1-8DB5-4C5D-AAD8-60CC52DD779F}"/>
                  </a:ext>
                </a:extLst>
              </p:cNvPr>
              <p:cNvSpPr/>
              <p:nvPr/>
            </p:nvSpPr>
            <p:spPr>
              <a:xfrm>
                <a:off x="4714560" y="4811140"/>
                <a:ext cx="16478" cy="18965"/>
              </a:xfrm>
              <a:custGeom>
                <a:avLst/>
                <a:gdLst>
                  <a:gd name="connsiteX0" fmla="*/ 8287 w 16478"/>
                  <a:gd name="connsiteY0" fmla="*/ 1291 h 18965"/>
                  <a:gd name="connsiteX1" fmla="*/ 16478 w 16478"/>
                  <a:gd name="connsiteY1" fmla="*/ 4720 h 18965"/>
                  <a:gd name="connsiteX2" fmla="*/ 8287 w 16478"/>
                  <a:gd name="connsiteY2" fmla="*/ 17674 h 18965"/>
                  <a:gd name="connsiteX3" fmla="*/ 0 w 16478"/>
                  <a:gd name="connsiteY3" fmla="*/ 14245 h 18965"/>
                  <a:gd name="connsiteX4" fmla="*/ 8287 w 16478"/>
                  <a:gd name="connsiteY4" fmla="*/ 1291 h 18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8" h="18965">
                    <a:moveTo>
                      <a:pt x="8287" y="1291"/>
                    </a:moveTo>
                    <a:cubicBezTo>
                      <a:pt x="12763" y="-1376"/>
                      <a:pt x="16478" y="243"/>
                      <a:pt x="16478" y="4720"/>
                    </a:cubicBezTo>
                    <a:cubicBezTo>
                      <a:pt x="15952" y="10091"/>
                      <a:pt x="12914" y="14896"/>
                      <a:pt x="8287" y="17674"/>
                    </a:cubicBezTo>
                    <a:cubicBezTo>
                      <a:pt x="3715" y="20341"/>
                      <a:pt x="0" y="18722"/>
                      <a:pt x="0" y="14245"/>
                    </a:cubicBezTo>
                    <a:cubicBezTo>
                      <a:pt x="517" y="8846"/>
                      <a:pt x="3602" y="4025"/>
                      <a:pt x="8287" y="1291"/>
                    </a:cubicBezTo>
                    <a:close/>
                  </a:path>
                </a:pathLst>
              </a:custGeom>
              <a:solidFill>
                <a:srgbClr val="EBF1FD"/>
              </a:solidFill>
              <a:ln w="9525" cap="flat">
                <a:noFill/>
                <a:prstDash val="solid"/>
                <a:miter/>
              </a:ln>
            </p:spPr>
            <p:txBody>
              <a:bodyPr rtlCol="0" anchor="ctr"/>
              <a:lstStyle/>
              <a:p>
                <a:endParaRPr lang="en-US" sz="1350"/>
              </a:p>
            </p:txBody>
          </p:sp>
          <p:sp>
            <p:nvSpPr>
              <p:cNvPr id="580" name="Freeform: Shape 579">
                <a:extLst>
                  <a:ext uri="{FF2B5EF4-FFF2-40B4-BE49-F238E27FC236}">
                    <a16:creationId xmlns:a16="http://schemas.microsoft.com/office/drawing/2014/main" id="{D44AA89B-AEFA-4DED-B543-778C4313CE5C}"/>
                  </a:ext>
                </a:extLst>
              </p:cNvPr>
              <p:cNvSpPr/>
              <p:nvPr/>
            </p:nvSpPr>
            <p:spPr>
              <a:xfrm>
                <a:off x="4740754" y="4796041"/>
                <a:ext cx="16383" cy="18969"/>
              </a:xfrm>
              <a:custGeom>
                <a:avLst/>
                <a:gdLst>
                  <a:gd name="connsiteX0" fmla="*/ 8191 w 16383"/>
                  <a:gd name="connsiteY0" fmla="*/ 1246 h 18969"/>
                  <a:gd name="connsiteX1" fmla="*/ 16383 w 16383"/>
                  <a:gd name="connsiteY1" fmla="*/ 4770 h 18969"/>
                  <a:gd name="connsiteX2" fmla="*/ 8192 w 16383"/>
                  <a:gd name="connsiteY2" fmla="*/ 17724 h 18969"/>
                  <a:gd name="connsiteX3" fmla="*/ 0 w 16383"/>
                  <a:gd name="connsiteY3" fmla="*/ 14200 h 18969"/>
                  <a:gd name="connsiteX4" fmla="*/ 8191 w 16383"/>
                  <a:gd name="connsiteY4" fmla="*/ 1246 h 18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 h="18969">
                    <a:moveTo>
                      <a:pt x="8191" y="1246"/>
                    </a:moveTo>
                    <a:cubicBezTo>
                      <a:pt x="12763" y="-1326"/>
                      <a:pt x="16383" y="198"/>
                      <a:pt x="16383" y="4770"/>
                    </a:cubicBezTo>
                    <a:cubicBezTo>
                      <a:pt x="15857" y="10141"/>
                      <a:pt x="12818" y="14946"/>
                      <a:pt x="8192" y="17724"/>
                    </a:cubicBezTo>
                    <a:cubicBezTo>
                      <a:pt x="3715" y="20296"/>
                      <a:pt x="0" y="18772"/>
                      <a:pt x="0" y="14200"/>
                    </a:cubicBezTo>
                    <a:cubicBezTo>
                      <a:pt x="570" y="8844"/>
                      <a:pt x="3597" y="4057"/>
                      <a:pt x="8191" y="1246"/>
                    </a:cubicBezTo>
                    <a:close/>
                  </a:path>
                </a:pathLst>
              </a:custGeom>
              <a:solidFill>
                <a:srgbClr val="EBF1FD"/>
              </a:solidFill>
              <a:ln w="9525" cap="flat">
                <a:noFill/>
                <a:prstDash val="solid"/>
                <a:miter/>
              </a:ln>
            </p:spPr>
            <p:txBody>
              <a:bodyPr rtlCol="0" anchor="ctr"/>
              <a:lstStyle/>
              <a:p>
                <a:endParaRPr lang="en-US" sz="1350"/>
              </a:p>
            </p:txBody>
          </p:sp>
          <p:sp>
            <p:nvSpPr>
              <p:cNvPr id="581" name="Freeform: Shape 580">
                <a:extLst>
                  <a:ext uri="{FF2B5EF4-FFF2-40B4-BE49-F238E27FC236}">
                    <a16:creationId xmlns:a16="http://schemas.microsoft.com/office/drawing/2014/main" id="{F70411FE-D24C-4E41-8613-E040C4946221}"/>
                  </a:ext>
                </a:extLst>
              </p:cNvPr>
              <p:cNvSpPr/>
              <p:nvPr/>
            </p:nvSpPr>
            <p:spPr>
              <a:xfrm>
                <a:off x="4714560" y="4836952"/>
                <a:ext cx="16478" cy="18965"/>
              </a:xfrm>
              <a:custGeom>
                <a:avLst/>
                <a:gdLst>
                  <a:gd name="connsiteX0" fmla="*/ 8287 w 16478"/>
                  <a:gd name="connsiteY0" fmla="*/ 1291 h 18965"/>
                  <a:gd name="connsiteX1" fmla="*/ 16478 w 16478"/>
                  <a:gd name="connsiteY1" fmla="*/ 4720 h 18965"/>
                  <a:gd name="connsiteX2" fmla="*/ 8287 w 16478"/>
                  <a:gd name="connsiteY2" fmla="*/ 17674 h 18965"/>
                  <a:gd name="connsiteX3" fmla="*/ 0 w 16478"/>
                  <a:gd name="connsiteY3" fmla="*/ 14245 h 18965"/>
                  <a:gd name="connsiteX4" fmla="*/ 8287 w 16478"/>
                  <a:gd name="connsiteY4" fmla="*/ 1291 h 18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8" h="18965">
                    <a:moveTo>
                      <a:pt x="8287" y="1291"/>
                    </a:moveTo>
                    <a:cubicBezTo>
                      <a:pt x="12763" y="-1376"/>
                      <a:pt x="16478" y="243"/>
                      <a:pt x="16478" y="4720"/>
                    </a:cubicBezTo>
                    <a:cubicBezTo>
                      <a:pt x="15952" y="10091"/>
                      <a:pt x="12914" y="14896"/>
                      <a:pt x="8287" y="17674"/>
                    </a:cubicBezTo>
                    <a:cubicBezTo>
                      <a:pt x="3715" y="20341"/>
                      <a:pt x="0" y="18722"/>
                      <a:pt x="0" y="14245"/>
                    </a:cubicBezTo>
                    <a:cubicBezTo>
                      <a:pt x="517" y="8846"/>
                      <a:pt x="3602" y="4025"/>
                      <a:pt x="8287" y="1291"/>
                    </a:cubicBezTo>
                    <a:close/>
                  </a:path>
                </a:pathLst>
              </a:custGeom>
              <a:solidFill>
                <a:srgbClr val="EBF1FD"/>
              </a:solidFill>
              <a:ln w="9525" cap="flat">
                <a:noFill/>
                <a:prstDash val="solid"/>
                <a:miter/>
              </a:ln>
            </p:spPr>
            <p:txBody>
              <a:bodyPr rtlCol="0" anchor="ctr"/>
              <a:lstStyle/>
              <a:p>
                <a:endParaRPr lang="en-US" sz="1350"/>
              </a:p>
            </p:txBody>
          </p:sp>
          <p:sp>
            <p:nvSpPr>
              <p:cNvPr id="582" name="Freeform: Shape 581">
                <a:extLst>
                  <a:ext uri="{FF2B5EF4-FFF2-40B4-BE49-F238E27FC236}">
                    <a16:creationId xmlns:a16="http://schemas.microsoft.com/office/drawing/2014/main" id="{74100526-B45B-4992-9D09-C9976EFC7548}"/>
                  </a:ext>
                </a:extLst>
              </p:cNvPr>
              <p:cNvSpPr/>
              <p:nvPr/>
            </p:nvSpPr>
            <p:spPr>
              <a:xfrm>
                <a:off x="4740754" y="4821853"/>
                <a:ext cx="16383" cy="18969"/>
              </a:xfrm>
              <a:custGeom>
                <a:avLst/>
                <a:gdLst>
                  <a:gd name="connsiteX0" fmla="*/ 8191 w 16383"/>
                  <a:gd name="connsiteY0" fmla="*/ 1246 h 18969"/>
                  <a:gd name="connsiteX1" fmla="*/ 16383 w 16383"/>
                  <a:gd name="connsiteY1" fmla="*/ 4770 h 18969"/>
                  <a:gd name="connsiteX2" fmla="*/ 8192 w 16383"/>
                  <a:gd name="connsiteY2" fmla="*/ 17724 h 18969"/>
                  <a:gd name="connsiteX3" fmla="*/ 0 w 16383"/>
                  <a:gd name="connsiteY3" fmla="*/ 14200 h 18969"/>
                  <a:gd name="connsiteX4" fmla="*/ 8191 w 16383"/>
                  <a:gd name="connsiteY4" fmla="*/ 1246 h 18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 h="18969">
                    <a:moveTo>
                      <a:pt x="8191" y="1246"/>
                    </a:moveTo>
                    <a:cubicBezTo>
                      <a:pt x="12763" y="-1326"/>
                      <a:pt x="16383" y="198"/>
                      <a:pt x="16383" y="4770"/>
                    </a:cubicBezTo>
                    <a:cubicBezTo>
                      <a:pt x="15857" y="10141"/>
                      <a:pt x="12818" y="14946"/>
                      <a:pt x="8192" y="17724"/>
                    </a:cubicBezTo>
                    <a:cubicBezTo>
                      <a:pt x="3715" y="20296"/>
                      <a:pt x="0" y="18772"/>
                      <a:pt x="0" y="14200"/>
                    </a:cubicBezTo>
                    <a:cubicBezTo>
                      <a:pt x="570" y="8844"/>
                      <a:pt x="3597" y="4057"/>
                      <a:pt x="8191" y="1246"/>
                    </a:cubicBezTo>
                    <a:close/>
                  </a:path>
                </a:pathLst>
              </a:custGeom>
              <a:solidFill>
                <a:srgbClr val="EBF1FD"/>
              </a:solidFill>
              <a:ln w="9525" cap="flat">
                <a:noFill/>
                <a:prstDash val="solid"/>
                <a:miter/>
              </a:ln>
            </p:spPr>
            <p:txBody>
              <a:bodyPr rtlCol="0" anchor="ctr"/>
              <a:lstStyle/>
              <a:p>
                <a:endParaRPr lang="en-US" sz="1350"/>
              </a:p>
            </p:txBody>
          </p:sp>
          <p:sp>
            <p:nvSpPr>
              <p:cNvPr id="583" name="Freeform: Shape 582">
                <a:extLst>
                  <a:ext uri="{FF2B5EF4-FFF2-40B4-BE49-F238E27FC236}">
                    <a16:creationId xmlns:a16="http://schemas.microsoft.com/office/drawing/2014/main" id="{E79B9459-2563-4C7F-B10D-2A40C45FCBFD}"/>
                  </a:ext>
                </a:extLst>
              </p:cNvPr>
              <p:cNvSpPr/>
              <p:nvPr/>
            </p:nvSpPr>
            <p:spPr>
              <a:xfrm>
                <a:off x="4766852" y="4781086"/>
                <a:ext cx="16478" cy="18969"/>
              </a:xfrm>
              <a:custGeom>
                <a:avLst/>
                <a:gdLst>
                  <a:gd name="connsiteX0" fmla="*/ 8287 w 16478"/>
                  <a:gd name="connsiteY0" fmla="*/ 1246 h 18969"/>
                  <a:gd name="connsiteX1" fmla="*/ 16478 w 16478"/>
                  <a:gd name="connsiteY1" fmla="*/ 4770 h 18969"/>
                  <a:gd name="connsiteX2" fmla="*/ 8287 w 16478"/>
                  <a:gd name="connsiteY2" fmla="*/ 17724 h 18969"/>
                  <a:gd name="connsiteX3" fmla="*/ 0 w 16478"/>
                  <a:gd name="connsiteY3" fmla="*/ 14200 h 18969"/>
                  <a:gd name="connsiteX4" fmla="*/ 8287 w 16478"/>
                  <a:gd name="connsiteY4" fmla="*/ 1246 h 18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8" h="18969">
                    <a:moveTo>
                      <a:pt x="8287" y="1246"/>
                    </a:moveTo>
                    <a:cubicBezTo>
                      <a:pt x="12763" y="-1326"/>
                      <a:pt x="16478" y="198"/>
                      <a:pt x="16478" y="4770"/>
                    </a:cubicBezTo>
                    <a:cubicBezTo>
                      <a:pt x="15909" y="10126"/>
                      <a:pt x="12881" y="14913"/>
                      <a:pt x="8287" y="17724"/>
                    </a:cubicBezTo>
                    <a:cubicBezTo>
                      <a:pt x="3715" y="20296"/>
                      <a:pt x="0" y="18772"/>
                      <a:pt x="0" y="14200"/>
                    </a:cubicBezTo>
                    <a:cubicBezTo>
                      <a:pt x="577" y="8821"/>
                      <a:pt x="3645" y="4024"/>
                      <a:pt x="8287" y="1246"/>
                    </a:cubicBezTo>
                    <a:close/>
                  </a:path>
                </a:pathLst>
              </a:custGeom>
              <a:solidFill>
                <a:srgbClr val="EBF1FD"/>
              </a:solidFill>
              <a:ln w="9525" cap="flat">
                <a:noFill/>
                <a:prstDash val="solid"/>
                <a:miter/>
              </a:ln>
            </p:spPr>
            <p:txBody>
              <a:bodyPr rtlCol="0" anchor="ctr"/>
              <a:lstStyle/>
              <a:p>
                <a:endParaRPr lang="en-US" sz="1350"/>
              </a:p>
            </p:txBody>
          </p:sp>
          <p:sp>
            <p:nvSpPr>
              <p:cNvPr id="584" name="Freeform: Shape 583">
                <a:extLst>
                  <a:ext uri="{FF2B5EF4-FFF2-40B4-BE49-F238E27FC236}">
                    <a16:creationId xmlns:a16="http://schemas.microsoft.com/office/drawing/2014/main" id="{343E0870-BC25-47A3-8FDF-BD487C41677D}"/>
                  </a:ext>
                </a:extLst>
              </p:cNvPr>
              <p:cNvSpPr/>
              <p:nvPr/>
            </p:nvSpPr>
            <p:spPr>
              <a:xfrm>
                <a:off x="4766852" y="4807044"/>
                <a:ext cx="16478" cy="18965"/>
              </a:xfrm>
              <a:custGeom>
                <a:avLst/>
                <a:gdLst>
                  <a:gd name="connsiteX0" fmla="*/ 8287 w 16478"/>
                  <a:gd name="connsiteY0" fmla="*/ 1291 h 18965"/>
                  <a:gd name="connsiteX1" fmla="*/ 16478 w 16478"/>
                  <a:gd name="connsiteY1" fmla="*/ 4720 h 18965"/>
                  <a:gd name="connsiteX2" fmla="*/ 8287 w 16478"/>
                  <a:gd name="connsiteY2" fmla="*/ 17674 h 18965"/>
                  <a:gd name="connsiteX3" fmla="*/ 0 w 16478"/>
                  <a:gd name="connsiteY3" fmla="*/ 14245 h 18965"/>
                  <a:gd name="connsiteX4" fmla="*/ 8287 w 16478"/>
                  <a:gd name="connsiteY4" fmla="*/ 1292 h 18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8" h="18965">
                    <a:moveTo>
                      <a:pt x="8287" y="1291"/>
                    </a:moveTo>
                    <a:cubicBezTo>
                      <a:pt x="12763" y="-1376"/>
                      <a:pt x="16478" y="244"/>
                      <a:pt x="16478" y="4720"/>
                    </a:cubicBezTo>
                    <a:cubicBezTo>
                      <a:pt x="15952" y="10092"/>
                      <a:pt x="12914" y="14896"/>
                      <a:pt x="8287" y="17674"/>
                    </a:cubicBezTo>
                    <a:cubicBezTo>
                      <a:pt x="3715" y="20341"/>
                      <a:pt x="0" y="18722"/>
                      <a:pt x="0" y="14245"/>
                    </a:cubicBezTo>
                    <a:cubicBezTo>
                      <a:pt x="517" y="8846"/>
                      <a:pt x="3602" y="4025"/>
                      <a:pt x="8287" y="1292"/>
                    </a:cubicBezTo>
                    <a:close/>
                  </a:path>
                </a:pathLst>
              </a:custGeom>
              <a:solidFill>
                <a:srgbClr val="EBF1FD"/>
              </a:solidFill>
              <a:ln w="9525" cap="flat">
                <a:noFill/>
                <a:prstDash val="solid"/>
                <a:miter/>
              </a:ln>
            </p:spPr>
            <p:txBody>
              <a:bodyPr rtlCol="0" anchor="ctr"/>
              <a:lstStyle/>
              <a:p>
                <a:endParaRPr lang="en-US" sz="1350"/>
              </a:p>
            </p:txBody>
          </p:sp>
          <p:grpSp>
            <p:nvGrpSpPr>
              <p:cNvPr id="585" name="Graphic 2">
                <a:extLst>
                  <a:ext uri="{FF2B5EF4-FFF2-40B4-BE49-F238E27FC236}">
                    <a16:creationId xmlns:a16="http://schemas.microsoft.com/office/drawing/2014/main" id="{24D6BCA5-C46A-4BE7-A208-E1363DEF3832}"/>
                  </a:ext>
                </a:extLst>
              </p:cNvPr>
              <p:cNvGrpSpPr/>
              <p:nvPr/>
            </p:nvGrpSpPr>
            <p:grpSpPr>
              <a:xfrm>
                <a:off x="4816303" y="4739201"/>
                <a:ext cx="46275" cy="54200"/>
                <a:chOff x="4816303" y="4739201"/>
                <a:chExt cx="46275" cy="54200"/>
              </a:xfrm>
            </p:grpSpPr>
            <p:grpSp>
              <p:nvGrpSpPr>
                <p:cNvPr id="586" name="Graphic 2">
                  <a:extLst>
                    <a:ext uri="{FF2B5EF4-FFF2-40B4-BE49-F238E27FC236}">
                      <a16:creationId xmlns:a16="http://schemas.microsoft.com/office/drawing/2014/main" id="{33152E9D-D7D3-40D4-A6C0-BC03226ED63C}"/>
                    </a:ext>
                  </a:extLst>
                </p:cNvPr>
                <p:cNvGrpSpPr/>
                <p:nvPr/>
              </p:nvGrpSpPr>
              <p:grpSpPr>
                <a:xfrm>
                  <a:off x="4835623" y="4739201"/>
                  <a:ext cx="22193" cy="7126"/>
                  <a:chOff x="4835623" y="4739201"/>
                  <a:chExt cx="22193" cy="7126"/>
                </a:xfrm>
              </p:grpSpPr>
              <p:sp>
                <p:nvSpPr>
                  <p:cNvPr id="587" name="Freeform: Shape 586">
                    <a:extLst>
                      <a:ext uri="{FF2B5EF4-FFF2-40B4-BE49-F238E27FC236}">
                        <a16:creationId xmlns:a16="http://schemas.microsoft.com/office/drawing/2014/main" id="{272CFDD1-D1D5-4717-9FB8-7836EB3830E6}"/>
                      </a:ext>
                    </a:extLst>
                  </p:cNvPr>
                  <p:cNvSpPr/>
                  <p:nvPr/>
                </p:nvSpPr>
                <p:spPr>
                  <a:xfrm>
                    <a:off x="4835623" y="4739201"/>
                    <a:ext cx="19240" cy="7126"/>
                  </a:xfrm>
                  <a:custGeom>
                    <a:avLst/>
                    <a:gdLst>
                      <a:gd name="connsiteX0" fmla="*/ 7906 w 19240"/>
                      <a:gd name="connsiteY0" fmla="*/ 7127 h 7126"/>
                      <a:gd name="connsiteX1" fmla="*/ 0 w 19240"/>
                      <a:gd name="connsiteY1" fmla="*/ 2555 h 7126"/>
                      <a:gd name="connsiteX2" fmla="*/ 11335 w 19240"/>
                      <a:gd name="connsiteY2" fmla="*/ 269 h 7126"/>
                      <a:gd name="connsiteX3" fmla="*/ 19241 w 19240"/>
                      <a:gd name="connsiteY3" fmla="*/ 4841 h 7126"/>
                      <a:gd name="connsiteX4" fmla="*/ 7906 w 19240"/>
                      <a:gd name="connsiteY4" fmla="*/ 7127 h 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0" h="7126">
                        <a:moveTo>
                          <a:pt x="7906" y="7127"/>
                        </a:moveTo>
                        <a:lnTo>
                          <a:pt x="0" y="2555"/>
                        </a:lnTo>
                        <a:cubicBezTo>
                          <a:pt x="3335" y="343"/>
                          <a:pt x="7403" y="-477"/>
                          <a:pt x="11335" y="269"/>
                        </a:cubicBezTo>
                        <a:lnTo>
                          <a:pt x="19241" y="4841"/>
                        </a:lnTo>
                        <a:cubicBezTo>
                          <a:pt x="15309" y="4144"/>
                          <a:pt x="11260" y="4961"/>
                          <a:pt x="7906" y="7127"/>
                        </a:cubicBezTo>
                        <a:close/>
                      </a:path>
                    </a:pathLst>
                  </a:custGeom>
                  <a:solidFill>
                    <a:srgbClr val="CACACA"/>
                  </a:solidFill>
                  <a:ln w="9525" cap="flat">
                    <a:noFill/>
                    <a:prstDash val="solid"/>
                    <a:miter/>
                  </a:ln>
                </p:spPr>
                <p:txBody>
                  <a:bodyPr rtlCol="0" anchor="ctr"/>
                  <a:lstStyle/>
                  <a:p>
                    <a:endParaRPr lang="en-US" sz="1350"/>
                  </a:p>
                </p:txBody>
              </p:sp>
              <p:sp>
                <p:nvSpPr>
                  <p:cNvPr id="588" name="Freeform: Shape 587">
                    <a:extLst>
                      <a:ext uri="{FF2B5EF4-FFF2-40B4-BE49-F238E27FC236}">
                        <a16:creationId xmlns:a16="http://schemas.microsoft.com/office/drawing/2014/main" id="{14D78F4B-760C-436B-BB36-DA5F5C8E44CD}"/>
                      </a:ext>
                    </a:extLst>
                  </p:cNvPr>
                  <p:cNvSpPr/>
                  <p:nvPr/>
                </p:nvSpPr>
                <p:spPr>
                  <a:xfrm>
                    <a:off x="4847434" y="4739470"/>
                    <a:ext cx="10382" cy="5524"/>
                  </a:xfrm>
                  <a:custGeom>
                    <a:avLst/>
                    <a:gdLst>
                      <a:gd name="connsiteX0" fmla="*/ 7906 w 10382"/>
                      <a:gd name="connsiteY0" fmla="*/ 4572 h 5524"/>
                      <a:gd name="connsiteX1" fmla="*/ 0 w 10382"/>
                      <a:gd name="connsiteY1" fmla="*/ 0 h 5524"/>
                      <a:gd name="connsiteX2" fmla="*/ 2477 w 10382"/>
                      <a:gd name="connsiteY2" fmla="*/ 953 h 5524"/>
                      <a:gd name="connsiteX3" fmla="*/ 10382 w 10382"/>
                      <a:gd name="connsiteY3" fmla="*/ 5524 h 5524"/>
                      <a:gd name="connsiteX4" fmla="*/ 7906 w 10382"/>
                      <a:gd name="connsiteY4" fmla="*/ 4572 h 5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 h="5524">
                        <a:moveTo>
                          <a:pt x="7906" y="4572"/>
                        </a:moveTo>
                        <a:lnTo>
                          <a:pt x="0" y="0"/>
                        </a:lnTo>
                        <a:cubicBezTo>
                          <a:pt x="860" y="218"/>
                          <a:pt x="1692" y="537"/>
                          <a:pt x="2477" y="953"/>
                        </a:cubicBezTo>
                        <a:lnTo>
                          <a:pt x="10382" y="5524"/>
                        </a:lnTo>
                        <a:cubicBezTo>
                          <a:pt x="9598" y="5109"/>
                          <a:pt x="8766" y="4790"/>
                          <a:pt x="7906" y="4572"/>
                        </a:cubicBezTo>
                        <a:close/>
                      </a:path>
                    </a:pathLst>
                  </a:custGeom>
                  <a:solidFill>
                    <a:srgbClr val="BBBBBB"/>
                  </a:solidFill>
                  <a:ln w="9525" cap="flat">
                    <a:noFill/>
                    <a:prstDash val="solid"/>
                    <a:miter/>
                  </a:ln>
                </p:spPr>
                <p:txBody>
                  <a:bodyPr rtlCol="0" anchor="ctr"/>
                  <a:lstStyle/>
                  <a:p>
                    <a:endParaRPr lang="en-US" sz="1350"/>
                  </a:p>
                </p:txBody>
              </p:sp>
            </p:grpSp>
            <p:grpSp>
              <p:nvGrpSpPr>
                <p:cNvPr id="589" name="Graphic 2">
                  <a:extLst>
                    <a:ext uri="{FF2B5EF4-FFF2-40B4-BE49-F238E27FC236}">
                      <a16:creationId xmlns:a16="http://schemas.microsoft.com/office/drawing/2014/main" id="{F9A1E21B-F95A-4867-83CB-5244C6251375}"/>
                    </a:ext>
                  </a:extLst>
                </p:cNvPr>
                <p:cNvGrpSpPr/>
                <p:nvPr/>
              </p:nvGrpSpPr>
              <p:grpSpPr>
                <a:xfrm>
                  <a:off x="4816303" y="4741756"/>
                  <a:ext cx="27225" cy="50387"/>
                  <a:chOff x="4816303" y="4741756"/>
                  <a:chExt cx="27225" cy="50387"/>
                </a:xfrm>
                <a:solidFill>
                  <a:srgbClr val="BBBBBB"/>
                </a:solidFill>
              </p:grpSpPr>
              <p:sp>
                <p:nvSpPr>
                  <p:cNvPr id="590" name="Freeform: Shape 589">
                    <a:extLst>
                      <a:ext uri="{FF2B5EF4-FFF2-40B4-BE49-F238E27FC236}">
                        <a16:creationId xmlns:a16="http://schemas.microsoft.com/office/drawing/2014/main" id="{D2DFEC27-91F9-4038-9BF8-1F745F446C8A}"/>
                      </a:ext>
                    </a:extLst>
                  </p:cNvPr>
                  <p:cNvSpPr/>
                  <p:nvPr/>
                </p:nvSpPr>
                <p:spPr>
                  <a:xfrm>
                    <a:off x="4816303" y="4757091"/>
                    <a:ext cx="13509" cy="35051"/>
                  </a:xfrm>
                  <a:custGeom>
                    <a:avLst/>
                    <a:gdLst>
                      <a:gd name="connsiteX0" fmla="*/ 13510 w 13509"/>
                      <a:gd name="connsiteY0" fmla="*/ 35052 h 35051"/>
                      <a:gd name="connsiteX1" fmla="*/ 5699 w 13509"/>
                      <a:gd name="connsiteY1" fmla="*/ 30480 h 35051"/>
                      <a:gd name="connsiteX2" fmla="*/ 79 w 13509"/>
                      <a:gd name="connsiteY2" fmla="*/ 18097 h 35051"/>
                      <a:gd name="connsiteX3" fmla="*/ 5128 w 13509"/>
                      <a:gd name="connsiteY3" fmla="*/ 0 h 35051"/>
                      <a:gd name="connsiteX4" fmla="*/ 13033 w 13509"/>
                      <a:gd name="connsiteY4" fmla="*/ 4572 h 35051"/>
                      <a:gd name="connsiteX5" fmla="*/ 7890 w 13509"/>
                      <a:gd name="connsiteY5" fmla="*/ 22669 h 35051"/>
                      <a:gd name="connsiteX6" fmla="*/ 13509 w 13509"/>
                      <a:gd name="connsiteY6" fmla="*/ 35052 h 3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09" h="35051">
                        <a:moveTo>
                          <a:pt x="13510" y="35052"/>
                        </a:moveTo>
                        <a:lnTo>
                          <a:pt x="5699" y="30480"/>
                        </a:lnTo>
                        <a:cubicBezTo>
                          <a:pt x="1704" y="27689"/>
                          <a:pt x="-451" y="22942"/>
                          <a:pt x="79" y="18097"/>
                        </a:cubicBezTo>
                        <a:cubicBezTo>
                          <a:pt x="225" y="11738"/>
                          <a:pt x="1961" y="5517"/>
                          <a:pt x="5128" y="0"/>
                        </a:cubicBezTo>
                        <a:lnTo>
                          <a:pt x="13033" y="4572"/>
                        </a:lnTo>
                        <a:cubicBezTo>
                          <a:pt x="9887" y="10102"/>
                          <a:pt x="8123" y="16311"/>
                          <a:pt x="7890" y="22669"/>
                        </a:cubicBezTo>
                        <a:cubicBezTo>
                          <a:pt x="7441" y="27500"/>
                          <a:pt x="9578" y="32209"/>
                          <a:pt x="13509" y="35052"/>
                        </a:cubicBezTo>
                        <a:close/>
                      </a:path>
                    </a:pathLst>
                  </a:custGeom>
                  <a:solidFill>
                    <a:srgbClr val="BBBBBB"/>
                  </a:solidFill>
                  <a:ln w="9525" cap="flat">
                    <a:noFill/>
                    <a:prstDash val="solid"/>
                    <a:miter/>
                  </a:ln>
                </p:spPr>
                <p:txBody>
                  <a:bodyPr rtlCol="0" anchor="ctr"/>
                  <a:lstStyle/>
                  <a:p>
                    <a:endParaRPr lang="en-US" sz="1350"/>
                  </a:p>
                </p:txBody>
              </p:sp>
              <p:sp>
                <p:nvSpPr>
                  <p:cNvPr id="591" name="Freeform: Shape 590">
                    <a:extLst>
                      <a:ext uri="{FF2B5EF4-FFF2-40B4-BE49-F238E27FC236}">
                        <a16:creationId xmlns:a16="http://schemas.microsoft.com/office/drawing/2014/main" id="{E84F51D2-01CD-4D69-9A04-C8E356103961}"/>
                      </a:ext>
                    </a:extLst>
                  </p:cNvPr>
                  <p:cNvSpPr/>
                  <p:nvPr/>
                </p:nvSpPr>
                <p:spPr>
                  <a:xfrm>
                    <a:off x="4821431" y="4741756"/>
                    <a:ext cx="22098" cy="19906"/>
                  </a:xfrm>
                  <a:custGeom>
                    <a:avLst/>
                    <a:gdLst>
                      <a:gd name="connsiteX0" fmla="*/ 7906 w 22098"/>
                      <a:gd name="connsiteY0" fmla="*/ 19907 h 19906"/>
                      <a:gd name="connsiteX1" fmla="*/ 0 w 22098"/>
                      <a:gd name="connsiteY1" fmla="*/ 15335 h 19906"/>
                      <a:gd name="connsiteX2" fmla="*/ 14192 w 22098"/>
                      <a:gd name="connsiteY2" fmla="*/ 0 h 19906"/>
                      <a:gd name="connsiteX3" fmla="*/ 22098 w 22098"/>
                      <a:gd name="connsiteY3" fmla="*/ 4572 h 19906"/>
                      <a:gd name="connsiteX4" fmla="*/ 7906 w 22098"/>
                      <a:gd name="connsiteY4" fmla="*/ 19907 h 19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 h="19906">
                        <a:moveTo>
                          <a:pt x="7906" y="19907"/>
                        </a:moveTo>
                        <a:lnTo>
                          <a:pt x="0" y="15335"/>
                        </a:lnTo>
                        <a:cubicBezTo>
                          <a:pt x="3300" y="9064"/>
                          <a:pt x="8195" y="3775"/>
                          <a:pt x="14192" y="0"/>
                        </a:cubicBezTo>
                        <a:lnTo>
                          <a:pt x="22098" y="4572"/>
                        </a:lnTo>
                        <a:cubicBezTo>
                          <a:pt x="16101" y="8347"/>
                          <a:pt x="11206" y="13636"/>
                          <a:pt x="7906" y="19907"/>
                        </a:cubicBezTo>
                        <a:close/>
                      </a:path>
                    </a:pathLst>
                  </a:custGeom>
                  <a:solidFill>
                    <a:srgbClr val="BBBBBB"/>
                  </a:solidFill>
                  <a:ln w="9525" cap="flat">
                    <a:noFill/>
                    <a:prstDash val="solid"/>
                    <a:miter/>
                  </a:ln>
                </p:spPr>
                <p:txBody>
                  <a:bodyPr rtlCol="0" anchor="ctr"/>
                  <a:lstStyle/>
                  <a:p>
                    <a:endParaRPr lang="en-US" sz="1350"/>
                  </a:p>
                </p:txBody>
              </p:sp>
            </p:grpSp>
            <p:sp>
              <p:nvSpPr>
                <p:cNvPr id="592" name="Freeform: Shape 591">
                  <a:extLst>
                    <a:ext uri="{FF2B5EF4-FFF2-40B4-BE49-F238E27FC236}">
                      <a16:creationId xmlns:a16="http://schemas.microsoft.com/office/drawing/2014/main" id="{985E68E0-F474-439B-B5B1-7B875FCA9D93}"/>
                    </a:ext>
                  </a:extLst>
                </p:cNvPr>
                <p:cNvSpPr/>
                <p:nvPr/>
              </p:nvSpPr>
              <p:spPr>
                <a:xfrm>
                  <a:off x="4824479" y="4743704"/>
                  <a:ext cx="38100" cy="49697"/>
                </a:xfrm>
                <a:custGeom>
                  <a:avLst/>
                  <a:gdLst>
                    <a:gd name="connsiteX0" fmla="*/ 19050 w 38100"/>
                    <a:gd name="connsiteY0" fmla="*/ 2624 h 49697"/>
                    <a:gd name="connsiteX1" fmla="*/ 38100 w 38100"/>
                    <a:gd name="connsiteY1" fmla="*/ 13768 h 49697"/>
                    <a:gd name="connsiteX2" fmla="*/ 19050 w 38100"/>
                    <a:gd name="connsiteY2" fmla="*/ 47010 h 49697"/>
                    <a:gd name="connsiteX3" fmla="*/ 0 w 38100"/>
                    <a:gd name="connsiteY3" fmla="*/ 36056 h 49697"/>
                    <a:gd name="connsiteX4" fmla="*/ 19050 w 38100"/>
                    <a:gd name="connsiteY4" fmla="*/ 2623 h 49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49697">
                      <a:moveTo>
                        <a:pt x="19050" y="2624"/>
                      </a:moveTo>
                      <a:cubicBezTo>
                        <a:pt x="29718" y="-3472"/>
                        <a:pt x="38100" y="1385"/>
                        <a:pt x="38100" y="13768"/>
                      </a:cubicBezTo>
                      <a:cubicBezTo>
                        <a:pt x="37406" y="27250"/>
                        <a:pt x="30332" y="39595"/>
                        <a:pt x="19050" y="47010"/>
                      </a:cubicBezTo>
                      <a:cubicBezTo>
                        <a:pt x="8382" y="53201"/>
                        <a:pt x="0" y="48344"/>
                        <a:pt x="0" y="36056"/>
                      </a:cubicBezTo>
                      <a:cubicBezTo>
                        <a:pt x="649" y="22510"/>
                        <a:pt x="7727" y="10088"/>
                        <a:pt x="19050" y="2623"/>
                      </a:cubicBezTo>
                      <a:close/>
                    </a:path>
                  </a:pathLst>
                </a:custGeom>
                <a:solidFill>
                  <a:srgbClr val="EDEFF5"/>
                </a:solidFill>
                <a:ln w="9525" cap="flat">
                  <a:noFill/>
                  <a:prstDash val="solid"/>
                  <a:miter/>
                </a:ln>
              </p:spPr>
              <p:txBody>
                <a:bodyPr rtlCol="0" anchor="ctr"/>
                <a:lstStyle/>
                <a:p>
                  <a:endParaRPr lang="en-US" sz="1350"/>
                </a:p>
              </p:txBody>
            </p:sp>
          </p:grpSp>
          <p:sp>
            <p:nvSpPr>
              <p:cNvPr id="593" name="Freeform: Shape 592">
                <a:extLst>
                  <a:ext uri="{FF2B5EF4-FFF2-40B4-BE49-F238E27FC236}">
                    <a16:creationId xmlns:a16="http://schemas.microsoft.com/office/drawing/2014/main" id="{657DF567-5928-4A99-B029-2504703A563A}"/>
                  </a:ext>
                </a:extLst>
              </p:cNvPr>
              <p:cNvSpPr/>
              <p:nvPr/>
            </p:nvSpPr>
            <p:spPr>
              <a:xfrm>
                <a:off x="4871437" y="4660888"/>
                <a:ext cx="92201" cy="121443"/>
              </a:xfrm>
              <a:custGeom>
                <a:avLst/>
                <a:gdLst>
                  <a:gd name="connsiteX0" fmla="*/ 92202 w 92201"/>
                  <a:gd name="connsiteY0" fmla="*/ 68199 h 121443"/>
                  <a:gd name="connsiteX1" fmla="*/ 0 w 92201"/>
                  <a:gd name="connsiteY1" fmla="*/ 121444 h 121443"/>
                  <a:gd name="connsiteX2" fmla="*/ 0 w 92201"/>
                  <a:gd name="connsiteY2" fmla="*/ 53245 h 121443"/>
                  <a:gd name="connsiteX3" fmla="*/ 92202 w 92201"/>
                  <a:gd name="connsiteY3" fmla="*/ 0 h 121443"/>
                  <a:gd name="connsiteX4" fmla="*/ 92202 w 92201"/>
                  <a:gd name="connsiteY4" fmla="*/ 68199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01" h="121443">
                    <a:moveTo>
                      <a:pt x="92202" y="68199"/>
                    </a:moveTo>
                    <a:lnTo>
                      <a:pt x="0" y="121444"/>
                    </a:lnTo>
                    <a:lnTo>
                      <a:pt x="0" y="53245"/>
                    </a:lnTo>
                    <a:lnTo>
                      <a:pt x="92202" y="0"/>
                    </a:lnTo>
                    <a:lnTo>
                      <a:pt x="92202" y="68199"/>
                    </a:lnTo>
                    <a:close/>
                  </a:path>
                </a:pathLst>
              </a:custGeom>
              <a:solidFill>
                <a:srgbClr val="C8D1E3"/>
              </a:solidFill>
              <a:ln w="9525" cap="flat">
                <a:noFill/>
                <a:prstDash val="solid"/>
                <a:miter/>
              </a:ln>
            </p:spPr>
            <p:txBody>
              <a:bodyPr rtlCol="0" anchor="ctr"/>
              <a:lstStyle/>
              <a:p>
                <a:endParaRPr lang="en-US" sz="1350"/>
              </a:p>
            </p:txBody>
          </p:sp>
          <p:sp>
            <p:nvSpPr>
              <p:cNvPr id="594" name="Freeform: Shape 593">
                <a:extLst>
                  <a:ext uri="{FF2B5EF4-FFF2-40B4-BE49-F238E27FC236}">
                    <a16:creationId xmlns:a16="http://schemas.microsoft.com/office/drawing/2014/main" id="{53C443C3-EF95-4551-B0F0-A43069008F74}"/>
                  </a:ext>
                </a:extLst>
              </p:cNvPr>
              <p:cNvSpPr/>
              <p:nvPr/>
            </p:nvSpPr>
            <p:spPr>
              <a:xfrm>
                <a:off x="4875342" y="4668127"/>
                <a:ext cx="84962" cy="88106"/>
              </a:xfrm>
              <a:custGeom>
                <a:avLst/>
                <a:gdLst>
                  <a:gd name="connsiteX0" fmla="*/ 84963 w 84962"/>
                  <a:gd name="connsiteY0" fmla="*/ 39053 h 88106"/>
                  <a:gd name="connsiteX1" fmla="*/ 0 w 84962"/>
                  <a:gd name="connsiteY1" fmla="*/ 88106 h 88106"/>
                  <a:gd name="connsiteX2" fmla="*/ 0 w 84962"/>
                  <a:gd name="connsiteY2" fmla="*/ 48959 h 88106"/>
                  <a:gd name="connsiteX3" fmla="*/ 84963 w 84962"/>
                  <a:gd name="connsiteY3" fmla="*/ 0 h 88106"/>
                  <a:gd name="connsiteX4" fmla="*/ 84963 w 84962"/>
                  <a:gd name="connsiteY4" fmla="*/ 39053 h 8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2" h="88106">
                    <a:moveTo>
                      <a:pt x="84963" y="39053"/>
                    </a:moveTo>
                    <a:lnTo>
                      <a:pt x="0" y="88106"/>
                    </a:lnTo>
                    <a:lnTo>
                      <a:pt x="0" y="48959"/>
                    </a:lnTo>
                    <a:lnTo>
                      <a:pt x="84963" y="0"/>
                    </a:lnTo>
                    <a:lnTo>
                      <a:pt x="84963" y="39053"/>
                    </a:lnTo>
                    <a:close/>
                  </a:path>
                </a:pathLst>
              </a:custGeom>
              <a:solidFill>
                <a:srgbClr val="025074"/>
              </a:solidFill>
              <a:ln w="9525" cap="flat">
                <a:noFill/>
                <a:prstDash val="solid"/>
                <a:miter/>
              </a:ln>
            </p:spPr>
            <p:txBody>
              <a:bodyPr rtlCol="0" anchor="ctr"/>
              <a:lstStyle/>
              <a:p>
                <a:endParaRPr lang="en-US" sz="1350"/>
              </a:p>
            </p:txBody>
          </p:sp>
          <p:sp>
            <p:nvSpPr>
              <p:cNvPr id="595" name="Freeform: Shape 594">
                <a:extLst>
                  <a:ext uri="{FF2B5EF4-FFF2-40B4-BE49-F238E27FC236}">
                    <a16:creationId xmlns:a16="http://schemas.microsoft.com/office/drawing/2014/main" id="{983EBB28-3EB8-4FA2-A3D5-711063C0C351}"/>
                  </a:ext>
                </a:extLst>
              </p:cNvPr>
              <p:cNvSpPr/>
              <p:nvPr/>
            </p:nvSpPr>
            <p:spPr>
              <a:xfrm>
                <a:off x="4941350" y="4711656"/>
                <a:ext cx="18954" cy="24003"/>
              </a:xfrm>
              <a:custGeom>
                <a:avLst/>
                <a:gdLst>
                  <a:gd name="connsiteX0" fmla="*/ 0 w 18954"/>
                  <a:gd name="connsiteY0" fmla="*/ 24003 h 24003"/>
                  <a:gd name="connsiteX1" fmla="*/ 18955 w 18954"/>
                  <a:gd name="connsiteY1" fmla="*/ 13049 h 24003"/>
                  <a:gd name="connsiteX2" fmla="*/ 18955 w 18954"/>
                  <a:gd name="connsiteY2" fmla="*/ 0 h 24003"/>
                  <a:gd name="connsiteX3" fmla="*/ 0 w 18954"/>
                  <a:gd name="connsiteY3" fmla="*/ 10859 h 24003"/>
                  <a:gd name="connsiteX4" fmla="*/ 0 w 18954"/>
                  <a:gd name="connsiteY4" fmla="*/ 24003 h 24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 h="24003">
                    <a:moveTo>
                      <a:pt x="0" y="24003"/>
                    </a:moveTo>
                    <a:lnTo>
                      <a:pt x="18955" y="13049"/>
                    </a:lnTo>
                    <a:lnTo>
                      <a:pt x="18955" y="0"/>
                    </a:lnTo>
                    <a:lnTo>
                      <a:pt x="0" y="10859"/>
                    </a:lnTo>
                    <a:lnTo>
                      <a:pt x="0" y="24003"/>
                    </a:lnTo>
                    <a:close/>
                  </a:path>
                </a:pathLst>
              </a:custGeom>
              <a:solidFill>
                <a:srgbClr val="EDEFF5"/>
              </a:solidFill>
              <a:ln w="9525" cap="flat">
                <a:noFill/>
                <a:prstDash val="solid"/>
                <a:miter/>
              </a:ln>
            </p:spPr>
            <p:txBody>
              <a:bodyPr rtlCol="0" anchor="ctr"/>
              <a:lstStyle/>
              <a:p>
                <a:endParaRPr lang="en-US" sz="1350"/>
              </a:p>
            </p:txBody>
          </p:sp>
          <p:sp>
            <p:nvSpPr>
              <p:cNvPr id="596" name="Freeform: Shape 595">
                <a:extLst>
                  <a:ext uri="{FF2B5EF4-FFF2-40B4-BE49-F238E27FC236}">
                    <a16:creationId xmlns:a16="http://schemas.microsoft.com/office/drawing/2014/main" id="{9D873C64-5A70-4D82-9F05-0B83807E56F8}"/>
                  </a:ext>
                </a:extLst>
              </p:cNvPr>
              <p:cNvSpPr/>
              <p:nvPr/>
            </p:nvSpPr>
            <p:spPr>
              <a:xfrm>
                <a:off x="4919157" y="4723944"/>
                <a:ext cx="19716" cy="24479"/>
              </a:xfrm>
              <a:custGeom>
                <a:avLst/>
                <a:gdLst>
                  <a:gd name="connsiteX0" fmla="*/ 19717 w 19716"/>
                  <a:gd name="connsiteY0" fmla="*/ 0 h 24479"/>
                  <a:gd name="connsiteX1" fmla="*/ 0 w 19716"/>
                  <a:gd name="connsiteY1" fmla="*/ 11430 h 24479"/>
                  <a:gd name="connsiteX2" fmla="*/ 0 w 19716"/>
                  <a:gd name="connsiteY2" fmla="*/ 24479 h 24479"/>
                  <a:gd name="connsiteX3" fmla="*/ 19717 w 19716"/>
                  <a:gd name="connsiteY3" fmla="*/ 13145 h 24479"/>
                  <a:gd name="connsiteX4" fmla="*/ 19717 w 19716"/>
                  <a:gd name="connsiteY4" fmla="*/ 0 h 24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6" h="24479">
                    <a:moveTo>
                      <a:pt x="19717" y="0"/>
                    </a:moveTo>
                    <a:lnTo>
                      <a:pt x="0" y="11430"/>
                    </a:lnTo>
                    <a:lnTo>
                      <a:pt x="0" y="24479"/>
                    </a:lnTo>
                    <a:lnTo>
                      <a:pt x="19717" y="13145"/>
                    </a:lnTo>
                    <a:lnTo>
                      <a:pt x="19717" y="0"/>
                    </a:lnTo>
                    <a:close/>
                  </a:path>
                </a:pathLst>
              </a:custGeom>
              <a:solidFill>
                <a:srgbClr val="EDEFF5"/>
              </a:solidFill>
              <a:ln w="9525" cap="flat">
                <a:noFill/>
                <a:prstDash val="solid"/>
                <a:miter/>
              </a:ln>
            </p:spPr>
            <p:txBody>
              <a:bodyPr rtlCol="0" anchor="ctr"/>
              <a:lstStyle/>
              <a:p>
                <a:endParaRPr lang="en-US" sz="1350"/>
              </a:p>
            </p:txBody>
          </p:sp>
          <p:sp>
            <p:nvSpPr>
              <p:cNvPr id="597" name="Freeform: Shape 596">
                <a:extLst>
                  <a:ext uri="{FF2B5EF4-FFF2-40B4-BE49-F238E27FC236}">
                    <a16:creationId xmlns:a16="http://schemas.microsoft.com/office/drawing/2014/main" id="{40ABB298-B532-4F2A-A0DC-8A0D35C5D6D3}"/>
                  </a:ext>
                </a:extLst>
              </p:cNvPr>
              <p:cNvSpPr/>
              <p:nvPr/>
            </p:nvSpPr>
            <p:spPr>
              <a:xfrm>
                <a:off x="4897249" y="4736707"/>
                <a:ext cx="19431" cy="24383"/>
              </a:xfrm>
              <a:custGeom>
                <a:avLst/>
                <a:gdLst>
                  <a:gd name="connsiteX0" fmla="*/ 0 w 19431"/>
                  <a:gd name="connsiteY0" fmla="*/ 24384 h 24383"/>
                  <a:gd name="connsiteX1" fmla="*/ 19431 w 19431"/>
                  <a:gd name="connsiteY1" fmla="*/ 13145 h 24383"/>
                  <a:gd name="connsiteX2" fmla="*/ 19431 w 19431"/>
                  <a:gd name="connsiteY2" fmla="*/ 0 h 24383"/>
                  <a:gd name="connsiteX3" fmla="*/ 0 w 19431"/>
                  <a:gd name="connsiteY3" fmla="*/ 11335 h 24383"/>
                  <a:gd name="connsiteX4" fmla="*/ 0 w 19431"/>
                  <a:gd name="connsiteY4" fmla="*/ 24384 h 24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31" h="24383">
                    <a:moveTo>
                      <a:pt x="0" y="24384"/>
                    </a:moveTo>
                    <a:lnTo>
                      <a:pt x="19431" y="13145"/>
                    </a:lnTo>
                    <a:lnTo>
                      <a:pt x="19431" y="0"/>
                    </a:lnTo>
                    <a:lnTo>
                      <a:pt x="0" y="11335"/>
                    </a:lnTo>
                    <a:lnTo>
                      <a:pt x="0" y="24384"/>
                    </a:lnTo>
                    <a:close/>
                  </a:path>
                </a:pathLst>
              </a:custGeom>
              <a:solidFill>
                <a:srgbClr val="EDEFF5"/>
              </a:solidFill>
              <a:ln w="9525" cap="flat">
                <a:noFill/>
                <a:prstDash val="solid"/>
                <a:miter/>
              </a:ln>
            </p:spPr>
            <p:txBody>
              <a:bodyPr rtlCol="0" anchor="ctr"/>
              <a:lstStyle/>
              <a:p>
                <a:endParaRPr lang="en-US" sz="1350"/>
              </a:p>
            </p:txBody>
          </p:sp>
          <p:sp>
            <p:nvSpPr>
              <p:cNvPr id="598" name="Freeform: Shape 597">
                <a:extLst>
                  <a:ext uri="{FF2B5EF4-FFF2-40B4-BE49-F238E27FC236}">
                    <a16:creationId xmlns:a16="http://schemas.microsoft.com/office/drawing/2014/main" id="{598E7697-937D-4C29-A2E5-373621959809}"/>
                  </a:ext>
                </a:extLst>
              </p:cNvPr>
              <p:cNvSpPr/>
              <p:nvPr/>
            </p:nvSpPr>
            <p:spPr>
              <a:xfrm>
                <a:off x="4875342" y="4749375"/>
                <a:ext cx="19431" cy="24384"/>
              </a:xfrm>
              <a:custGeom>
                <a:avLst/>
                <a:gdLst>
                  <a:gd name="connsiteX0" fmla="*/ 19431 w 19431"/>
                  <a:gd name="connsiteY0" fmla="*/ 0 h 24384"/>
                  <a:gd name="connsiteX1" fmla="*/ 0 w 19431"/>
                  <a:gd name="connsiteY1" fmla="*/ 11240 h 24384"/>
                  <a:gd name="connsiteX2" fmla="*/ 0 w 19431"/>
                  <a:gd name="connsiteY2" fmla="*/ 24384 h 24384"/>
                  <a:gd name="connsiteX3" fmla="*/ 19431 w 19431"/>
                  <a:gd name="connsiteY3" fmla="*/ 13145 h 24384"/>
                  <a:gd name="connsiteX4" fmla="*/ 19431 w 19431"/>
                  <a:gd name="connsiteY4" fmla="*/ 0 h 24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31" h="24384">
                    <a:moveTo>
                      <a:pt x="19431" y="0"/>
                    </a:moveTo>
                    <a:lnTo>
                      <a:pt x="0" y="11240"/>
                    </a:lnTo>
                    <a:lnTo>
                      <a:pt x="0" y="24384"/>
                    </a:lnTo>
                    <a:lnTo>
                      <a:pt x="19431" y="13145"/>
                    </a:lnTo>
                    <a:lnTo>
                      <a:pt x="19431" y="0"/>
                    </a:lnTo>
                    <a:close/>
                  </a:path>
                </a:pathLst>
              </a:custGeom>
              <a:solidFill>
                <a:srgbClr val="EDEFF5"/>
              </a:solidFill>
              <a:ln w="9525" cap="flat">
                <a:noFill/>
                <a:prstDash val="solid"/>
                <a:miter/>
              </a:ln>
            </p:spPr>
            <p:txBody>
              <a:bodyPr rtlCol="0" anchor="ctr"/>
              <a:lstStyle/>
              <a:p>
                <a:endParaRPr lang="en-US" sz="1350"/>
              </a:p>
            </p:txBody>
          </p:sp>
          <p:sp>
            <p:nvSpPr>
              <p:cNvPr id="599" name="Freeform: Shape 598">
                <a:extLst>
                  <a:ext uri="{FF2B5EF4-FFF2-40B4-BE49-F238E27FC236}">
                    <a16:creationId xmlns:a16="http://schemas.microsoft.com/office/drawing/2014/main" id="{14A6AC75-3EC7-452E-9719-9B0308DAEBA9}"/>
                  </a:ext>
                </a:extLst>
              </p:cNvPr>
              <p:cNvSpPr/>
              <p:nvPr/>
            </p:nvSpPr>
            <p:spPr>
              <a:xfrm>
                <a:off x="4877914" y="4717956"/>
                <a:ext cx="18002" cy="23201"/>
              </a:xfrm>
              <a:custGeom>
                <a:avLst/>
                <a:gdLst>
                  <a:gd name="connsiteX0" fmla="*/ 8954 w 18002"/>
                  <a:gd name="connsiteY0" fmla="*/ 21990 h 23201"/>
                  <a:gd name="connsiteX1" fmla="*/ 0 w 18002"/>
                  <a:gd name="connsiteY1" fmla="*/ 16751 h 23201"/>
                  <a:gd name="connsiteX2" fmla="*/ 8954 w 18002"/>
                  <a:gd name="connsiteY2" fmla="*/ 1130 h 23201"/>
                  <a:gd name="connsiteX3" fmla="*/ 18002 w 18002"/>
                  <a:gd name="connsiteY3" fmla="*/ 6369 h 23201"/>
                  <a:gd name="connsiteX4" fmla="*/ 8954 w 18002"/>
                  <a:gd name="connsiteY4" fmla="*/ 21990 h 23201"/>
                  <a:gd name="connsiteX5" fmla="*/ 8954 w 18002"/>
                  <a:gd name="connsiteY5" fmla="*/ 3893 h 23201"/>
                  <a:gd name="connsiteX6" fmla="*/ 2286 w 18002"/>
                  <a:gd name="connsiteY6" fmla="*/ 15418 h 23201"/>
                  <a:gd name="connsiteX7" fmla="*/ 8954 w 18002"/>
                  <a:gd name="connsiteY7" fmla="*/ 19323 h 23201"/>
                  <a:gd name="connsiteX8" fmla="*/ 15716 w 18002"/>
                  <a:gd name="connsiteY8" fmla="*/ 7703 h 23201"/>
                  <a:gd name="connsiteX9" fmla="*/ 8954 w 18002"/>
                  <a:gd name="connsiteY9" fmla="*/ 3893 h 2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 h="23201">
                    <a:moveTo>
                      <a:pt x="8954" y="21990"/>
                    </a:moveTo>
                    <a:cubicBezTo>
                      <a:pt x="4001" y="24848"/>
                      <a:pt x="0" y="22467"/>
                      <a:pt x="0" y="16751"/>
                    </a:cubicBezTo>
                    <a:cubicBezTo>
                      <a:pt x="355" y="10424"/>
                      <a:pt x="3673" y="4634"/>
                      <a:pt x="8954" y="1130"/>
                    </a:cubicBezTo>
                    <a:cubicBezTo>
                      <a:pt x="14002" y="-1727"/>
                      <a:pt x="18002" y="1130"/>
                      <a:pt x="18002" y="6369"/>
                    </a:cubicBezTo>
                    <a:cubicBezTo>
                      <a:pt x="17672" y="12728"/>
                      <a:pt x="14305" y="18540"/>
                      <a:pt x="8954" y="21990"/>
                    </a:cubicBezTo>
                    <a:close/>
                    <a:moveTo>
                      <a:pt x="8954" y="3893"/>
                    </a:moveTo>
                    <a:cubicBezTo>
                      <a:pt x="5026" y="6457"/>
                      <a:pt x="2552" y="10735"/>
                      <a:pt x="2286" y="15418"/>
                    </a:cubicBezTo>
                    <a:cubicBezTo>
                      <a:pt x="2286" y="19704"/>
                      <a:pt x="5334" y="21419"/>
                      <a:pt x="8954" y="19323"/>
                    </a:cubicBezTo>
                    <a:cubicBezTo>
                      <a:pt x="12920" y="16738"/>
                      <a:pt x="15429" y="12428"/>
                      <a:pt x="15716" y="7703"/>
                    </a:cubicBezTo>
                    <a:cubicBezTo>
                      <a:pt x="15526" y="3512"/>
                      <a:pt x="12668" y="2083"/>
                      <a:pt x="8954" y="3893"/>
                    </a:cubicBezTo>
                    <a:close/>
                  </a:path>
                </a:pathLst>
              </a:custGeom>
              <a:solidFill>
                <a:srgbClr val="FFFFFF"/>
              </a:solidFill>
              <a:ln w="9525" cap="flat">
                <a:noFill/>
                <a:prstDash val="solid"/>
                <a:miter/>
              </a:ln>
            </p:spPr>
            <p:txBody>
              <a:bodyPr rtlCol="0" anchor="ctr"/>
              <a:lstStyle/>
              <a:p>
                <a:endParaRPr lang="en-US" sz="1350"/>
              </a:p>
            </p:txBody>
          </p:sp>
          <p:sp>
            <p:nvSpPr>
              <p:cNvPr id="600" name="Freeform: Shape 599">
                <a:extLst>
                  <a:ext uri="{FF2B5EF4-FFF2-40B4-BE49-F238E27FC236}">
                    <a16:creationId xmlns:a16="http://schemas.microsoft.com/office/drawing/2014/main" id="{62CD2820-7FEA-4E03-AC70-23A2053C81E4}"/>
                  </a:ext>
                </a:extLst>
              </p:cNvPr>
              <p:cNvSpPr/>
              <p:nvPr/>
            </p:nvSpPr>
            <p:spPr>
              <a:xfrm>
                <a:off x="4885439" y="4724612"/>
                <a:ext cx="2952" cy="9807"/>
              </a:xfrm>
              <a:custGeom>
                <a:avLst/>
                <a:gdLst>
                  <a:gd name="connsiteX0" fmla="*/ 2953 w 2952"/>
                  <a:gd name="connsiteY0" fmla="*/ 7047 h 9807"/>
                  <a:gd name="connsiteX1" fmla="*/ 1429 w 2952"/>
                  <a:gd name="connsiteY1" fmla="*/ 9618 h 9807"/>
                  <a:gd name="connsiteX2" fmla="*/ 1429 w 2952"/>
                  <a:gd name="connsiteY2" fmla="*/ 9618 h 9807"/>
                  <a:gd name="connsiteX3" fmla="*/ 0 w 2952"/>
                  <a:gd name="connsiteY3" fmla="*/ 8761 h 9807"/>
                  <a:gd name="connsiteX4" fmla="*/ 0 w 2952"/>
                  <a:gd name="connsiteY4" fmla="*/ 2760 h 9807"/>
                  <a:gd name="connsiteX5" fmla="*/ 1429 w 2952"/>
                  <a:gd name="connsiteY5" fmla="*/ 189 h 9807"/>
                  <a:gd name="connsiteX6" fmla="*/ 1429 w 2952"/>
                  <a:gd name="connsiteY6" fmla="*/ 189 h 9807"/>
                  <a:gd name="connsiteX7" fmla="*/ 2953 w 2952"/>
                  <a:gd name="connsiteY7" fmla="*/ 1046 h 9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2" h="9807">
                    <a:moveTo>
                      <a:pt x="2953" y="7047"/>
                    </a:moveTo>
                    <a:cubicBezTo>
                      <a:pt x="2894" y="8101"/>
                      <a:pt x="2326" y="9061"/>
                      <a:pt x="1429" y="9618"/>
                    </a:cubicBezTo>
                    <a:lnTo>
                      <a:pt x="1429" y="9618"/>
                    </a:lnTo>
                    <a:cubicBezTo>
                      <a:pt x="667" y="10095"/>
                      <a:pt x="0" y="9618"/>
                      <a:pt x="0" y="8761"/>
                    </a:cubicBezTo>
                    <a:lnTo>
                      <a:pt x="0" y="2760"/>
                    </a:lnTo>
                    <a:cubicBezTo>
                      <a:pt x="66" y="1732"/>
                      <a:pt x="590" y="787"/>
                      <a:pt x="1429" y="189"/>
                    </a:cubicBezTo>
                    <a:lnTo>
                      <a:pt x="1429" y="189"/>
                    </a:lnTo>
                    <a:cubicBezTo>
                      <a:pt x="2286" y="-287"/>
                      <a:pt x="2953" y="189"/>
                      <a:pt x="2953" y="1046"/>
                    </a:cubicBezTo>
                    <a:close/>
                  </a:path>
                </a:pathLst>
              </a:custGeom>
              <a:solidFill>
                <a:srgbClr val="FFFFFF"/>
              </a:solidFill>
              <a:ln w="9525" cap="flat">
                <a:noFill/>
                <a:prstDash val="solid"/>
                <a:miter/>
              </a:ln>
            </p:spPr>
            <p:txBody>
              <a:bodyPr rtlCol="0" anchor="ctr"/>
              <a:lstStyle/>
              <a:p>
                <a:endParaRPr lang="en-US" sz="1350"/>
              </a:p>
            </p:txBody>
          </p:sp>
          <p:sp>
            <p:nvSpPr>
              <p:cNvPr id="601" name="Freeform: Shape 600">
                <a:extLst>
                  <a:ext uri="{FF2B5EF4-FFF2-40B4-BE49-F238E27FC236}">
                    <a16:creationId xmlns:a16="http://schemas.microsoft.com/office/drawing/2014/main" id="{3154C988-671D-493D-BA03-E6624AB71236}"/>
                  </a:ext>
                </a:extLst>
              </p:cNvPr>
              <p:cNvSpPr/>
              <p:nvPr/>
            </p:nvSpPr>
            <p:spPr>
              <a:xfrm>
                <a:off x="4938398" y="4683418"/>
                <a:ext cx="17998" cy="23138"/>
              </a:xfrm>
              <a:custGeom>
                <a:avLst/>
                <a:gdLst>
                  <a:gd name="connsiteX0" fmla="*/ 17526 w 17998"/>
                  <a:gd name="connsiteY0" fmla="*/ 5092 h 23138"/>
                  <a:gd name="connsiteX1" fmla="*/ 17050 w 17998"/>
                  <a:gd name="connsiteY1" fmla="*/ 2901 h 23138"/>
                  <a:gd name="connsiteX2" fmla="*/ 17050 w 17998"/>
                  <a:gd name="connsiteY2" fmla="*/ 2901 h 23138"/>
                  <a:gd name="connsiteX3" fmla="*/ 14669 w 17998"/>
                  <a:gd name="connsiteY3" fmla="*/ 4330 h 23138"/>
                  <a:gd name="connsiteX4" fmla="*/ 13526 w 17998"/>
                  <a:gd name="connsiteY4" fmla="*/ 3187 h 23138"/>
                  <a:gd name="connsiteX5" fmla="*/ 14383 w 17998"/>
                  <a:gd name="connsiteY5" fmla="*/ 44 h 23138"/>
                  <a:gd name="connsiteX6" fmla="*/ 14383 w 17998"/>
                  <a:gd name="connsiteY6" fmla="*/ 44 h 23138"/>
                  <a:gd name="connsiteX7" fmla="*/ 12668 w 17998"/>
                  <a:gd name="connsiteY7" fmla="*/ 44 h 23138"/>
                  <a:gd name="connsiteX8" fmla="*/ 12192 w 17998"/>
                  <a:gd name="connsiteY8" fmla="*/ 44 h 23138"/>
                  <a:gd name="connsiteX9" fmla="*/ 10478 w 17998"/>
                  <a:gd name="connsiteY9" fmla="*/ 2997 h 23138"/>
                  <a:gd name="connsiteX10" fmla="*/ 8572 w 17998"/>
                  <a:gd name="connsiteY10" fmla="*/ 3759 h 23138"/>
                  <a:gd name="connsiteX11" fmla="*/ 7525 w 17998"/>
                  <a:gd name="connsiteY11" fmla="*/ 1758 h 23138"/>
                  <a:gd name="connsiteX12" fmla="*/ 7525 w 17998"/>
                  <a:gd name="connsiteY12" fmla="*/ 1758 h 23138"/>
                  <a:gd name="connsiteX13" fmla="*/ 5524 w 17998"/>
                  <a:gd name="connsiteY13" fmla="*/ 3473 h 23138"/>
                  <a:gd name="connsiteX14" fmla="*/ 5524 w 17998"/>
                  <a:gd name="connsiteY14" fmla="*/ 6331 h 23138"/>
                  <a:gd name="connsiteX15" fmla="*/ 3905 w 17998"/>
                  <a:gd name="connsiteY15" fmla="*/ 8521 h 23138"/>
                  <a:gd name="connsiteX16" fmla="*/ 1619 w 17998"/>
                  <a:gd name="connsiteY16" fmla="*/ 8521 h 23138"/>
                  <a:gd name="connsiteX17" fmla="*/ 1619 w 17998"/>
                  <a:gd name="connsiteY17" fmla="*/ 8521 h 23138"/>
                  <a:gd name="connsiteX18" fmla="*/ 476 w 17998"/>
                  <a:gd name="connsiteY18" fmla="*/ 11188 h 23138"/>
                  <a:gd name="connsiteX19" fmla="*/ 476 w 17998"/>
                  <a:gd name="connsiteY19" fmla="*/ 11188 h 23138"/>
                  <a:gd name="connsiteX20" fmla="*/ 2191 w 17998"/>
                  <a:gd name="connsiteY20" fmla="*/ 12141 h 23138"/>
                  <a:gd name="connsiteX21" fmla="*/ 2191 w 17998"/>
                  <a:gd name="connsiteY21" fmla="*/ 14617 h 23138"/>
                  <a:gd name="connsiteX22" fmla="*/ 0 w 17998"/>
                  <a:gd name="connsiteY22" fmla="*/ 17094 h 23138"/>
                  <a:gd name="connsiteX23" fmla="*/ 0 w 17998"/>
                  <a:gd name="connsiteY23" fmla="*/ 17570 h 23138"/>
                  <a:gd name="connsiteX24" fmla="*/ 476 w 17998"/>
                  <a:gd name="connsiteY24" fmla="*/ 19761 h 23138"/>
                  <a:gd name="connsiteX25" fmla="*/ 476 w 17998"/>
                  <a:gd name="connsiteY25" fmla="*/ 19761 h 23138"/>
                  <a:gd name="connsiteX26" fmla="*/ 2953 w 17998"/>
                  <a:gd name="connsiteY26" fmla="*/ 18332 h 23138"/>
                  <a:gd name="connsiteX27" fmla="*/ 4000 w 17998"/>
                  <a:gd name="connsiteY27" fmla="*/ 19475 h 23138"/>
                  <a:gd name="connsiteX28" fmla="*/ 3238 w 17998"/>
                  <a:gd name="connsiteY28" fmla="*/ 22618 h 23138"/>
                  <a:gd name="connsiteX29" fmla="*/ 3238 w 17998"/>
                  <a:gd name="connsiteY29" fmla="*/ 23094 h 23138"/>
                  <a:gd name="connsiteX30" fmla="*/ 4953 w 17998"/>
                  <a:gd name="connsiteY30" fmla="*/ 23094 h 23138"/>
                  <a:gd name="connsiteX31" fmla="*/ 5429 w 17998"/>
                  <a:gd name="connsiteY31" fmla="*/ 23094 h 23138"/>
                  <a:gd name="connsiteX32" fmla="*/ 7144 w 17998"/>
                  <a:gd name="connsiteY32" fmla="*/ 20142 h 23138"/>
                  <a:gd name="connsiteX33" fmla="*/ 9049 w 17998"/>
                  <a:gd name="connsiteY33" fmla="*/ 19380 h 23138"/>
                  <a:gd name="connsiteX34" fmla="*/ 10096 w 17998"/>
                  <a:gd name="connsiteY34" fmla="*/ 21380 h 23138"/>
                  <a:gd name="connsiteX35" fmla="*/ 10096 w 17998"/>
                  <a:gd name="connsiteY35" fmla="*/ 21380 h 23138"/>
                  <a:gd name="connsiteX36" fmla="*/ 12097 w 17998"/>
                  <a:gd name="connsiteY36" fmla="*/ 19666 h 23138"/>
                  <a:gd name="connsiteX37" fmla="*/ 12097 w 17998"/>
                  <a:gd name="connsiteY37" fmla="*/ 19189 h 23138"/>
                  <a:gd name="connsiteX38" fmla="*/ 12097 w 17998"/>
                  <a:gd name="connsiteY38" fmla="*/ 17570 h 23138"/>
                  <a:gd name="connsiteX39" fmla="*/ 13716 w 17998"/>
                  <a:gd name="connsiteY39" fmla="*/ 15379 h 23138"/>
                  <a:gd name="connsiteX40" fmla="*/ 16002 w 17998"/>
                  <a:gd name="connsiteY40" fmla="*/ 15379 h 23138"/>
                  <a:gd name="connsiteX41" fmla="*/ 16002 w 17998"/>
                  <a:gd name="connsiteY41" fmla="*/ 15379 h 23138"/>
                  <a:gd name="connsiteX42" fmla="*/ 17145 w 17998"/>
                  <a:gd name="connsiteY42" fmla="*/ 12712 h 23138"/>
                  <a:gd name="connsiteX43" fmla="*/ 17145 w 17998"/>
                  <a:gd name="connsiteY43" fmla="*/ 12236 h 23138"/>
                  <a:gd name="connsiteX44" fmla="*/ 15430 w 17998"/>
                  <a:gd name="connsiteY44" fmla="*/ 11283 h 23138"/>
                  <a:gd name="connsiteX45" fmla="*/ 15430 w 17998"/>
                  <a:gd name="connsiteY45" fmla="*/ 8807 h 23138"/>
                  <a:gd name="connsiteX46" fmla="*/ 17621 w 17998"/>
                  <a:gd name="connsiteY46" fmla="*/ 6331 h 23138"/>
                  <a:gd name="connsiteX47" fmla="*/ 17932 w 17998"/>
                  <a:gd name="connsiteY47" fmla="*/ 5440 h 23138"/>
                  <a:gd name="connsiteX48" fmla="*/ 17526 w 17998"/>
                  <a:gd name="connsiteY48" fmla="*/ 5092 h 23138"/>
                  <a:gd name="connsiteX49" fmla="*/ 8477 w 17998"/>
                  <a:gd name="connsiteY49" fmla="*/ 15856 h 23138"/>
                  <a:gd name="connsiteX50" fmla="*/ 3905 w 17998"/>
                  <a:gd name="connsiteY50" fmla="*/ 15093 h 23138"/>
                  <a:gd name="connsiteX51" fmla="*/ 6858 w 17998"/>
                  <a:gd name="connsiteY51" fmla="*/ 8045 h 23138"/>
                  <a:gd name="connsiteX52" fmla="*/ 11430 w 17998"/>
                  <a:gd name="connsiteY52" fmla="*/ 8807 h 23138"/>
                  <a:gd name="connsiteX53" fmla="*/ 8477 w 17998"/>
                  <a:gd name="connsiteY53" fmla="*/ 15855 h 2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7998" h="23138">
                    <a:moveTo>
                      <a:pt x="17526" y="5092"/>
                    </a:moveTo>
                    <a:lnTo>
                      <a:pt x="17050" y="2901"/>
                    </a:lnTo>
                    <a:cubicBezTo>
                      <a:pt x="17050" y="2901"/>
                      <a:pt x="17050" y="2901"/>
                      <a:pt x="17050" y="2901"/>
                    </a:cubicBezTo>
                    <a:lnTo>
                      <a:pt x="14669" y="4330"/>
                    </a:lnTo>
                    <a:lnTo>
                      <a:pt x="13526" y="3187"/>
                    </a:lnTo>
                    <a:lnTo>
                      <a:pt x="14383" y="44"/>
                    </a:lnTo>
                    <a:lnTo>
                      <a:pt x="14383" y="44"/>
                    </a:lnTo>
                    <a:lnTo>
                      <a:pt x="12668" y="44"/>
                    </a:lnTo>
                    <a:cubicBezTo>
                      <a:pt x="12515" y="-15"/>
                      <a:pt x="12345" y="-15"/>
                      <a:pt x="12192" y="44"/>
                    </a:cubicBezTo>
                    <a:lnTo>
                      <a:pt x="10478" y="2997"/>
                    </a:lnTo>
                    <a:cubicBezTo>
                      <a:pt x="9804" y="3141"/>
                      <a:pt x="9160" y="3399"/>
                      <a:pt x="8572" y="3759"/>
                    </a:cubicBezTo>
                    <a:lnTo>
                      <a:pt x="7525" y="1758"/>
                    </a:lnTo>
                    <a:cubicBezTo>
                      <a:pt x="7525" y="1758"/>
                      <a:pt x="7525" y="1758"/>
                      <a:pt x="7525" y="1758"/>
                    </a:cubicBezTo>
                    <a:lnTo>
                      <a:pt x="5524" y="3473"/>
                    </a:lnTo>
                    <a:lnTo>
                      <a:pt x="5524" y="6331"/>
                    </a:lnTo>
                    <a:cubicBezTo>
                      <a:pt x="4933" y="7021"/>
                      <a:pt x="4392" y="7753"/>
                      <a:pt x="3905" y="8521"/>
                    </a:cubicBezTo>
                    <a:lnTo>
                      <a:pt x="1619" y="8521"/>
                    </a:lnTo>
                    <a:cubicBezTo>
                      <a:pt x="1619" y="8521"/>
                      <a:pt x="1619" y="8521"/>
                      <a:pt x="1619" y="8521"/>
                    </a:cubicBezTo>
                    <a:lnTo>
                      <a:pt x="476" y="11188"/>
                    </a:lnTo>
                    <a:cubicBezTo>
                      <a:pt x="476" y="11188"/>
                      <a:pt x="476" y="11188"/>
                      <a:pt x="476" y="11188"/>
                    </a:cubicBezTo>
                    <a:lnTo>
                      <a:pt x="2191" y="12141"/>
                    </a:lnTo>
                    <a:cubicBezTo>
                      <a:pt x="2106" y="12964"/>
                      <a:pt x="2106" y="13794"/>
                      <a:pt x="2191" y="14617"/>
                    </a:cubicBezTo>
                    <a:lnTo>
                      <a:pt x="0" y="17094"/>
                    </a:lnTo>
                    <a:cubicBezTo>
                      <a:pt x="0" y="17094"/>
                      <a:pt x="0" y="17094"/>
                      <a:pt x="0" y="17570"/>
                    </a:cubicBezTo>
                    <a:lnTo>
                      <a:pt x="476" y="19761"/>
                    </a:lnTo>
                    <a:cubicBezTo>
                      <a:pt x="476" y="19761"/>
                      <a:pt x="476" y="19761"/>
                      <a:pt x="476" y="19761"/>
                    </a:cubicBezTo>
                    <a:lnTo>
                      <a:pt x="2953" y="18332"/>
                    </a:lnTo>
                    <a:cubicBezTo>
                      <a:pt x="3226" y="18776"/>
                      <a:pt x="3582" y="19164"/>
                      <a:pt x="4000" y="19475"/>
                    </a:cubicBezTo>
                    <a:lnTo>
                      <a:pt x="3238" y="22618"/>
                    </a:lnTo>
                    <a:cubicBezTo>
                      <a:pt x="3238" y="22618"/>
                      <a:pt x="3238" y="22618"/>
                      <a:pt x="3238" y="23094"/>
                    </a:cubicBezTo>
                    <a:lnTo>
                      <a:pt x="4953" y="23094"/>
                    </a:lnTo>
                    <a:cubicBezTo>
                      <a:pt x="5106" y="23153"/>
                      <a:pt x="5276" y="23153"/>
                      <a:pt x="5429" y="23094"/>
                    </a:cubicBezTo>
                    <a:lnTo>
                      <a:pt x="7144" y="20142"/>
                    </a:lnTo>
                    <a:cubicBezTo>
                      <a:pt x="7822" y="20013"/>
                      <a:pt x="8469" y="19754"/>
                      <a:pt x="9049" y="19380"/>
                    </a:cubicBezTo>
                    <a:lnTo>
                      <a:pt x="10096" y="21380"/>
                    </a:lnTo>
                    <a:cubicBezTo>
                      <a:pt x="10096" y="21380"/>
                      <a:pt x="10096" y="21380"/>
                      <a:pt x="10096" y="21380"/>
                    </a:cubicBezTo>
                    <a:lnTo>
                      <a:pt x="12097" y="19666"/>
                    </a:lnTo>
                    <a:cubicBezTo>
                      <a:pt x="12155" y="19512"/>
                      <a:pt x="12155" y="19343"/>
                      <a:pt x="12097" y="19189"/>
                    </a:cubicBezTo>
                    <a:lnTo>
                      <a:pt x="12097" y="17570"/>
                    </a:lnTo>
                    <a:cubicBezTo>
                      <a:pt x="12688" y="16879"/>
                      <a:pt x="13229" y="16147"/>
                      <a:pt x="13716" y="15379"/>
                    </a:cubicBezTo>
                    <a:lnTo>
                      <a:pt x="16002" y="15379"/>
                    </a:lnTo>
                    <a:cubicBezTo>
                      <a:pt x="16002" y="15379"/>
                      <a:pt x="16002" y="15379"/>
                      <a:pt x="16002" y="15379"/>
                    </a:cubicBezTo>
                    <a:lnTo>
                      <a:pt x="17145" y="12712"/>
                    </a:lnTo>
                    <a:cubicBezTo>
                      <a:pt x="17145" y="12712"/>
                      <a:pt x="17145" y="12236"/>
                      <a:pt x="17145" y="12236"/>
                    </a:cubicBezTo>
                    <a:lnTo>
                      <a:pt x="15430" y="11283"/>
                    </a:lnTo>
                    <a:cubicBezTo>
                      <a:pt x="15519" y="10460"/>
                      <a:pt x="15519" y="9630"/>
                      <a:pt x="15430" y="8807"/>
                    </a:cubicBezTo>
                    <a:lnTo>
                      <a:pt x="17621" y="6331"/>
                    </a:lnTo>
                    <a:cubicBezTo>
                      <a:pt x="17953" y="6170"/>
                      <a:pt x="18092" y="5772"/>
                      <a:pt x="17932" y="5440"/>
                    </a:cubicBezTo>
                    <a:cubicBezTo>
                      <a:pt x="17851" y="5273"/>
                      <a:pt x="17704" y="5147"/>
                      <a:pt x="17526" y="5092"/>
                    </a:cubicBezTo>
                    <a:close/>
                    <a:moveTo>
                      <a:pt x="8477" y="15856"/>
                    </a:moveTo>
                    <a:cubicBezTo>
                      <a:pt x="6382" y="17570"/>
                      <a:pt x="4381" y="17189"/>
                      <a:pt x="3905" y="15093"/>
                    </a:cubicBezTo>
                    <a:cubicBezTo>
                      <a:pt x="3649" y="12398"/>
                      <a:pt x="4757" y="9753"/>
                      <a:pt x="6858" y="8045"/>
                    </a:cubicBezTo>
                    <a:cubicBezTo>
                      <a:pt x="8954" y="6331"/>
                      <a:pt x="10954" y="6711"/>
                      <a:pt x="11430" y="8807"/>
                    </a:cubicBezTo>
                    <a:cubicBezTo>
                      <a:pt x="11686" y="11502"/>
                      <a:pt x="10578" y="14148"/>
                      <a:pt x="8477" y="15855"/>
                    </a:cubicBezTo>
                    <a:close/>
                  </a:path>
                </a:pathLst>
              </a:custGeom>
              <a:solidFill>
                <a:srgbClr val="FFFFFF"/>
              </a:solidFill>
              <a:ln w="9525" cap="flat">
                <a:noFill/>
                <a:prstDash val="solid"/>
                <a:miter/>
              </a:ln>
            </p:spPr>
            <p:txBody>
              <a:bodyPr rtlCol="0" anchor="ctr"/>
              <a:lstStyle/>
              <a:p>
                <a:endParaRPr lang="en-US" sz="1350"/>
              </a:p>
            </p:txBody>
          </p:sp>
          <p:sp>
            <p:nvSpPr>
              <p:cNvPr id="602" name="Freeform: Shape 601">
                <a:extLst>
                  <a:ext uri="{FF2B5EF4-FFF2-40B4-BE49-F238E27FC236}">
                    <a16:creationId xmlns:a16="http://schemas.microsoft.com/office/drawing/2014/main" id="{BA4ABD41-0045-47AE-8202-9473F13A65B4}"/>
                  </a:ext>
                </a:extLst>
              </p:cNvPr>
              <p:cNvSpPr/>
              <p:nvPr/>
            </p:nvSpPr>
            <p:spPr>
              <a:xfrm>
                <a:off x="4899352" y="4708709"/>
                <a:ext cx="14637" cy="19405"/>
              </a:xfrm>
              <a:custGeom>
                <a:avLst/>
                <a:gdLst>
                  <a:gd name="connsiteX0" fmla="*/ 564 w 14637"/>
                  <a:gd name="connsiteY0" fmla="*/ 16187 h 19405"/>
                  <a:gd name="connsiteX1" fmla="*/ 5708 w 14637"/>
                  <a:gd name="connsiteY1" fmla="*/ 19235 h 19405"/>
                  <a:gd name="connsiteX2" fmla="*/ 7327 w 14637"/>
                  <a:gd name="connsiteY2" fmla="*/ 19235 h 19405"/>
                  <a:gd name="connsiteX3" fmla="*/ 8851 w 14637"/>
                  <a:gd name="connsiteY3" fmla="*/ 17615 h 19405"/>
                  <a:gd name="connsiteX4" fmla="*/ 13995 w 14637"/>
                  <a:gd name="connsiteY4" fmla="*/ 8567 h 19405"/>
                  <a:gd name="connsiteX5" fmla="*/ 13995 w 14637"/>
                  <a:gd name="connsiteY5" fmla="*/ 5233 h 19405"/>
                  <a:gd name="connsiteX6" fmla="*/ 11137 w 14637"/>
                  <a:gd name="connsiteY6" fmla="*/ 6948 h 19405"/>
                  <a:gd name="connsiteX7" fmla="*/ 9804 w 14637"/>
                  <a:gd name="connsiteY7" fmla="*/ 9234 h 19405"/>
                  <a:gd name="connsiteX8" fmla="*/ 9804 w 14637"/>
                  <a:gd name="connsiteY8" fmla="*/ 1804 h 19405"/>
                  <a:gd name="connsiteX9" fmla="*/ 7327 w 14637"/>
                  <a:gd name="connsiteY9" fmla="*/ 376 h 19405"/>
                  <a:gd name="connsiteX10" fmla="*/ 4756 w 14637"/>
                  <a:gd name="connsiteY10" fmla="*/ 4662 h 19405"/>
                  <a:gd name="connsiteX11" fmla="*/ 4755 w 14637"/>
                  <a:gd name="connsiteY11" fmla="*/ 12377 h 19405"/>
                  <a:gd name="connsiteX12" fmla="*/ 3612 w 14637"/>
                  <a:gd name="connsiteY12" fmla="*/ 11329 h 19405"/>
                  <a:gd name="connsiteX13" fmla="*/ 660 w 14637"/>
                  <a:gd name="connsiteY13" fmla="*/ 13044 h 19405"/>
                  <a:gd name="connsiteX14" fmla="*/ 564 w 14637"/>
                  <a:gd name="connsiteY14" fmla="*/ 16187 h 19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37" h="19405">
                    <a:moveTo>
                      <a:pt x="564" y="16187"/>
                    </a:moveTo>
                    <a:lnTo>
                      <a:pt x="5708" y="19235"/>
                    </a:lnTo>
                    <a:cubicBezTo>
                      <a:pt x="6224" y="19463"/>
                      <a:pt x="6812" y="19463"/>
                      <a:pt x="7327" y="19235"/>
                    </a:cubicBezTo>
                    <a:cubicBezTo>
                      <a:pt x="7951" y="18818"/>
                      <a:pt x="8473" y="18264"/>
                      <a:pt x="8851" y="17615"/>
                    </a:cubicBezTo>
                    <a:lnTo>
                      <a:pt x="13995" y="8567"/>
                    </a:lnTo>
                    <a:cubicBezTo>
                      <a:pt x="14852" y="7234"/>
                      <a:pt x="14852" y="5709"/>
                      <a:pt x="13995" y="5233"/>
                    </a:cubicBezTo>
                    <a:cubicBezTo>
                      <a:pt x="13137" y="4757"/>
                      <a:pt x="11899" y="5233"/>
                      <a:pt x="11137" y="6948"/>
                    </a:cubicBezTo>
                    <a:lnTo>
                      <a:pt x="9804" y="9234"/>
                    </a:lnTo>
                    <a:lnTo>
                      <a:pt x="9804" y="1804"/>
                    </a:lnTo>
                    <a:cubicBezTo>
                      <a:pt x="9804" y="185"/>
                      <a:pt x="8661" y="-482"/>
                      <a:pt x="7327" y="376"/>
                    </a:cubicBezTo>
                    <a:cubicBezTo>
                      <a:pt x="5812" y="1289"/>
                      <a:pt x="4849" y="2895"/>
                      <a:pt x="4756" y="4662"/>
                    </a:cubicBezTo>
                    <a:lnTo>
                      <a:pt x="4755" y="12377"/>
                    </a:lnTo>
                    <a:lnTo>
                      <a:pt x="3612" y="11329"/>
                    </a:lnTo>
                    <a:cubicBezTo>
                      <a:pt x="2755" y="10853"/>
                      <a:pt x="1421" y="11329"/>
                      <a:pt x="660" y="13044"/>
                    </a:cubicBezTo>
                    <a:cubicBezTo>
                      <a:pt x="-103" y="14758"/>
                      <a:pt x="-293" y="15711"/>
                      <a:pt x="564" y="16187"/>
                    </a:cubicBezTo>
                    <a:close/>
                  </a:path>
                </a:pathLst>
              </a:custGeom>
              <a:solidFill>
                <a:srgbClr val="FFFFFF"/>
              </a:solidFill>
              <a:ln w="9525" cap="flat">
                <a:noFill/>
                <a:prstDash val="solid"/>
                <a:miter/>
              </a:ln>
            </p:spPr>
            <p:txBody>
              <a:bodyPr rtlCol="0" anchor="ctr"/>
              <a:lstStyle/>
              <a:p>
                <a:endParaRPr lang="en-US" sz="1350"/>
              </a:p>
            </p:txBody>
          </p:sp>
          <p:sp>
            <p:nvSpPr>
              <p:cNvPr id="603" name="Freeform: Shape 602">
                <a:extLst>
                  <a:ext uri="{FF2B5EF4-FFF2-40B4-BE49-F238E27FC236}">
                    <a16:creationId xmlns:a16="http://schemas.microsoft.com/office/drawing/2014/main" id="{AFEBFD3A-24B6-4AE7-A214-74A3ABF23776}"/>
                  </a:ext>
                </a:extLst>
              </p:cNvPr>
              <p:cNvSpPr/>
              <p:nvPr/>
            </p:nvSpPr>
            <p:spPr>
              <a:xfrm>
                <a:off x="4919276" y="4697190"/>
                <a:ext cx="14204" cy="18878"/>
              </a:xfrm>
              <a:custGeom>
                <a:avLst/>
                <a:gdLst>
                  <a:gd name="connsiteX0" fmla="*/ 13597 w 14204"/>
                  <a:gd name="connsiteY0" fmla="*/ 3036 h 18878"/>
                  <a:gd name="connsiteX1" fmla="*/ 8644 w 14204"/>
                  <a:gd name="connsiteY1" fmla="*/ 179 h 18878"/>
                  <a:gd name="connsiteX2" fmla="*/ 7120 w 14204"/>
                  <a:gd name="connsiteY2" fmla="*/ 179 h 18878"/>
                  <a:gd name="connsiteX3" fmla="*/ 5596 w 14204"/>
                  <a:gd name="connsiteY3" fmla="*/ 1798 h 18878"/>
                  <a:gd name="connsiteX4" fmla="*/ 643 w 14204"/>
                  <a:gd name="connsiteY4" fmla="*/ 10370 h 18878"/>
                  <a:gd name="connsiteX5" fmla="*/ 643 w 14204"/>
                  <a:gd name="connsiteY5" fmla="*/ 13609 h 18878"/>
                  <a:gd name="connsiteX6" fmla="*/ 3405 w 14204"/>
                  <a:gd name="connsiteY6" fmla="*/ 11989 h 18878"/>
                  <a:gd name="connsiteX7" fmla="*/ 4739 w 14204"/>
                  <a:gd name="connsiteY7" fmla="*/ 9799 h 18878"/>
                  <a:gd name="connsiteX8" fmla="*/ 4739 w 14204"/>
                  <a:gd name="connsiteY8" fmla="*/ 17133 h 18878"/>
                  <a:gd name="connsiteX9" fmla="*/ 7120 w 14204"/>
                  <a:gd name="connsiteY9" fmla="*/ 18562 h 18878"/>
                  <a:gd name="connsiteX10" fmla="*/ 9501 w 14204"/>
                  <a:gd name="connsiteY10" fmla="*/ 14371 h 18878"/>
                  <a:gd name="connsiteX11" fmla="*/ 9501 w 14204"/>
                  <a:gd name="connsiteY11" fmla="*/ 7037 h 18878"/>
                  <a:gd name="connsiteX12" fmla="*/ 10739 w 14204"/>
                  <a:gd name="connsiteY12" fmla="*/ 7799 h 18878"/>
                  <a:gd name="connsiteX13" fmla="*/ 13597 w 14204"/>
                  <a:gd name="connsiteY13" fmla="*/ 6179 h 18878"/>
                  <a:gd name="connsiteX14" fmla="*/ 13597 w 14204"/>
                  <a:gd name="connsiteY14" fmla="*/ 3036 h 18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04" h="18878">
                    <a:moveTo>
                      <a:pt x="13597" y="3036"/>
                    </a:moveTo>
                    <a:lnTo>
                      <a:pt x="8644" y="179"/>
                    </a:lnTo>
                    <a:cubicBezTo>
                      <a:pt x="8164" y="-60"/>
                      <a:pt x="7600" y="-60"/>
                      <a:pt x="7120" y="179"/>
                    </a:cubicBezTo>
                    <a:cubicBezTo>
                      <a:pt x="6454" y="545"/>
                      <a:pt x="5921" y="1112"/>
                      <a:pt x="5596" y="1798"/>
                    </a:cubicBezTo>
                    <a:lnTo>
                      <a:pt x="643" y="10370"/>
                    </a:lnTo>
                    <a:cubicBezTo>
                      <a:pt x="-214" y="11704"/>
                      <a:pt x="-214" y="13133"/>
                      <a:pt x="643" y="13609"/>
                    </a:cubicBezTo>
                    <a:cubicBezTo>
                      <a:pt x="1500" y="14085"/>
                      <a:pt x="2643" y="13609"/>
                      <a:pt x="3405" y="11989"/>
                    </a:cubicBezTo>
                    <a:lnTo>
                      <a:pt x="4739" y="9799"/>
                    </a:lnTo>
                    <a:lnTo>
                      <a:pt x="4739" y="17133"/>
                    </a:lnTo>
                    <a:cubicBezTo>
                      <a:pt x="4739" y="18657"/>
                      <a:pt x="5786" y="19324"/>
                      <a:pt x="7120" y="18562"/>
                    </a:cubicBezTo>
                    <a:cubicBezTo>
                      <a:pt x="8503" y="17593"/>
                      <a:pt x="9377" y="16055"/>
                      <a:pt x="9501" y="14371"/>
                    </a:cubicBezTo>
                    <a:lnTo>
                      <a:pt x="9501" y="7037"/>
                    </a:lnTo>
                    <a:lnTo>
                      <a:pt x="10739" y="7799"/>
                    </a:lnTo>
                    <a:cubicBezTo>
                      <a:pt x="11502" y="7799"/>
                      <a:pt x="12740" y="7799"/>
                      <a:pt x="13597" y="6179"/>
                    </a:cubicBezTo>
                    <a:cubicBezTo>
                      <a:pt x="14454" y="4560"/>
                      <a:pt x="14359" y="3798"/>
                      <a:pt x="13597" y="3036"/>
                    </a:cubicBezTo>
                    <a:close/>
                  </a:path>
                </a:pathLst>
              </a:custGeom>
              <a:solidFill>
                <a:srgbClr val="FFFFFF"/>
              </a:solidFill>
              <a:ln w="9525" cap="flat">
                <a:noFill/>
                <a:prstDash val="solid"/>
                <a:miter/>
              </a:ln>
            </p:spPr>
            <p:txBody>
              <a:bodyPr rtlCol="0" anchor="ctr"/>
              <a:lstStyle/>
              <a:p>
                <a:endParaRPr lang="en-US" sz="1350"/>
              </a:p>
            </p:txBody>
          </p:sp>
          <p:grpSp>
            <p:nvGrpSpPr>
              <p:cNvPr id="604" name="Graphic 2">
                <a:extLst>
                  <a:ext uri="{FF2B5EF4-FFF2-40B4-BE49-F238E27FC236}">
                    <a16:creationId xmlns:a16="http://schemas.microsoft.com/office/drawing/2014/main" id="{0F4906AF-D270-47F8-BBE7-B4C0C60C7804}"/>
                  </a:ext>
                </a:extLst>
              </p:cNvPr>
              <p:cNvGrpSpPr/>
              <p:nvPr/>
            </p:nvGrpSpPr>
            <p:grpSpPr>
              <a:xfrm>
                <a:off x="4714941" y="5024077"/>
                <a:ext cx="468058" cy="290798"/>
                <a:chOff x="4714941" y="5024077"/>
                <a:chExt cx="468058" cy="290798"/>
              </a:xfrm>
            </p:grpSpPr>
            <p:sp>
              <p:nvSpPr>
                <p:cNvPr id="605" name="Freeform: Shape 604">
                  <a:extLst>
                    <a:ext uri="{FF2B5EF4-FFF2-40B4-BE49-F238E27FC236}">
                      <a16:creationId xmlns:a16="http://schemas.microsoft.com/office/drawing/2014/main" id="{407634BE-040D-4F70-AA9B-EB95ED2E4D03}"/>
                    </a:ext>
                  </a:extLst>
                </p:cNvPr>
                <p:cNvSpPr/>
                <p:nvPr/>
              </p:nvSpPr>
              <p:spPr>
                <a:xfrm>
                  <a:off x="4714941" y="5164665"/>
                  <a:ext cx="224504" cy="150209"/>
                </a:xfrm>
                <a:custGeom>
                  <a:avLst/>
                  <a:gdLst>
                    <a:gd name="connsiteX0" fmla="*/ 0 w 224504"/>
                    <a:gd name="connsiteY0" fmla="*/ 0 h 150209"/>
                    <a:gd name="connsiteX1" fmla="*/ 95 w 224504"/>
                    <a:gd name="connsiteY1" fmla="*/ 19812 h 150209"/>
                    <a:gd name="connsiteX2" fmla="*/ 224504 w 224504"/>
                    <a:gd name="connsiteY2" fmla="*/ 150209 h 150209"/>
                    <a:gd name="connsiteX3" fmla="*/ 224409 w 224504"/>
                    <a:gd name="connsiteY3" fmla="*/ 130493 h 150209"/>
                    <a:gd name="connsiteX4" fmla="*/ 0 w 224504"/>
                    <a:gd name="connsiteY4" fmla="*/ 0 h 150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504" h="150209">
                      <a:moveTo>
                        <a:pt x="0" y="0"/>
                      </a:moveTo>
                      <a:lnTo>
                        <a:pt x="95" y="19812"/>
                      </a:lnTo>
                      <a:lnTo>
                        <a:pt x="224504" y="150209"/>
                      </a:lnTo>
                      <a:lnTo>
                        <a:pt x="224409" y="130493"/>
                      </a:lnTo>
                      <a:lnTo>
                        <a:pt x="0" y="0"/>
                      </a:lnTo>
                      <a:close/>
                    </a:path>
                  </a:pathLst>
                </a:custGeom>
                <a:solidFill>
                  <a:srgbClr val="D3D6DC"/>
                </a:solidFill>
                <a:ln w="9525" cap="flat">
                  <a:noFill/>
                  <a:prstDash val="solid"/>
                  <a:miter/>
                </a:ln>
              </p:spPr>
              <p:txBody>
                <a:bodyPr rtlCol="0" anchor="ctr"/>
                <a:lstStyle/>
                <a:p>
                  <a:endParaRPr lang="en-US" sz="1350"/>
                </a:p>
              </p:txBody>
            </p:sp>
            <p:sp>
              <p:nvSpPr>
                <p:cNvPr id="606" name="Freeform: Shape 605">
                  <a:extLst>
                    <a:ext uri="{FF2B5EF4-FFF2-40B4-BE49-F238E27FC236}">
                      <a16:creationId xmlns:a16="http://schemas.microsoft.com/office/drawing/2014/main" id="{2B6CA5C6-37D5-4AF0-B6DC-8F3F9CBA51C6}"/>
                    </a:ext>
                  </a:extLst>
                </p:cNvPr>
                <p:cNvSpPr/>
                <p:nvPr/>
              </p:nvSpPr>
              <p:spPr>
                <a:xfrm>
                  <a:off x="4939350" y="5154569"/>
                  <a:ext cx="243649" cy="160305"/>
                </a:xfrm>
                <a:custGeom>
                  <a:avLst/>
                  <a:gdLst>
                    <a:gd name="connsiteX0" fmla="*/ 0 w 243649"/>
                    <a:gd name="connsiteY0" fmla="*/ 140589 h 160305"/>
                    <a:gd name="connsiteX1" fmla="*/ 95 w 243649"/>
                    <a:gd name="connsiteY1" fmla="*/ 160306 h 160305"/>
                    <a:gd name="connsiteX2" fmla="*/ 243649 w 243649"/>
                    <a:gd name="connsiteY2" fmla="*/ 19717 h 160305"/>
                    <a:gd name="connsiteX3" fmla="*/ 243554 w 243649"/>
                    <a:gd name="connsiteY3" fmla="*/ 0 h 160305"/>
                    <a:gd name="connsiteX4" fmla="*/ 0 w 243649"/>
                    <a:gd name="connsiteY4" fmla="*/ 140589 h 160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49" h="160305">
                      <a:moveTo>
                        <a:pt x="0" y="140589"/>
                      </a:moveTo>
                      <a:lnTo>
                        <a:pt x="95" y="160306"/>
                      </a:lnTo>
                      <a:lnTo>
                        <a:pt x="243649" y="19717"/>
                      </a:lnTo>
                      <a:lnTo>
                        <a:pt x="243554" y="0"/>
                      </a:lnTo>
                      <a:lnTo>
                        <a:pt x="0" y="140589"/>
                      </a:lnTo>
                      <a:close/>
                    </a:path>
                  </a:pathLst>
                </a:custGeom>
                <a:solidFill>
                  <a:srgbClr val="737477"/>
                </a:solidFill>
                <a:ln w="9525" cap="flat">
                  <a:noFill/>
                  <a:prstDash val="solid"/>
                  <a:miter/>
                </a:ln>
              </p:spPr>
              <p:txBody>
                <a:bodyPr rtlCol="0" anchor="ctr"/>
                <a:lstStyle/>
                <a:p>
                  <a:endParaRPr lang="en-US" sz="1350"/>
                </a:p>
              </p:txBody>
            </p:sp>
            <p:sp>
              <p:nvSpPr>
                <p:cNvPr id="607" name="Freeform: Shape 606">
                  <a:extLst>
                    <a:ext uri="{FF2B5EF4-FFF2-40B4-BE49-F238E27FC236}">
                      <a16:creationId xmlns:a16="http://schemas.microsoft.com/office/drawing/2014/main" id="{57C0D224-C3AD-45A9-9908-DCB70BEE67FC}"/>
                    </a:ext>
                  </a:extLst>
                </p:cNvPr>
                <p:cNvSpPr/>
                <p:nvPr/>
              </p:nvSpPr>
              <p:spPr>
                <a:xfrm>
                  <a:off x="4714941" y="5024077"/>
                  <a:ext cx="467963" cy="271081"/>
                </a:xfrm>
                <a:custGeom>
                  <a:avLst/>
                  <a:gdLst>
                    <a:gd name="connsiteX0" fmla="*/ 0 w 467963"/>
                    <a:gd name="connsiteY0" fmla="*/ 140589 h 271081"/>
                    <a:gd name="connsiteX1" fmla="*/ 224409 w 467963"/>
                    <a:gd name="connsiteY1" fmla="*/ 271081 h 271081"/>
                    <a:gd name="connsiteX2" fmla="*/ 467963 w 467963"/>
                    <a:gd name="connsiteY2" fmla="*/ 130492 h 271081"/>
                    <a:gd name="connsiteX3" fmla="*/ 243459 w 467963"/>
                    <a:gd name="connsiteY3" fmla="*/ 0 h 271081"/>
                    <a:gd name="connsiteX4" fmla="*/ 0 w 467963"/>
                    <a:gd name="connsiteY4" fmla="*/ 140589 h 271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963" h="271081">
                      <a:moveTo>
                        <a:pt x="0" y="140589"/>
                      </a:moveTo>
                      <a:lnTo>
                        <a:pt x="224409" y="271081"/>
                      </a:lnTo>
                      <a:lnTo>
                        <a:pt x="467963" y="130492"/>
                      </a:lnTo>
                      <a:lnTo>
                        <a:pt x="243459" y="0"/>
                      </a:lnTo>
                      <a:lnTo>
                        <a:pt x="0" y="140589"/>
                      </a:lnTo>
                      <a:close/>
                    </a:path>
                  </a:pathLst>
                </a:custGeom>
                <a:solidFill>
                  <a:srgbClr val="EDEFF5"/>
                </a:solidFill>
                <a:ln w="9525" cap="flat">
                  <a:noFill/>
                  <a:prstDash val="solid"/>
                  <a:miter/>
                </a:ln>
              </p:spPr>
              <p:txBody>
                <a:bodyPr rtlCol="0" anchor="ctr"/>
                <a:lstStyle/>
                <a:p>
                  <a:endParaRPr lang="en-US" sz="1350"/>
                </a:p>
              </p:txBody>
            </p:sp>
          </p:grpSp>
          <p:sp>
            <p:nvSpPr>
              <p:cNvPr id="608" name="Freeform: Shape 607">
                <a:extLst>
                  <a:ext uri="{FF2B5EF4-FFF2-40B4-BE49-F238E27FC236}">
                    <a16:creationId xmlns:a16="http://schemas.microsoft.com/office/drawing/2014/main" id="{938F5697-B090-46B7-B735-855919EC0E67}"/>
                  </a:ext>
                </a:extLst>
              </p:cNvPr>
              <p:cNvSpPr/>
              <p:nvPr/>
            </p:nvSpPr>
            <p:spPr>
              <a:xfrm>
                <a:off x="4459290" y="4718705"/>
                <a:ext cx="237458" cy="554545"/>
              </a:xfrm>
              <a:custGeom>
                <a:avLst/>
                <a:gdLst>
                  <a:gd name="connsiteX0" fmla="*/ 237458 w 237458"/>
                  <a:gd name="connsiteY0" fmla="*/ 554546 h 554545"/>
                  <a:gd name="connsiteX1" fmla="*/ 1143 w 237458"/>
                  <a:gd name="connsiteY1" fmla="*/ 415862 h 554545"/>
                  <a:gd name="connsiteX2" fmla="*/ 0 w 237458"/>
                  <a:gd name="connsiteY2" fmla="*/ 0 h 554545"/>
                  <a:gd name="connsiteX3" fmla="*/ 236220 w 237458"/>
                  <a:gd name="connsiteY3" fmla="*/ 138684 h 554545"/>
                  <a:gd name="connsiteX4" fmla="*/ 237458 w 237458"/>
                  <a:gd name="connsiteY4" fmla="*/ 554546 h 554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58" h="554545">
                    <a:moveTo>
                      <a:pt x="237458" y="554546"/>
                    </a:moveTo>
                    <a:lnTo>
                      <a:pt x="1143" y="415862"/>
                    </a:lnTo>
                    <a:lnTo>
                      <a:pt x="0" y="0"/>
                    </a:lnTo>
                    <a:lnTo>
                      <a:pt x="236220" y="138684"/>
                    </a:lnTo>
                    <a:lnTo>
                      <a:pt x="237458" y="554546"/>
                    </a:lnTo>
                    <a:close/>
                  </a:path>
                </a:pathLst>
              </a:custGeom>
              <a:solidFill>
                <a:srgbClr val="C8D1E3"/>
              </a:solidFill>
              <a:ln w="9525" cap="flat">
                <a:noFill/>
                <a:prstDash val="solid"/>
                <a:miter/>
              </a:ln>
            </p:spPr>
            <p:txBody>
              <a:bodyPr rtlCol="0" anchor="ctr"/>
              <a:lstStyle/>
              <a:p>
                <a:endParaRPr lang="en-US" sz="1350"/>
              </a:p>
            </p:txBody>
          </p:sp>
          <p:sp>
            <p:nvSpPr>
              <p:cNvPr id="609" name="Freeform: Shape 608">
                <a:extLst>
                  <a:ext uri="{FF2B5EF4-FFF2-40B4-BE49-F238E27FC236}">
                    <a16:creationId xmlns:a16="http://schemas.microsoft.com/office/drawing/2014/main" id="{CE3097BE-3F56-4443-B5D3-1780F10B2F2E}"/>
                  </a:ext>
                </a:extLst>
              </p:cNvPr>
              <p:cNvSpPr/>
              <p:nvPr/>
            </p:nvSpPr>
            <p:spPr>
              <a:xfrm>
                <a:off x="4714655" y="4736422"/>
                <a:ext cx="242982" cy="428815"/>
              </a:xfrm>
              <a:custGeom>
                <a:avLst/>
                <a:gdLst>
                  <a:gd name="connsiteX0" fmla="*/ 242983 w 242982"/>
                  <a:gd name="connsiteY0" fmla="*/ 0 h 428815"/>
                  <a:gd name="connsiteX1" fmla="*/ 242983 w 242982"/>
                  <a:gd name="connsiteY1" fmla="*/ 288417 h 428815"/>
                  <a:gd name="connsiteX2" fmla="*/ 0 w 242982"/>
                  <a:gd name="connsiteY2" fmla="*/ 428815 h 428815"/>
                  <a:gd name="connsiteX3" fmla="*/ 0 w 242982"/>
                  <a:gd name="connsiteY3" fmla="*/ 140398 h 428815"/>
                  <a:gd name="connsiteX4" fmla="*/ 9334 w 242982"/>
                  <a:gd name="connsiteY4" fmla="*/ 134874 h 428815"/>
                  <a:gd name="connsiteX5" fmla="*/ 14573 w 242982"/>
                  <a:gd name="connsiteY5" fmla="*/ 131921 h 428815"/>
                  <a:gd name="connsiteX6" fmla="*/ 242983 w 242982"/>
                  <a:gd name="connsiteY6" fmla="*/ 0 h 428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82" h="428815">
                    <a:moveTo>
                      <a:pt x="242983" y="0"/>
                    </a:moveTo>
                    <a:lnTo>
                      <a:pt x="242983" y="288417"/>
                    </a:lnTo>
                    <a:lnTo>
                      <a:pt x="0" y="428815"/>
                    </a:lnTo>
                    <a:lnTo>
                      <a:pt x="0" y="140398"/>
                    </a:lnTo>
                    <a:lnTo>
                      <a:pt x="9334" y="134874"/>
                    </a:lnTo>
                    <a:lnTo>
                      <a:pt x="14573" y="131921"/>
                    </a:lnTo>
                    <a:lnTo>
                      <a:pt x="242983" y="0"/>
                    </a:lnTo>
                    <a:close/>
                  </a:path>
                </a:pathLst>
              </a:custGeom>
              <a:solidFill>
                <a:srgbClr val="263645"/>
              </a:solidFill>
              <a:ln w="9525" cap="flat">
                <a:noFill/>
                <a:prstDash val="solid"/>
                <a:miter/>
              </a:ln>
            </p:spPr>
            <p:txBody>
              <a:bodyPr rtlCol="0" anchor="ctr"/>
              <a:lstStyle/>
              <a:p>
                <a:endParaRPr lang="en-US" sz="1350"/>
              </a:p>
            </p:txBody>
          </p:sp>
          <p:sp>
            <p:nvSpPr>
              <p:cNvPr id="610" name="Freeform: Shape 609">
                <a:extLst>
                  <a:ext uri="{FF2B5EF4-FFF2-40B4-BE49-F238E27FC236}">
                    <a16:creationId xmlns:a16="http://schemas.microsoft.com/office/drawing/2014/main" id="{0DB101F7-6DB1-4807-B770-D820E74D4462}"/>
                  </a:ext>
                </a:extLst>
              </p:cNvPr>
              <p:cNvSpPr/>
              <p:nvPr/>
            </p:nvSpPr>
            <p:spPr>
              <a:xfrm>
                <a:off x="4741230" y="4918921"/>
                <a:ext cx="3333" cy="9525"/>
              </a:xfrm>
              <a:custGeom>
                <a:avLst/>
                <a:gdLst>
                  <a:gd name="connsiteX0" fmla="*/ 3334 w 3333"/>
                  <a:gd name="connsiteY0" fmla="*/ 0 h 9525"/>
                  <a:gd name="connsiteX1" fmla="*/ 3334 w 3333"/>
                  <a:gd name="connsiteY1" fmla="*/ 7620 h 9525"/>
                  <a:gd name="connsiteX2" fmla="*/ 0 w 3333"/>
                  <a:gd name="connsiteY2" fmla="*/ 9525 h 9525"/>
                  <a:gd name="connsiteX3" fmla="*/ 95 w 3333"/>
                  <a:gd name="connsiteY3" fmla="*/ 1905 h 9525"/>
                  <a:gd name="connsiteX4" fmla="*/ 3334 w 3333"/>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525">
                    <a:moveTo>
                      <a:pt x="3334" y="0"/>
                    </a:moveTo>
                    <a:lnTo>
                      <a:pt x="3334" y="7620"/>
                    </a:lnTo>
                    <a:lnTo>
                      <a:pt x="0" y="9525"/>
                    </a:lnTo>
                    <a:lnTo>
                      <a:pt x="95" y="1905"/>
                    </a:lnTo>
                    <a:lnTo>
                      <a:pt x="3334" y="0"/>
                    </a:lnTo>
                    <a:close/>
                  </a:path>
                </a:pathLst>
              </a:custGeom>
              <a:solidFill>
                <a:srgbClr val="353535"/>
              </a:solidFill>
              <a:ln w="9525" cap="flat">
                <a:noFill/>
                <a:prstDash val="solid"/>
                <a:miter/>
              </a:ln>
            </p:spPr>
            <p:txBody>
              <a:bodyPr rtlCol="0" anchor="ctr"/>
              <a:lstStyle/>
              <a:p>
                <a:endParaRPr lang="en-US" sz="1350"/>
              </a:p>
            </p:txBody>
          </p:sp>
          <p:sp>
            <p:nvSpPr>
              <p:cNvPr id="611" name="Freeform: Shape 610">
                <a:extLst>
                  <a:ext uri="{FF2B5EF4-FFF2-40B4-BE49-F238E27FC236}">
                    <a16:creationId xmlns:a16="http://schemas.microsoft.com/office/drawing/2014/main" id="{DBC4D9C8-2518-4178-A926-EE5C05F8240B}"/>
                  </a:ext>
                </a:extLst>
              </p:cNvPr>
              <p:cNvSpPr/>
              <p:nvPr/>
            </p:nvSpPr>
            <p:spPr>
              <a:xfrm>
                <a:off x="4741230" y="4920825"/>
                <a:ext cx="3333" cy="9525"/>
              </a:xfrm>
              <a:custGeom>
                <a:avLst/>
                <a:gdLst>
                  <a:gd name="connsiteX0" fmla="*/ 3334 w 3333"/>
                  <a:gd name="connsiteY0" fmla="*/ 1905 h 9525"/>
                  <a:gd name="connsiteX1" fmla="*/ 3334 w 3333"/>
                  <a:gd name="connsiteY1" fmla="*/ 9525 h 9525"/>
                  <a:gd name="connsiteX2" fmla="*/ 0 w 3333"/>
                  <a:gd name="connsiteY2" fmla="*/ 7620 h 9525"/>
                  <a:gd name="connsiteX3" fmla="*/ 95 w 3333"/>
                  <a:gd name="connsiteY3" fmla="*/ 0 h 9525"/>
                  <a:gd name="connsiteX4" fmla="*/ 3334 w 3333"/>
                  <a:gd name="connsiteY4" fmla="*/ 1905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525">
                    <a:moveTo>
                      <a:pt x="3334" y="1905"/>
                    </a:moveTo>
                    <a:lnTo>
                      <a:pt x="3334" y="9525"/>
                    </a:lnTo>
                    <a:lnTo>
                      <a:pt x="0" y="7620"/>
                    </a:lnTo>
                    <a:lnTo>
                      <a:pt x="95" y="0"/>
                    </a:lnTo>
                    <a:lnTo>
                      <a:pt x="3334" y="1905"/>
                    </a:lnTo>
                    <a:close/>
                  </a:path>
                </a:pathLst>
              </a:custGeom>
              <a:solidFill>
                <a:srgbClr val="4B4B4B"/>
              </a:solidFill>
              <a:ln w="9525" cap="flat">
                <a:noFill/>
                <a:prstDash val="solid"/>
                <a:miter/>
              </a:ln>
            </p:spPr>
            <p:txBody>
              <a:bodyPr rtlCol="0" anchor="ctr"/>
              <a:lstStyle/>
              <a:p>
                <a:endParaRPr lang="en-US" sz="1350"/>
              </a:p>
            </p:txBody>
          </p:sp>
          <p:sp>
            <p:nvSpPr>
              <p:cNvPr id="612" name="Freeform: Shape 611">
                <a:extLst>
                  <a:ext uri="{FF2B5EF4-FFF2-40B4-BE49-F238E27FC236}">
                    <a16:creationId xmlns:a16="http://schemas.microsoft.com/office/drawing/2014/main" id="{4DDD084A-E105-42A1-9401-75BB9A2AD1FF}"/>
                  </a:ext>
                </a:extLst>
              </p:cNvPr>
              <p:cNvSpPr/>
              <p:nvPr/>
            </p:nvSpPr>
            <p:spPr>
              <a:xfrm>
                <a:off x="4744564" y="4922730"/>
                <a:ext cx="217741" cy="133350"/>
              </a:xfrm>
              <a:custGeom>
                <a:avLst/>
                <a:gdLst>
                  <a:gd name="connsiteX0" fmla="*/ 217742 w 217741"/>
                  <a:gd name="connsiteY0" fmla="*/ 125730 h 133350"/>
                  <a:gd name="connsiteX1" fmla="*/ 217742 w 217741"/>
                  <a:gd name="connsiteY1" fmla="*/ 133350 h 133350"/>
                  <a:gd name="connsiteX2" fmla="*/ 0 w 217741"/>
                  <a:gd name="connsiteY2" fmla="*/ 7620 h 133350"/>
                  <a:gd name="connsiteX3" fmla="*/ 0 w 217741"/>
                  <a:gd name="connsiteY3" fmla="*/ 0 h 133350"/>
                  <a:gd name="connsiteX4" fmla="*/ 217742 w 217741"/>
                  <a:gd name="connsiteY4" fmla="*/ 125730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41" h="133350">
                    <a:moveTo>
                      <a:pt x="217742" y="125730"/>
                    </a:moveTo>
                    <a:lnTo>
                      <a:pt x="217742" y="133350"/>
                    </a:lnTo>
                    <a:lnTo>
                      <a:pt x="0" y="7620"/>
                    </a:lnTo>
                    <a:lnTo>
                      <a:pt x="0" y="0"/>
                    </a:lnTo>
                    <a:lnTo>
                      <a:pt x="217742" y="125730"/>
                    </a:lnTo>
                    <a:close/>
                  </a:path>
                </a:pathLst>
              </a:custGeom>
              <a:solidFill>
                <a:srgbClr val="4B4B4B"/>
              </a:solidFill>
              <a:ln w="9525" cap="flat">
                <a:noFill/>
                <a:prstDash val="solid"/>
                <a:miter/>
              </a:ln>
            </p:spPr>
            <p:txBody>
              <a:bodyPr rtlCol="0" anchor="ctr"/>
              <a:lstStyle/>
              <a:p>
                <a:endParaRPr lang="en-US" sz="1350"/>
              </a:p>
            </p:txBody>
          </p:sp>
          <p:sp>
            <p:nvSpPr>
              <p:cNvPr id="613" name="Freeform: Shape 612">
                <a:extLst>
                  <a:ext uri="{FF2B5EF4-FFF2-40B4-BE49-F238E27FC236}">
                    <a16:creationId xmlns:a16="http://schemas.microsoft.com/office/drawing/2014/main" id="{CBA69377-FEEF-4FEF-B3F0-3A837DE7EDB1}"/>
                  </a:ext>
                </a:extLst>
              </p:cNvPr>
              <p:cNvSpPr/>
              <p:nvPr/>
            </p:nvSpPr>
            <p:spPr>
              <a:xfrm>
                <a:off x="4741325" y="4916920"/>
                <a:ext cx="230981" cy="133445"/>
              </a:xfrm>
              <a:custGeom>
                <a:avLst/>
                <a:gdLst>
                  <a:gd name="connsiteX0" fmla="*/ 230981 w 230981"/>
                  <a:gd name="connsiteY0" fmla="*/ 129635 h 133445"/>
                  <a:gd name="connsiteX1" fmla="*/ 227647 w 230981"/>
                  <a:gd name="connsiteY1" fmla="*/ 131540 h 133445"/>
                  <a:gd name="connsiteX2" fmla="*/ 224409 w 230981"/>
                  <a:gd name="connsiteY2" fmla="*/ 133445 h 133445"/>
                  <a:gd name="connsiteX3" fmla="*/ 220980 w 230981"/>
                  <a:gd name="connsiteY3" fmla="*/ 131540 h 133445"/>
                  <a:gd name="connsiteX4" fmla="*/ 3238 w 230981"/>
                  <a:gd name="connsiteY4" fmla="*/ 5810 h 133445"/>
                  <a:gd name="connsiteX5" fmla="*/ 0 w 230981"/>
                  <a:gd name="connsiteY5" fmla="*/ 3905 h 133445"/>
                  <a:gd name="connsiteX6" fmla="*/ 3238 w 230981"/>
                  <a:gd name="connsiteY6" fmla="*/ 2000 h 133445"/>
                  <a:gd name="connsiteX7" fmla="*/ 6572 w 230981"/>
                  <a:gd name="connsiteY7" fmla="*/ 0 h 133445"/>
                  <a:gd name="connsiteX8" fmla="*/ 230981 w 230981"/>
                  <a:gd name="connsiteY8" fmla="*/ 129635 h 133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981" h="133445">
                    <a:moveTo>
                      <a:pt x="230981" y="129635"/>
                    </a:moveTo>
                    <a:lnTo>
                      <a:pt x="227647" y="131540"/>
                    </a:lnTo>
                    <a:lnTo>
                      <a:pt x="224409" y="133445"/>
                    </a:lnTo>
                    <a:lnTo>
                      <a:pt x="220980" y="131540"/>
                    </a:lnTo>
                    <a:lnTo>
                      <a:pt x="3238" y="5810"/>
                    </a:lnTo>
                    <a:lnTo>
                      <a:pt x="0" y="3905"/>
                    </a:lnTo>
                    <a:lnTo>
                      <a:pt x="3238" y="2000"/>
                    </a:lnTo>
                    <a:lnTo>
                      <a:pt x="6572" y="0"/>
                    </a:lnTo>
                    <a:lnTo>
                      <a:pt x="230981" y="129635"/>
                    </a:lnTo>
                    <a:close/>
                  </a:path>
                </a:pathLst>
              </a:custGeom>
              <a:solidFill>
                <a:srgbClr val="313131"/>
              </a:solidFill>
              <a:ln w="9525" cap="flat">
                <a:noFill/>
                <a:prstDash val="solid"/>
                <a:miter/>
              </a:ln>
            </p:spPr>
            <p:txBody>
              <a:bodyPr rtlCol="0" anchor="ctr"/>
              <a:lstStyle/>
              <a:p>
                <a:endParaRPr lang="en-US" sz="1350"/>
              </a:p>
            </p:txBody>
          </p:sp>
          <p:sp>
            <p:nvSpPr>
              <p:cNvPr id="614" name="Freeform: Shape 613">
                <a:extLst>
                  <a:ext uri="{FF2B5EF4-FFF2-40B4-BE49-F238E27FC236}">
                    <a16:creationId xmlns:a16="http://schemas.microsoft.com/office/drawing/2014/main" id="{BA3C68EB-7C70-43BF-8703-FD887C90C24D}"/>
                  </a:ext>
                </a:extLst>
              </p:cNvPr>
              <p:cNvSpPr/>
              <p:nvPr/>
            </p:nvSpPr>
            <p:spPr>
              <a:xfrm>
                <a:off x="4741230" y="4871486"/>
                <a:ext cx="3333" cy="9620"/>
              </a:xfrm>
              <a:custGeom>
                <a:avLst/>
                <a:gdLst>
                  <a:gd name="connsiteX0" fmla="*/ 3334 w 3333"/>
                  <a:gd name="connsiteY0" fmla="*/ 0 h 9620"/>
                  <a:gd name="connsiteX1" fmla="*/ 3334 w 3333"/>
                  <a:gd name="connsiteY1" fmla="*/ 7715 h 9620"/>
                  <a:gd name="connsiteX2" fmla="*/ 0 w 3333"/>
                  <a:gd name="connsiteY2" fmla="*/ 9620 h 9620"/>
                  <a:gd name="connsiteX3" fmla="*/ 95 w 3333"/>
                  <a:gd name="connsiteY3" fmla="*/ 2000 h 9620"/>
                  <a:gd name="connsiteX4" fmla="*/ 3334 w 3333"/>
                  <a:gd name="connsiteY4" fmla="*/ 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620">
                    <a:moveTo>
                      <a:pt x="3334" y="0"/>
                    </a:moveTo>
                    <a:lnTo>
                      <a:pt x="3334" y="7715"/>
                    </a:lnTo>
                    <a:lnTo>
                      <a:pt x="0" y="9620"/>
                    </a:lnTo>
                    <a:lnTo>
                      <a:pt x="95" y="2000"/>
                    </a:lnTo>
                    <a:lnTo>
                      <a:pt x="3334" y="0"/>
                    </a:lnTo>
                    <a:close/>
                  </a:path>
                </a:pathLst>
              </a:custGeom>
              <a:solidFill>
                <a:srgbClr val="353535"/>
              </a:solidFill>
              <a:ln w="9525" cap="flat">
                <a:noFill/>
                <a:prstDash val="solid"/>
                <a:miter/>
              </a:ln>
            </p:spPr>
            <p:txBody>
              <a:bodyPr rtlCol="0" anchor="ctr"/>
              <a:lstStyle/>
              <a:p>
                <a:endParaRPr lang="en-US" sz="1350"/>
              </a:p>
            </p:txBody>
          </p:sp>
          <p:sp>
            <p:nvSpPr>
              <p:cNvPr id="615" name="Freeform: Shape 614">
                <a:extLst>
                  <a:ext uri="{FF2B5EF4-FFF2-40B4-BE49-F238E27FC236}">
                    <a16:creationId xmlns:a16="http://schemas.microsoft.com/office/drawing/2014/main" id="{32933F47-EB6C-40C6-B9A1-FBBBB436B2D1}"/>
                  </a:ext>
                </a:extLst>
              </p:cNvPr>
              <p:cNvSpPr/>
              <p:nvPr/>
            </p:nvSpPr>
            <p:spPr>
              <a:xfrm>
                <a:off x="4724847" y="4867676"/>
                <a:ext cx="19716" cy="15335"/>
              </a:xfrm>
              <a:custGeom>
                <a:avLst/>
                <a:gdLst>
                  <a:gd name="connsiteX0" fmla="*/ 19717 w 19716"/>
                  <a:gd name="connsiteY0" fmla="*/ 7715 h 15335"/>
                  <a:gd name="connsiteX1" fmla="*/ 19717 w 19716"/>
                  <a:gd name="connsiteY1" fmla="*/ 15335 h 15335"/>
                  <a:gd name="connsiteX2" fmla="*/ 0 w 19716"/>
                  <a:gd name="connsiteY2" fmla="*/ 3905 h 15335"/>
                  <a:gd name="connsiteX3" fmla="*/ 6191 w 19716"/>
                  <a:gd name="connsiteY3" fmla="*/ 0 h 15335"/>
                  <a:gd name="connsiteX4" fmla="*/ 19717 w 19716"/>
                  <a:gd name="connsiteY4" fmla="*/ 7715 h 15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6" h="15335">
                    <a:moveTo>
                      <a:pt x="19717" y="7715"/>
                    </a:moveTo>
                    <a:lnTo>
                      <a:pt x="19717" y="15335"/>
                    </a:lnTo>
                    <a:lnTo>
                      <a:pt x="0" y="3905"/>
                    </a:lnTo>
                    <a:lnTo>
                      <a:pt x="6191" y="0"/>
                    </a:lnTo>
                    <a:lnTo>
                      <a:pt x="19717" y="7715"/>
                    </a:lnTo>
                    <a:close/>
                  </a:path>
                </a:pathLst>
              </a:custGeom>
              <a:solidFill>
                <a:srgbClr val="4B4B4B"/>
              </a:solidFill>
              <a:ln w="9525" cap="flat">
                <a:noFill/>
                <a:prstDash val="solid"/>
                <a:miter/>
              </a:ln>
            </p:spPr>
            <p:txBody>
              <a:bodyPr rtlCol="0" anchor="ctr"/>
              <a:lstStyle/>
              <a:p>
                <a:endParaRPr lang="en-US" sz="1350"/>
              </a:p>
            </p:txBody>
          </p:sp>
          <p:sp>
            <p:nvSpPr>
              <p:cNvPr id="616" name="Freeform: Shape 615">
                <a:extLst>
                  <a:ext uri="{FF2B5EF4-FFF2-40B4-BE49-F238E27FC236}">
                    <a16:creationId xmlns:a16="http://schemas.microsoft.com/office/drawing/2014/main" id="{2770325E-DEB0-4C35-8480-60039EE0EAD6}"/>
                  </a:ext>
                </a:extLst>
              </p:cNvPr>
              <p:cNvSpPr/>
              <p:nvPr/>
            </p:nvSpPr>
            <p:spPr>
              <a:xfrm>
                <a:off x="4744564" y="4875391"/>
                <a:ext cx="217741" cy="133350"/>
              </a:xfrm>
              <a:custGeom>
                <a:avLst/>
                <a:gdLst>
                  <a:gd name="connsiteX0" fmla="*/ 217742 w 217741"/>
                  <a:gd name="connsiteY0" fmla="*/ 125635 h 133350"/>
                  <a:gd name="connsiteX1" fmla="*/ 217742 w 217741"/>
                  <a:gd name="connsiteY1" fmla="*/ 133350 h 133350"/>
                  <a:gd name="connsiteX2" fmla="*/ 0 w 217741"/>
                  <a:gd name="connsiteY2" fmla="*/ 7620 h 133350"/>
                  <a:gd name="connsiteX3" fmla="*/ 0 w 217741"/>
                  <a:gd name="connsiteY3" fmla="*/ 0 h 133350"/>
                  <a:gd name="connsiteX4" fmla="*/ 217742 w 217741"/>
                  <a:gd name="connsiteY4" fmla="*/ 12563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41" h="133350">
                    <a:moveTo>
                      <a:pt x="217742" y="125635"/>
                    </a:moveTo>
                    <a:lnTo>
                      <a:pt x="217742" y="133350"/>
                    </a:lnTo>
                    <a:lnTo>
                      <a:pt x="0" y="7620"/>
                    </a:lnTo>
                    <a:lnTo>
                      <a:pt x="0" y="0"/>
                    </a:lnTo>
                    <a:lnTo>
                      <a:pt x="217742" y="125635"/>
                    </a:lnTo>
                    <a:close/>
                  </a:path>
                </a:pathLst>
              </a:custGeom>
              <a:solidFill>
                <a:srgbClr val="4B4B4B"/>
              </a:solidFill>
              <a:ln w="9525" cap="flat">
                <a:noFill/>
                <a:prstDash val="solid"/>
                <a:miter/>
              </a:ln>
            </p:spPr>
            <p:txBody>
              <a:bodyPr rtlCol="0" anchor="ctr"/>
              <a:lstStyle/>
              <a:p>
                <a:endParaRPr lang="en-US" sz="1350"/>
              </a:p>
            </p:txBody>
          </p:sp>
          <p:sp>
            <p:nvSpPr>
              <p:cNvPr id="617" name="Freeform: Shape 616">
                <a:extLst>
                  <a:ext uri="{FF2B5EF4-FFF2-40B4-BE49-F238E27FC236}">
                    <a16:creationId xmlns:a16="http://schemas.microsoft.com/office/drawing/2014/main" id="{FCA35667-496F-4CF4-8E0E-D5F6699BBEFA}"/>
                  </a:ext>
                </a:extLst>
              </p:cNvPr>
              <p:cNvSpPr/>
              <p:nvPr/>
            </p:nvSpPr>
            <p:spPr>
              <a:xfrm>
                <a:off x="4731229" y="4863866"/>
                <a:ext cx="241077" cy="139160"/>
              </a:xfrm>
              <a:custGeom>
                <a:avLst/>
                <a:gdLst>
                  <a:gd name="connsiteX0" fmla="*/ 241078 w 241077"/>
                  <a:gd name="connsiteY0" fmla="*/ 135255 h 139160"/>
                  <a:gd name="connsiteX1" fmla="*/ 237744 w 241077"/>
                  <a:gd name="connsiteY1" fmla="*/ 137255 h 139160"/>
                  <a:gd name="connsiteX2" fmla="*/ 234505 w 241077"/>
                  <a:gd name="connsiteY2" fmla="*/ 139160 h 139160"/>
                  <a:gd name="connsiteX3" fmla="*/ 231077 w 241077"/>
                  <a:gd name="connsiteY3" fmla="*/ 137160 h 139160"/>
                  <a:gd name="connsiteX4" fmla="*/ 13335 w 241077"/>
                  <a:gd name="connsiteY4" fmla="*/ 11525 h 139160"/>
                  <a:gd name="connsiteX5" fmla="*/ 0 w 241077"/>
                  <a:gd name="connsiteY5" fmla="*/ 3620 h 139160"/>
                  <a:gd name="connsiteX6" fmla="*/ 3048 w 241077"/>
                  <a:gd name="connsiteY6" fmla="*/ 2000 h 139160"/>
                  <a:gd name="connsiteX7" fmla="*/ 6382 w 241077"/>
                  <a:gd name="connsiteY7" fmla="*/ 0 h 139160"/>
                  <a:gd name="connsiteX8" fmla="*/ 241078 w 241077"/>
                  <a:gd name="connsiteY8" fmla="*/ 135255 h 13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077" h="139160">
                    <a:moveTo>
                      <a:pt x="241078" y="135255"/>
                    </a:moveTo>
                    <a:lnTo>
                      <a:pt x="237744" y="137255"/>
                    </a:lnTo>
                    <a:lnTo>
                      <a:pt x="234505" y="139160"/>
                    </a:lnTo>
                    <a:lnTo>
                      <a:pt x="231077" y="137160"/>
                    </a:lnTo>
                    <a:lnTo>
                      <a:pt x="13335" y="11525"/>
                    </a:lnTo>
                    <a:lnTo>
                      <a:pt x="0" y="3620"/>
                    </a:lnTo>
                    <a:lnTo>
                      <a:pt x="3048" y="2000"/>
                    </a:lnTo>
                    <a:lnTo>
                      <a:pt x="6382" y="0"/>
                    </a:lnTo>
                    <a:lnTo>
                      <a:pt x="241078" y="135255"/>
                    </a:lnTo>
                    <a:close/>
                  </a:path>
                </a:pathLst>
              </a:custGeom>
              <a:solidFill>
                <a:srgbClr val="313131"/>
              </a:solidFill>
              <a:ln w="9525" cap="flat">
                <a:noFill/>
                <a:prstDash val="solid"/>
                <a:miter/>
              </a:ln>
            </p:spPr>
            <p:txBody>
              <a:bodyPr rtlCol="0" anchor="ctr"/>
              <a:lstStyle/>
              <a:p>
                <a:endParaRPr lang="en-US" sz="1350"/>
              </a:p>
            </p:txBody>
          </p:sp>
          <p:grpSp>
            <p:nvGrpSpPr>
              <p:cNvPr id="618" name="Graphic 2">
                <a:extLst>
                  <a:ext uri="{FF2B5EF4-FFF2-40B4-BE49-F238E27FC236}">
                    <a16:creationId xmlns:a16="http://schemas.microsoft.com/office/drawing/2014/main" id="{7EDE7492-83EF-4E25-9771-4730EA90DBE1}"/>
                  </a:ext>
                </a:extLst>
              </p:cNvPr>
              <p:cNvGrpSpPr/>
              <p:nvPr/>
            </p:nvGrpSpPr>
            <p:grpSpPr>
              <a:xfrm>
                <a:off x="4714655" y="4868343"/>
                <a:ext cx="38957" cy="103632"/>
                <a:chOff x="4714655" y="4868343"/>
                <a:chExt cx="38957" cy="103632"/>
              </a:xfrm>
            </p:grpSpPr>
            <p:sp>
              <p:nvSpPr>
                <p:cNvPr id="619" name="Freeform: Shape 618">
                  <a:extLst>
                    <a:ext uri="{FF2B5EF4-FFF2-40B4-BE49-F238E27FC236}">
                      <a16:creationId xmlns:a16="http://schemas.microsoft.com/office/drawing/2014/main" id="{FEDD726E-77B8-4BCB-9D2D-9378645E48A6}"/>
                    </a:ext>
                  </a:extLst>
                </p:cNvPr>
                <p:cNvSpPr/>
                <p:nvPr/>
              </p:nvSpPr>
              <p:spPr>
                <a:xfrm>
                  <a:off x="4723990" y="4868343"/>
                  <a:ext cx="17049" cy="5143"/>
                </a:xfrm>
                <a:custGeom>
                  <a:avLst/>
                  <a:gdLst>
                    <a:gd name="connsiteX0" fmla="*/ 17050 w 17049"/>
                    <a:gd name="connsiteY0" fmla="*/ 5143 h 5143"/>
                    <a:gd name="connsiteX1" fmla="*/ 0 w 17049"/>
                    <a:gd name="connsiteY1" fmla="*/ 3048 h 5143"/>
                    <a:gd name="connsiteX2" fmla="*/ 5144 w 17049"/>
                    <a:gd name="connsiteY2" fmla="*/ 0 h 5143"/>
                    <a:gd name="connsiteX3" fmla="*/ 12668 w 17049"/>
                    <a:gd name="connsiteY3" fmla="*/ 2572 h 5143"/>
                  </a:gdLst>
                  <a:ahLst/>
                  <a:cxnLst>
                    <a:cxn ang="0">
                      <a:pos x="connsiteX0" y="connsiteY0"/>
                    </a:cxn>
                    <a:cxn ang="0">
                      <a:pos x="connsiteX1" y="connsiteY1"/>
                    </a:cxn>
                    <a:cxn ang="0">
                      <a:pos x="connsiteX2" y="connsiteY2"/>
                    </a:cxn>
                    <a:cxn ang="0">
                      <a:pos x="connsiteX3" y="connsiteY3"/>
                    </a:cxn>
                  </a:cxnLst>
                  <a:rect l="l" t="t" r="r" b="b"/>
                  <a:pathLst>
                    <a:path w="17049" h="5143">
                      <a:moveTo>
                        <a:pt x="17050" y="5143"/>
                      </a:moveTo>
                      <a:cubicBezTo>
                        <a:pt x="11828" y="2339"/>
                        <a:pt x="5746" y="1591"/>
                        <a:pt x="0" y="3048"/>
                      </a:cubicBezTo>
                      <a:lnTo>
                        <a:pt x="5144" y="0"/>
                      </a:lnTo>
                      <a:cubicBezTo>
                        <a:pt x="7794" y="365"/>
                        <a:pt x="10349" y="1238"/>
                        <a:pt x="12668" y="2572"/>
                      </a:cubicBezTo>
                      <a:close/>
                    </a:path>
                  </a:pathLst>
                </a:custGeom>
                <a:solidFill>
                  <a:srgbClr val="9E9FA3"/>
                </a:solidFill>
                <a:ln w="9525" cap="flat">
                  <a:noFill/>
                  <a:prstDash val="solid"/>
                  <a:miter/>
                </a:ln>
              </p:spPr>
              <p:txBody>
                <a:bodyPr rtlCol="0" anchor="ctr"/>
                <a:lstStyle/>
                <a:p>
                  <a:endParaRPr lang="en-US" sz="1350"/>
                </a:p>
              </p:txBody>
            </p:sp>
            <p:sp>
              <p:nvSpPr>
                <p:cNvPr id="620" name="Freeform: Shape 619">
                  <a:extLst>
                    <a:ext uri="{FF2B5EF4-FFF2-40B4-BE49-F238E27FC236}">
                      <a16:creationId xmlns:a16="http://schemas.microsoft.com/office/drawing/2014/main" id="{C7C46DFA-D128-442A-8AC9-88A7BA1776E3}"/>
                    </a:ext>
                  </a:extLst>
                </p:cNvPr>
                <p:cNvSpPr/>
                <p:nvPr/>
              </p:nvSpPr>
              <p:spPr>
                <a:xfrm>
                  <a:off x="4714655" y="4870942"/>
                  <a:ext cx="38957" cy="101032"/>
                </a:xfrm>
                <a:custGeom>
                  <a:avLst/>
                  <a:gdLst>
                    <a:gd name="connsiteX0" fmla="*/ 38957 w 38957"/>
                    <a:gd name="connsiteY0" fmla="*/ 30071 h 101032"/>
                    <a:gd name="connsiteX1" fmla="*/ 0 w 38957"/>
                    <a:gd name="connsiteY1" fmla="*/ 3877 h 101032"/>
                    <a:gd name="connsiteX2" fmla="*/ 0 w 38957"/>
                    <a:gd name="connsiteY2" fmla="*/ 101032 h 101032"/>
                    <a:gd name="connsiteX3" fmla="*/ 38957 w 38957"/>
                    <a:gd name="connsiteY3" fmla="*/ 30071 h 101032"/>
                  </a:gdLst>
                  <a:ahLst/>
                  <a:cxnLst>
                    <a:cxn ang="0">
                      <a:pos x="connsiteX0" y="connsiteY0"/>
                    </a:cxn>
                    <a:cxn ang="0">
                      <a:pos x="connsiteX1" y="connsiteY1"/>
                    </a:cxn>
                    <a:cxn ang="0">
                      <a:pos x="connsiteX2" y="connsiteY2"/>
                    </a:cxn>
                    <a:cxn ang="0">
                      <a:pos x="connsiteX3" y="connsiteY3"/>
                    </a:cxn>
                  </a:cxnLst>
                  <a:rect l="l" t="t" r="r" b="b"/>
                  <a:pathLst>
                    <a:path w="38957" h="101032">
                      <a:moveTo>
                        <a:pt x="38957" y="30071"/>
                      </a:moveTo>
                      <a:cubicBezTo>
                        <a:pt x="38957" y="4544"/>
                        <a:pt x="21717" y="-6505"/>
                        <a:pt x="0" y="3877"/>
                      </a:cubicBezTo>
                      <a:lnTo>
                        <a:pt x="0" y="101032"/>
                      </a:lnTo>
                      <a:cubicBezTo>
                        <a:pt x="22995" y="84439"/>
                        <a:pt x="37302" y="58379"/>
                        <a:pt x="38957" y="30071"/>
                      </a:cubicBezTo>
                      <a:close/>
                    </a:path>
                  </a:pathLst>
                </a:custGeom>
                <a:solidFill>
                  <a:srgbClr val="DEE0E5"/>
                </a:solidFill>
                <a:ln w="9525" cap="flat">
                  <a:noFill/>
                  <a:prstDash val="solid"/>
                  <a:miter/>
                </a:ln>
              </p:spPr>
              <p:txBody>
                <a:bodyPr rtlCol="0" anchor="ctr"/>
                <a:lstStyle/>
                <a:p>
                  <a:endParaRPr lang="en-US" sz="1350"/>
                </a:p>
              </p:txBody>
            </p:sp>
          </p:grpSp>
          <p:grpSp>
            <p:nvGrpSpPr>
              <p:cNvPr id="621" name="Graphic 2">
                <a:extLst>
                  <a:ext uri="{FF2B5EF4-FFF2-40B4-BE49-F238E27FC236}">
                    <a16:creationId xmlns:a16="http://schemas.microsoft.com/office/drawing/2014/main" id="{3A4B2949-F12B-45A4-BE35-967F221F193D}"/>
                  </a:ext>
                </a:extLst>
              </p:cNvPr>
              <p:cNvGrpSpPr/>
              <p:nvPr/>
            </p:nvGrpSpPr>
            <p:grpSpPr>
              <a:xfrm>
                <a:off x="4714655" y="4876003"/>
                <a:ext cx="54101" cy="110735"/>
                <a:chOff x="4714655" y="4876003"/>
                <a:chExt cx="54101" cy="110735"/>
              </a:xfrm>
            </p:grpSpPr>
            <p:sp>
              <p:nvSpPr>
                <p:cNvPr id="622" name="Freeform: Shape 621">
                  <a:extLst>
                    <a:ext uri="{FF2B5EF4-FFF2-40B4-BE49-F238E27FC236}">
                      <a16:creationId xmlns:a16="http://schemas.microsoft.com/office/drawing/2014/main" id="{179C2A50-9BC6-406E-9810-E1501B921569}"/>
                    </a:ext>
                  </a:extLst>
                </p:cNvPr>
                <p:cNvSpPr/>
                <p:nvPr/>
              </p:nvSpPr>
              <p:spPr>
                <a:xfrm>
                  <a:off x="4721990" y="4876003"/>
                  <a:ext cx="34671" cy="8532"/>
                </a:xfrm>
                <a:custGeom>
                  <a:avLst/>
                  <a:gdLst>
                    <a:gd name="connsiteX0" fmla="*/ 34385 w 34671"/>
                    <a:gd name="connsiteY0" fmla="*/ 5104 h 8532"/>
                    <a:gd name="connsiteX1" fmla="*/ 29909 w 34671"/>
                    <a:gd name="connsiteY1" fmla="*/ 2532 h 8532"/>
                    <a:gd name="connsiteX2" fmla="*/ 0 w 34671"/>
                    <a:gd name="connsiteY2" fmla="*/ 5961 h 8532"/>
                    <a:gd name="connsiteX3" fmla="*/ 4477 w 34671"/>
                    <a:gd name="connsiteY3" fmla="*/ 8533 h 8532"/>
                    <a:gd name="connsiteX4" fmla="*/ 34671 w 34671"/>
                    <a:gd name="connsiteY4" fmla="*/ 5580 h 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532">
                      <a:moveTo>
                        <a:pt x="34385" y="5104"/>
                      </a:moveTo>
                      <a:lnTo>
                        <a:pt x="29909" y="2532"/>
                      </a:lnTo>
                      <a:cubicBezTo>
                        <a:pt x="20052" y="-1812"/>
                        <a:pt x="8618" y="-501"/>
                        <a:pt x="0" y="5961"/>
                      </a:cubicBezTo>
                      <a:lnTo>
                        <a:pt x="4477" y="8533"/>
                      </a:lnTo>
                      <a:cubicBezTo>
                        <a:pt x="13251" y="2118"/>
                        <a:pt x="24821" y="987"/>
                        <a:pt x="34671" y="5580"/>
                      </a:cubicBezTo>
                      <a:close/>
                    </a:path>
                  </a:pathLst>
                </a:custGeom>
                <a:solidFill>
                  <a:srgbClr val="9E9FA3"/>
                </a:solidFill>
                <a:ln w="9525" cap="flat">
                  <a:noFill/>
                  <a:prstDash val="solid"/>
                  <a:miter/>
                </a:ln>
              </p:spPr>
              <p:txBody>
                <a:bodyPr rtlCol="0" anchor="ctr"/>
                <a:lstStyle/>
                <a:p>
                  <a:endParaRPr lang="en-US" sz="1350"/>
                </a:p>
              </p:txBody>
            </p:sp>
            <p:sp>
              <p:nvSpPr>
                <p:cNvPr id="623" name="Freeform: Shape 622">
                  <a:extLst>
                    <a:ext uri="{FF2B5EF4-FFF2-40B4-BE49-F238E27FC236}">
                      <a16:creationId xmlns:a16="http://schemas.microsoft.com/office/drawing/2014/main" id="{854D9F10-C684-4DF4-B744-9F69697E02E0}"/>
                    </a:ext>
                  </a:extLst>
                </p:cNvPr>
                <p:cNvSpPr/>
                <p:nvPr/>
              </p:nvSpPr>
              <p:spPr>
                <a:xfrm>
                  <a:off x="4714941" y="4881964"/>
                  <a:ext cx="11525" cy="11239"/>
                </a:xfrm>
                <a:custGeom>
                  <a:avLst/>
                  <a:gdLst>
                    <a:gd name="connsiteX0" fmla="*/ 7048 w 11525"/>
                    <a:gd name="connsiteY0" fmla="*/ 0 h 11239"/>
                    <a:gd name="connsiteX1" fmla="*/ 0 w 11525"/>
                    <a:gd name="connsiteY1" fmla="*/ 4858 h 11239"/>
                    <a:gd name="connsiteX2" fmla="*/ 0 w 11525"/>
                    <a:gd name="connsiteY2" fmla="*/ 11239 h 11239"/>
                    <a:gd name="connsiteX3" fmla="*/ 11525 w 11525"/>
                    <a:gd name="connsiteY3" fmla="*/ 2572 h 11239"/>
                  </a:gdLst>
                  <a:ahLst/>
                  <a:cxnLst>
                    <a:cxn ang="0">
                      <a:pos x="connsiteX0" y="connsiteY0"/>
                    </a:cxn>
                    <a:cxn ang="0">
                      <a:pos x="connsiteX1" y="connsiteY1"/>
                    </a:cxn>
                    <a:cxn ang="0">
                      <a:pos x="connsiteX2" y="connsiteY2"/>
                    </a:cxn>
                    <a:cxn ang="0">
                      <a:pos x="connsiteX3" y="connsiteY3"/>
                    </a:cxn>
                  </a:cxnLst>
                  <a:rect l="l" t="t" r="r" b="b"/>
                  <a:pathLst>
                    <a:path w="11525" h="11239">
                      <a:moveTo>
                        <a:pt x="7048" y="0"/>
                      </a:moveTo>
                      <a:cubicBezTo>
                        <a:pt x="4597" y="1466"/>
                        <a:pt x="2243" y="3089"/>
                        <a:pt x="0" y="4858"/>
                      </a:cubicBezTo>
                      <a:lnTo>
                        <a:pt x="0" y="11239"/>
                      </a:lnTo>
                      <a:cubicBezTo>
                        <a:pt x="3528" y="7955"/>
                        <a:pt x="7391" y="5050"/>
                        <a:pt x="11525" y="2572"/>
                      </a:cubicBezTo>
                      <a:close/>
                    </a:path>
                  </a:pathLst>
                </a:custGeom>
                <a:solidFill>
                  <a:srgbClr val="9E9FA3"/>
                </a:solidFill>
                <a:ln w="9525" cap="flat">
                  <a:noFill/>
                  <a:prstDash val="solid"/>
                  <a:miter/>
                </a:ln>
              </p:spPr>
              <p:txBody>
                <a:bodyPr rtlCol="0" anchor="ctr"/>
                <a:lstStyle/>
                <a:p>
                  <a:endParaRPr lang="en-US" sz="1350"/>
                </a:p>
              </p:txBody>
            </p:sp>
            <p:sp>
              <p:nvSpPr>
                <p:cNvPr id="624" name="Freeform: Shape 623">
                  <a:extLst>
                    <a:ext uri="{FF2B5EF4-FFF2-40B4-BE49-F238E27FC236}">
                      <a16:creationId xmlns:a16="http://schemas.microsoft.com/office/drawing/2014/main" id="{CDF8C4FC-8780-48B0-9408-A901F40EA77B}"/>
                    </a:ext>
                  </a:extLst>
                </p:cNvPr>
                <p:cNvSpPr/>
                <p:nvPr/>
              </p:nvSpPr>
              <p:spPr>
                <a:xfrm>
                  <a:off x="4714655" y="4878249"/>
                  <a:ext cx="54101" cy="108489"/>
                </a:xfrm>
                <a:custGeom>
                  <a:avLst/>
                  <a:gdLst>
                    <a:gd name="connsiteX0" fmla="*/ 11525 w 54101"/>
                    <a:gd name="connsiteY0" fmla="*/ 5810 h 108489"/>
                    <a:gd name="connsiteX1" fmla="*/ 0 w 54101"/>
                    <a:gd name="connsiteY1" fmla="*/ 14478 h 108489"/>
                    <a:gd name="connsiteX2" fmla="*/ 0 w 54101"/>
                    <a:gd name="connsiteY2" fmla="*/ 108490 h 108489"/>
                    <a:gd name="connsiteX3" fmla="*/ 11811 w 54101"/>
                    <a:gd name="connsiteY3" fmla="*/ 103632 h 108489"/>
                    <a:gd name="connsiteX4" fmla="*/ 54102 w 54101"/>
                    <a:gd name="connsiteY4" fmla="*/ 30385 h 108489"/>
                    <a:gd name="connsiteX5" fmla="*/ 11525 w 54101"/>
                    <a:gd name="connsiteY5" fmla="*/ 5810 h 108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01" h="108489">
                      <a:moveTo>
                        <a:pt x="11525" y="5810"/>
                      </a:moveTo>
                      <a:cubicBezTo>
                        <a:pt x="7391" y="8288"/>
                        <a:pt x="3528" y="11194"/>
                        <a:pt x="0" y="14478"/>
                      </a:cubicBezTo>
                      <a:lnTo>
                        <a:pt x="0" y="108490"/>
                      </a:lnTo>
                      <a:cubicBezTo>
                        <a:pt x="4142" y="107424"/>
                        <a:pt x="8117" y="105789"/>
                        <a:pt x="11811" y="103632"/>
                      </a:cubicBezTo>
                      <a:cubicBezTo>
                        <a:pt x="36807" y="87381"/>
                        <a:pt x="52525" y="60157"/>
                        <a:pt x="54102" y="30385"/>
                      </a:cubicBezTo>
                      <a:cubicBezTo>
                        <a:pt x="54007" y="3143"/>
                        <a:pt x="34957" y="-7715"/>
                        <a:pt x="11525" y="5810"/>
                      </a:cubicBezTo>
                      <a:close/>
                    </a:path>
                  </a:pathLst>
                </a:custGeom>
                <a:solidFill>
                  <a:srgbClr val="DEE0E5"/>
                </a:solidFill>
                <a:ln w="9525" cap="flat">
                  <a:noFill/>
                  <a:prstDash val="solid"/>
                  <a:miter/>
                </a:ln>
              </p:spPr>
              <p:txBody>
                <a:bodyPr rtlCol="0" anchor="ctr"/>
                <a:lstStyle/>
                <a:p>
                  <a:endParaRPr lang="en-US" sz="1350"/>
                </a:p>
              </p:txBody>
            </p:sp>
          </p:grpSp>
          <p:grpSp>
            <p:nvGrpSpPr>
              <p:cNvPr id="625" name="Graphic 2">
                <a:extLst>
                  <a:ext uri="{FF2B5EF4-FFF2-40B4-BE49-F238E27FC236}">
                    <a16:creationId xmlns:a16="http://schemas.microsoft.com/office/drawing/2014/main" id="{B2142E67-294D-4E1E-89FD-C505959AE8BB}"/>
                  </a:ext>
                </a:extLst>
              </p:cNvPr>
              <p:cNvGrpSpPr/>
              <p:nvPr/>
            </p:nvGrpSpPr>
            <p:grpSpPr>
              <a:xfrm>
                <a:off x="4714655" y="4883552"/>
                <a:ext cx="66389" cy="111120"/>
                <a:chOff x="4714655" y="4883552"/>
                <a:chExt cx="66389" cy="111120"/>
              </a:xfrm>
            </p:grpSpPr>
            <p:sp>
              <p:nvSpPr>
                <p:cNvPr id="626" name="Freeform: Shape 625">
                  <a:extLst>
                    <a:ext uri="{FF2B5EF4-FFF2-40B4-BE49-F238E27FC236}">
                      <a16:creationId xmlns:a16="http://schemas.microsoft.com/office/drawing/2014/main" id="{1919D3E3-0C90-490C-9652-1531D96A0229}"/>
                    </a:ext>
                  </a:extLst>
                </p:cNvPr>
                <p:cNvSpPr/>
                <p:nvPr/>
              </p:nvSpPr>
              <p:spPr>
                <a:xfrm>
                  <a:off x="4734086" y="4883552"/>
                  <a:ext cx="34576" cy="8317"/>
                </a:xfrm>
                <a:custGeom>
                  <a:avLst/>
                  <a:gdLst>
                    <a:gd name="connsiteX0" fmla="*/ 34576 w 34576"/>
                    <a:gd name="connsiteY0" fmla="*/ 5365 h 8317"/>
                    <a:gd name="connsiteX1" fmla="*/ 30194 w 34576"/>
                    <a:gd name="connsiteY1" fmla="*/ 2793 h 8317"/>
                    <a:gd name="connsiteX2" fmla="*/ 0 w 34576"/>
                    <a:gd name="connsiteY2" fmla="*/ 5746 h 8317"/>
                    <a:gd name="connsiteX3" fmla="*/ 4382 w 34576"/>
                    <a:gd name="connsiteY3" fmla="*/ 8318 h 8317"/>
                    <a:gd name="connsiteX4" fmla="*/ 34576 w 34576"/>
                    <a:gd name="connsiteY4" fmla="*/ 5365 h 8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6" h="8317">
                      <a:moveTo>
                        <a:pt x="34576" y="5365"/>
                      </a:moveTo>
                      <a:lnTo>
                        <a:pt x="30194" y="2793"/>
                      </a:lnTo>
                      <a:cubicBezTo>
                        <a:pt x="20344" y="-1800"/>
                        <a:pt x="8774" y="-669"/>
                        <a:pt x="0" y="5746"/>
                      </a:cubicBezTo>
                      <a:lnTo>
                        <a:pt x="4382" y="8318"/>
                      </a:lnTo>
                      <a:cubicBezTo>
                        <a:pt x="13178" y="1962"/>
                        <a:pt x="24715" y="834"/>
                        <a:pt x="34576" y="5365"/>
                      </a:cubicBezTo>
                      <a:close/>
                    </a:path>
                  </a:pathLst>
                </a:custGeom>
                <a:solidFill>
                  <a:srgbClr val="9E9FA3"/>
                </a:solidFill>
                <a:ln w="9525" cap="flat">
                  <a:noFill/>
                  <a:prstDash val="solid"/>
                  <a:miter/>
                </a:ln>
              </p:spPr>
              <p:txBody>
                <a:bodyPr rtlCol="0" anchor="ctr"/>
                <a:lstStyle/>
                <a:p>
                  <a:endParaRPr lang="en-US" sz="1350"/>
                </a:p>
              </p:txBody>
            </p:sp>
            <p:sp>
              <p:nvSpPr>
                <p:cNvPr id="627" name="Freeform: Shape 626">
                  <a:extLst>
                    <a:ext uri="{FF2B5EF4-FFF2-40B4-BE49-F238E27FC236}">
                      <a16:creationId xmlns:a16="http://schemas.microsoft.com/office/drawing/2014/main" id="{1D915420-54B1-4C48-9DB3-0898E92BD65D}"/>
                    </a:ext>
                  </a:extLst>
                </p:cNvPr>
                <p:cNvSpPr/>
                <p:nvPr/>
              </p:nvSpPr>
              <p:spPr>
                <a:xfrm>
                  <a:off x="4715036" y="4888917"/>
                  <a:ext cx="23431" cy="24764"/>
                </a:xfrm>
                <a:custGeom>
                  <a:avLst/>
                  <a:gdLst>
                    <a:gd name="connsiteX0" fmla="*/ 23432 w 23431"/>
                    <a:gd name="connsiteY0" fmla="*/ 2572 h 24764"/>
                    <a:gd name="connsiteX1" fmla="*/ 19050 w 23431"/>
                    <a:gd name="connsiteY1" fmla="*/ 0 h 24764"/>
                    <a:gd name="connsiteX2" fmla="*/ 0 w 23431"/>
                    <a:gd name="connsiteY2" fmla="*/ 16859 h 24764"/>
                    <a:gd name="connsiteX3" fmla="*/ 0 w 23431"/>
                    <a:gd name="connsiteY3" fmla="*/ 24765 h 24764"/>
                    <a:gd name="connsiteX4" fmla="*/ 23431 w 23431"/>
                    <a:gd name="connsiteY4" fmla="*/ 2572 h 2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 h="24764">
                      <a:moveTo>
                        <a:pt x="23432" y="2572"/>
                      </a:moveTo>
                      <a:lnTo>
                        <a:pt x="19050" y="0"/>
                      </a:lnTo>
                      <a:cubicBezTo>
                        <a:pt x="11800" y="4513"/>
                        <a:pt x="5360" y="10212"/>
                        <a:pt x="0" y="16859"/>
                      </a:cubicBezTo>
                      <a:lnTo>
                        <a:pt x="0" y="24765"/>
                      </a:lnTo>
                      <a:cubicBezTo>
                        <a:pt x="6234" y="15863"/>
                        <a:pt x="14204" y="8313"/>
                        <a:pt x="23431" y="2572"/>
                      </a:cubicBezTo>
                      <a:close/>
                    </a:path>
                  </a:pathLst>
                </a:custGeom>
                <a:solidFill>
                  <a:srgbClr val="9E9FA3"/>
                </a:solidFill>
                <a:ln w="9525" cap="flat">
                  <a:noFill/>
                  <a:prstDash val="solid"/>
                  <a:miter/>
                </a:ln>
              </p:spPr>
              <p:txBody>
                <a:bodyPr rtlCol="0" anchor="ctr"/>
                <a:lstStyle/>
                <a:p>
                  <a:endParaRPr lang="en-US" sz="1350"/>
                </a:p>
              </p:txBody>
            </p:sp>
            <p:sp>
              <p:nvSpPr>
                <p:cNvPr id="628" name="Freeform: Shape 627">
                  <a:extLst>
                    <a:ext uri="{FF2B5EF4-FFF2-40B4-BE49-F238E27FC236}">
                      <a16:creationId xmlns:a16="http://schemas.microsoft.com/office/drawing/2014/main" id="{48E0F2E5-6C68-429F-931B-CA5AB269AD2E}"/>
                    </a:ext>
                  </a:extLst>
                </p:cNvPr>
                <p:cNvSpPr/>
                <p:nvPr/>
              </p:nvSpPr>
              <p:spPr>
                <a:xfrm>
                  <a:off x="4714655" y="4885906"/>
                  <a:ext cx="66389" cy="108766"/>
                </a:xfrm>
                <a:custGeom>
                  <a:avLst/>
                  <a:gdLst>
                    <a:gd name="connsiteX0" fmla="*/ 23813 w 66389"/>
                    <a:gd name="connsiteY0" fmla="*/ 5582 h 108766"/>
                    <a:gd name="connsiteX1" fmla="*/ 0 w 66389"/>
                    <a:gd name="connsiteY1" fmla="*/ 27775 h 108766"/>
                    <a:gd name="connsiteX2" fmla="*/ 0 w 66389"/>
                    <a:gd name="connsiteY2" fmla="*/ 108357 h 108766"/>
                    <a:gd name="connsiteX3" fmla="*/ 24098 w 66389"/>
                    <a:gd name="connsiteY3" fmla="*/ 103118 h 108766"/>
                    <a:gd name="connsiteX4" fmla="*/ 66389 w 66389"/>
                    <a:gd name="connsiteY4" fmla="*/ 29871 h 108766"/>
                    <a:gd name="connsiteX5" fmla="*/ 23813 w 66389"/>
                    <a:gd name="connsiteY5" fmla="*/ 5582 h 10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389" h="108766">
                      <a:moveTo>
                        <a:pt x="23813" y="5582"/>
                      </a:moveTo>
                      <a:cubicBezTo>
                        <a:pt x="14448" y="11283"/>
                        <a:pt x="6345" y="18835"/>
                        <a:pt x="0" y="27775"/>
                      </a:cubicBezTo>
                      <a:lnTo>
                        <a:pt x="0" y="108357"/>
                      </a:lnTo>
                      <a:cubicBezTo>
                        <a:pt x="8405" y="109669"/>
                        <a:pt x="16997" y="107801"/>
                        <a:pt x="24098" y="103118"/>
                      </a:cubicBezTo>
                      <a:cubicBezTo>
                        <a:pt x="49094" y="86867"/>
                        <a:pt x="64812" y="59644"/>
                        <a:pt x="66389" y="29871"/>
                      </a:cubicBezTo>
                      <a:cubicBezTo>
                        <a:pt x="66389" y="3296"/>
                        <a:pt x="47244" y="-7562"/>
                        <a:pt x="23813" y="5582"/>
                      </a:cubicBezTo>
                      <a:close/>
                    </a:path>
                  </a:pathLst>
                </a:custGeom>
                <a:solidFill>
                  <a:srgbClr val="DEE0E5"/>
                </a:solidFill>
                <a:ln w="9525" cap="flat">
                  <a:noFill/>
                  <a:prstDash val="solid"/>
                  <a:miter/>
                </a:ln>
              </p:spPr>
              <p:txBody>
                <a:bodyPr rtlCol="0" anchor="ctr"/>
                <a:lstStyle/>
                <a:p>
                  <a:endParaRPr lang="en-US" sz="1350"/>
                </a:p>
              </p:txBody>
            </p:sp>
          </p:grpSp>
          <p:grpSp>
            <p:nvGrpSpPr>
              <p:cNvPr id="629" name="Graphic 2">
                <a:extLst>
                  <a:ext uri="{FF2B5EF4-FFF2-40B4-BE49-F238E27FC236}">
                    <a16:creationId xmlns:a16="http://schemas.microsoft.com/office/drawing/2014/main" id="{255B8FC1-872A-4B24-B2DF-78475130BA73}"/>
                  </a:ext>
                </a:extLst>
              </p:cNvPr>
              <p:cNvGrpSpPr/>
              <p:nvPr/>
            </p:nvGrpSpPr>
            <p:grpSpPr>
              <a:xfrm>
                <a:off x="4714655" y="4891142"/>
                <a:ext cx="81629" cy="112058"/>
                <a:chOff x="4714655" y="4891142"/>
                <a:chExt cx="81629" cy="112058"/>
              </a:xfrm>
            </p:grpSpPr>
            <p:sp>
              <p:nvSpPr>
                <p:cNvPr id="630" name="Freeform: Shape 629">
                  <a:extLst>
                    <a:ext uri="{FF2B5EF4-FFF2-40B4-BE49-F238E27FC236}">
                      <a16:creationId xmlns:a16="http://schemas.microsoft.com/office/drawing/2014/main" id="{683E2FFD-0763-410A-989A-70C8D6243645}"/>
                    </a:ext>
                  </a:extLst>
                </p:cNvPr>
                <p:cNvSpPr/>
                <p:nvPr/>
              </p:nvSpPr>
              <p:spPr>
                <a:xfrm>
                  <a:off x="4749231" y="4891142"/>
                  <a:ext cx="34671" cy="8347"/>
                </a:xfrm>
                <a:custGeom>
                  <a:avLst/>
                  <a:gdLst>
                    <a:gd name="connsiteX0" fmla="*/ 34671 w 34671"/>
                    <a:gd name="connsiteY0" fmla="*/ 5395 h 8347"/>
                    <a:gd name="connsiteX1" fmla="*/ 30194 w 34671"/>
                    <a:gd name="connsiteY1" fmla="*/ 2823 h 8347"/>
                    <a:gd name="connsiteX2" fmla="*/ 0 w 34671"/>
                    <a:gd name="connsiteY2" fmla="*/ 5776 h 8347"/>
                    <a:gd name="connsiteX3" fmla="*/ 4382 w 34671"/>
                    <a:gd name="connsiteY3" fmla="*/ 8348 h 8347"/>
                    <a:gd name="connsiteX4" fmla="*/ 34671 w 34671"/>
                    <a:gd name="connsiteY4" fmla="*/ 5395 h 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47">
                      <a:moveTo>
                        <a:pt x="34671" y="5395"/>
                      </a:moveTo>
                      <a:lnTo>
                        <a:pt x="30194" y="2823"/>
                      </a:lnTo>
                      <a:cubicBezTo>
                        <a:pt x="20351" y="-1812"/>
                        <a:pt x="8759" y="-679"/>
                        <a:pt x="0" y="5776"/>
                      </a:cubicBezTo>
                      <a:lnTo>
                        <a:pt x="4382" y="8348"/>
                      </a:lnTo>
                      <a:cubicBezTo>
                        <a:pt x="13193" y="1936"/>
                        <a:pt x="24788" y="806"/>
                        <a:pt x="34671" y="5395"/>
                      </a:cubicBezTo>
                      <a:close/>
                    </a:path>
                  </a:pathLst>
                </a:custGeom>
                <a:solidFill>
                  <a:srgbClr val="9E9FA3"/>
                </a:solidFill>
                <a:ln w="9525" cap="flat">
                  <a:noFill/>
                  <a:prstDash val="solid"/>
                  <a:miter/>
                </a:ln>
              </p:spPr>
              <p:txBody>
                <a:bodyPr rtlCol="0" anchor="ctr"/>
                <a:lstStyle/>
                <a:p>
                  <a:endParaRPr lang="en-US" sz="1350"/>
                </a:p>
              </p:txBody>
            </p:sp>
            <p:sp>
              <p:nvSpPr>
                <p:cNvPr id="631" name="Freeform: Shape 630">
                  <a:extLst>
                    <a:ext uri="{FF2B5EF4-FFF2-40B4-BE49-F238E27FC236}">
                      <a16:creationId xmlns:a16="http://schemas.microsoft.com/office/drawing/2014/main" id="{5335FDD0-75D4-493E-8119-2D8A20A093F8}"/>
                    </a:ext>
                  </a:extLst>
                </p:cNvPr>
                <p:cNvSpPr/>
                <p:nvPr/>
              </p:nvSpPr>
              <p:spPr>
                <a:xfrm>
                  <a:off x="4714655" y="4989501"/>
                  <a:ext cx="9048" cy="10477"/>
                </a:xfrm>
                <a:custGeom>
                  <a:avLst/>
                  <a:gdLst>
                    <a:gd name="connsiteX0" fmla="*/ 4667 w 9048"/>
                    <a:gd name="connsiteY0" fmla="*/ 7906 h 10477"/>
                    <a:gd name="connsiteX1" fmla="*/ 9049 w 9048"/>
                    <a:gd name="connsiteY1" fmla="*/ 10478 h 10477"/>
                    <a:gd name="connsiteX2" fmla="*/ 0 w 9048"/>
                    <a:gd name="connsiteY2" fmla="*/ 0 h 10477"/>
                    <a:gd name="connsiteX3" fmla="*/ 0 w 9048"/>
                    <a:gd name="connsiteY3" fmla="*/ 4000 h 10477"/>
                    <a:gd name="connsiteX4" fmla="*/ 4667 w 9048"/>
                    <a:gd name="connsiteY4" fmla="*/ 7906 h 1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 h="10477">
                      <a:moveTo>
                        <a:pt x="4667" y="7906"/>
                      </a:moveTo>
                      <a:lnTo>
                        <a:pt x="9049" y="10478"/>
                      </a:lnTo>
                      <a:cubicBezTo>
                        <a:pt x="5022" y="8004"/>
                        <a:pt x="1861" y="4344"/>
                        <a:pt x="0" y="0"/>
                      </a:cubicBezTo>
                      <a:lnTo>
                        <a:pt x="0" y="4000"/>
                      </a:lnTo>
                      <a:cubicBezTo>
                        <a:pt x="1373" y="5507"/>
                        <a:pt x="2943" y="6821"/>
                        <a:pt x="4667" y="7906"/>
                      </a:cubicBezTo>
                      <a:close/>
                    </a:path>
                  </a:pathLst>
                </a:custGeom>
                <a:solidFill>
                  <a:srgbClr val="9E9FA3"/>
                </a:solidFill>
                <a:ln w="9525" cap="flat">
                  <a:noFill/>
                  <a:prstDash val="solid"/>
                  <a:miter/>
                </a:ln>
              </p:spPr>
              <p:txBody>
                <a:bodyPr rtlCol="0" anchor="ctr"/>
                <a:lstStyle/>
                <a:p>
                  <a:endParaRPr lang="en-US" sz="1350"/>
                </a:p>
              </p:txBody>
            </p:sp>
            <p:sp>
              <p:nvSpPr>
                <p:cNvPr id="632" name="Freeform: Shape 631">
                  <a:extLst>
                    <a:ext uri="{FF2B5EF4-FFF2-40B4-BE49-F238E27FC236}">
                      <a16:creationId xmlns:a16="http://schemas.microsoft.com/office/drawing/2014/main" id="{705820D0-D004-45A7-8AE3-133ABE639E13}"/>
                    </a:ext>
                  </a:extLst>
                </p:cNvPr>
                <p:cNvSpPr/>
                <p:nvPr/>
              </p:nvSpPr>
              <p:spPr>
                <a:xfrm>
                  <a:off x="4714655" y="4896918"/>
                  <a:ext cx="38957" cy="54863"/>
                </a:xfrm>
                <a:custGeom>
                  <a:avLst/>
                  <a:gdLst>
                    <a:gd name="connsiteX0" fmla="*/ 38958 w 38957"/>
                    <a:gd name="connsiteY0" fmla="*/ 2572 h 54863"/>
                    <a:gd name="connsiteX1" fmla="*/ 34576 w 38957"/>
                    <a:gd name="connsiteY1" fmla="*/ 0 h 54863"/>
                    <a:gd name="connsiteX2" fmla="*/ 0 w 38957"/>
                    <a:gd name="connsiteY2" fmla="*/ 40672 h 54863"/>
                    <a:gd name="connsiteX3" fmla="*/ 0 w 38957"/>
                    <a:gd name="connsiteY3" fmla="*/ 54864 h 54863"/>
                    <a:gd name="connsiteX4" fmla="*/ 38958 w 38957"/>
                    <a:gd name="connsiteY4" fmla="*/ 2572 h 54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57" h="54863">
                      <a:moveTo>
                        <a:pt x="38958" y="2572"/>
                      </a:moveTo>
                      <a:lnTo>
                        <a:pt x="34576" y="0"/>
                      </a:lnTo>
                      <a:cubicBezTo>
                        <a:pt x="19211" y="9758"/>
                        <a:pt x="7158" y="23937"/>
                        <a:pt x="0" y="40672"/>
                      </a:cubicBezTo>
                      <a:lnTo>
                        <a:pt x="0" y="54864"/>
                      </a:lnTo>
                      <a:cubicBezTo>
                        <a:pt x="6339" y="33347"/>
                        <a:pt x="20155" y="14803"/>
                        <a:pt x="38958" y="2572"/>
                      </a:cubicBezTo>
                      <a:close/>
                    </a:path>
                  </a:pathLst>
                </a:custGeom>
                <a:solidFill>
                  <a:srgbClr val="9E9FA3"/>
                </a:solidFill>
                <a:ln w="9525" cap="flat">
                  <a:noFill/>
                  <a:prstDash val="solid"/>
                  <a:miter/>
                </a:ln>
              </p:spPr>
              <p:txBody>
                <a:bodyPr rtlCol="0" anchor="ctr"/>
                <a:lstStyle/>
                <a:p>
                  <a:endParaRPr lang="en-US" sz="1350"/>
                </a:p>
              </p:txBody>
            </p:sp>
            <p:sp>
              <p:nvSpPr>
                <p:cNvPr id="633" name="Freeform: Shape 632">
                  <a:extLst>
                    <a:ext uri="{FF2B5EF4-FFF2-40B4-BE49-F238E27FC236}">
                      <a16:creationId xmlns:a16="http://schemas.microsoft.com/office/drawing/2014/main" id="{6BE0EC59-448D-4ED0-9AC4-E8BB3B13833E}"/>
                    </a:ext>
                  </a:extLst>
                </p:cNvPr>
                <p:cNvSpPr/>
                <p:nvPr/>
              </p:nvSpPr>
              <p:spPr>
                <a:xfrm>
                  <a:off x="4714655" y="4893682"/>
                  <a:ext cx="81629" cy="109519"/>
                </a:xfrm>
                <a:custGeom>
                  <a:avLst/>
                  <a:gdLst>
                    <a:gd name="connsiteX0" fmla="*/ 38957 w 81629"/>
                    <a:gd name="connsiteY0" fmla="*/ 5808 h 109519"/>
                    <a:gd name="connsiteX1" fmla="*/ 0 w 81629"/>
                    <a:gd name="connsiteY1" fmla="*/ 58100 h 109519"/>
                    <a:gd name="connsiteX2" fmla="*/ 0 w 81629"/>
                    <a:gd name="connsiteY2" fmla="*/ 96200 h 109519"/>
                    <a:gd name="connsiteX3" fmla="*/ 39243 w 81629"/>
                    <a:gd name="connsiteY3" fmla="*/ 103725 h 109519"/>
                    <a:gd name="connsiteX4" fmla="*/ 81629 w 81629"/>
                    <a:gd name="connsiteY4" fmla="*/ 30478 h 109519"/>
                    <a:gd name="connsiteX5" fmla="*/ 38957 w 81629"/>
                    <a:gd name="connsiteY5" fmla="*/ 5808 h 109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629" h="109519">
                      <a:moveTo>
                        <a:pt x="38957" y="5808"/>
                      </a:moveTo>
                      <a:cubicBezTo>
                        <a:pt x="20154" y="18039"/>
                        <a:pt x="6339" y="36584"/>
                        <a:pt x="0" y="58100"/>
                      </a:cubicBezTo>
                      <a:lnTo>
                        <a:pt x="0" y="96200"/>
                      </a:lnTo>
                      <a:cubicBezTo>
                        <a:pt x="6382" y="110202"/>
                        <a:pt x="21622" y="113917"/>
                        <a:pt x="39243" y="103725"/>
                      </a:cubicBezTo>
                      <a:cubicBezTo>
                        <a:pt x="64298" y="87517"/>
                        <a:pt x="80061" y="60277"/>
                        <a:pt x="81629" y="30478"/>
                      </a:cubicBezTo>
                      <a:cubicBezTo>
                        <a:pt x="81534" y="3141"/>
                        <a:pt x="62484" y="-7717"/>
                        <a:pt x="38957" y="5808"/>
                      </a:cubicBezTo>
                      <a:close/>
                    </a:path>
                  </a:pathLst>
                </a:custGeom>
                <a:solidFill>
                  <a:srgbClr val="DEE0E5"/>
                </a:solidFill>
                <a:ln w="9525" cap="flat">
                  <a:noFill/>
                  <a:prstDash val="solid"/>
                  <a:miter/>
                </a:ln>
              </p:spPr>
              <p:txBody>
                <a:bodyPr rtlCol="0" anchor="ctr"/>
                <a:lstStyle/>
                <a:p>
                  <a:endParaRPr lang="en-US" sz="1350"/>
                </a:p>
              </p:txBody>
            </p:sp>
          </p:grpSp>
          <p:grpSp>
            <p:nvGrpSpPr>
              <p:cNvPr id="634" name="Graphic 2">
                <a:extLst>
                  <a:ext uri="{FF2B5EF4-FFF2-40B4-BE49-F238E27FC236}">
                    <a16:creationId xmlns:a16="http://schemas.microsoft.com/office/drawing/2014/main" id="{31D966D8-BCA9-4C64-807F-9D290B177822}"/>
                  </a:ext>
                </a:extLst>
              </p:cNvPr>
              <p:cNvGrpSpPr/>
              <p:nvPr/>
            </p:nvGrpSpPr>
            <p:grpSpPr>
              <a:xfrm>
                <a:off x="4717931" y="4899217"/>
                <a:ext cx="89500" cy="111796"/>
                <a:chOff x="4717931" y="4899217"/>
                <a:chExt cx="89500" cy="111796"/>
              </a:xfrm>
            </p:grpSpPr>
            <p:sp>
              <p:nvSpPr>
                <p:cNvPr id="635" name="Freeform: Shape 634">
                  <a:extLst>
                    <a:ext uri="{FF2B5EF4-FFF2-40B4-BE49-F238E27FC236}">
                      <a16:creationId xmlns:a16="http://schemas.microsoft.com/office/drawing/2014/main" id="{CBAC8193-155E-4BD4-B553-497169782E94}"/>
                    </a:ext>
                  </a:extLst>
                </p:cNvPr>
                <p:cNvSpPr/>
                <p:nvPr/>
              </p:nvSpPr>
              <p:spPr>
                <a:xfrm>
                  <a:off x="4760375" y="4899217"/>
                  <a:ext cx="34671" cy="8273"/>
                </a:xfrm>
                <a:custGeom>
                  <a:avLst/>
                  <a:gdLst>
                    <a:gd name="connsiteX0" fmla="*/ 34671 w 34671"/>
                    <a:gd name="connsiteY0" fmla="*/ 5321 h 8273"/>
                    <a:gd name="connsiteX1" fmla="*/ 30194 w 34671"/>
                    <a:gd name="connsiteY1" fmla="*/ 2749 h 8273"/>
                    <a:gd name="connsiteX2" fmla="*/ 0 w 34671"/>
                    <a:gd name="connsiteY2" fmla="*/ 5702 h 8273"/>
                    <a:gd name="connsiteX3" fmla="*/ 4381 w 34671"/>
                    <a:gd name="connsiteY3" fmla="*/ 8274 h 8273"/>
                    <a:gd name="connsiteX4" fmla="*/ 34671 w 34671"/>
                    <a:gd name="connsiteY4" fmla="*/ 5321 h 8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273">
                      <a:moveTo>
                        <a:pt x="34671" y="5321"/>
                      </a:moveTo>
                      <a:lnTo>
                        <a:pt x="30194" y="2749"/>
                      </a:lnTo>
                      <a:cubicBezTo>
                        <a:pt x="20333" y="-1782"/>
                        <a:pt x="8797" y="-654"/>
                        <a:pt x="0" y="5702"/>
                      </a:cubicBezTo>
                      <a:lnTo>
                        <a:pt x="4381" y="8274"/>
                      </a:lnTo>
                      <a:cubicBezTo>
                        <a:pt x="13207" y="1901"/>
                        <a:pt x="24780" y="773"/>
                        <a:pt x="34671" y="5321"/>
                      </a:cubicBezTo>
                      <a:close/>
                    </a:path>
                  </a:pathLst>
                </a:custGeom>
                <a:solidFill>
                  <a:srgbClr val="9E9FA3"/>
                </a:solidFill>
                <a:ln w="9525" cap="flat">
                  <a:noFill/>
                  <a:prstDash val="solid"/>
                  <a:miter/>
                </a:ln>
              </p:spPr>
              <p:txBody>
                <a:bodyPr rtlCol="0" anchor="ctr"/>
                <a:lstStyle/>
                <a:p>
                  <a:endParaRPr lang="en-US" sz="1350"/>
                </a:p>
              </p:txBody>
            </p:sp>
            <p:sp>
              <p:nvSpPr>
                <p:cNvPr id="636" name="Freeform: Shape 635">
                  <a:extLst>
                    <a:ext uri="{FF2B5EF4-FFF2-40B4-BE49-F238E27FC236}">
                      <a16:creationId xmlns:a16="http://schemas.microsoft.com/office/drawing/2014/main" id="{385DA20C-B13C-4067-9138-5A63958F4F25}"/>
                    </a:ext>
                  </a:extLst>
                </p:cNvPr>
                <p:cNvSpPr/>
                <p:nvPr/>
              </p:nvSpPr>
              <p:spPr>
                <a:xfrm>
                  <a:off x="4717931" y="4904919"/>
                  <a:ext cx="46825" cy="103060"/>
                </a:xfrm>
                <a:custGeom>
                  <a:avLst/>
                  <a:gdLst>
                    <a:gd name="connsiteX0" fmla="*/ 46825 w 46825"/>
                    <a:gd name="connsiteY0" fmla="*/ 2572 h 103060"/>
                    <a:gd name="connsiteX1" fmla="*/ 42444 w 46825"/>
                    <a:gd name="connsiteY1" fmla="*/ 0 h 103060"/>
                    <a:gd name="connsiteX2" fmla="*/ 153 w 46825"/>
                    <a:gd name="connsiteY2" fmla="*/ 73343 h 103060"/>
                    <a:gd name="connsiteX3" fmla="*/ 12535 w 46825"/>
                    <a:gd name="connsiteY3" fmla="*/ 100489 h 103060"/>
                    <a:gd name="connsiteX4" fmla="*/ 16917 w 46825"/>
                    <a:gd name="connsiteY4" fmla="*/ 103061 h 103060"/>
                    <a:gd name="connsiteX5" fmla="*/ 4630 w 46825"/>
                    <a:gd name="connsiteY5" fmla="*/ 75914 h 103060"/>
                    <a:gd name="connsiteX6" fmla="*/ 46825 w 46825"/>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25" h="103060">
                      <a:moveTo>
                        <a:pt x="46825" y="2572"/>
                      </a:moveTo>
                      <a:lnTo>
                        <a:pt x="42444" y="0"/>
                      </a:lnTo>
                      <a:cubicBezTo>
                        <a:pt x="17422" y="16271"/>
                        <a:pt x="1700" y="43536"/>
                        <a:pt x="153" y="73343"/>
                      </a:cubicBezTo>
                      <a:cubicBezTo>
                        <a:pt x="-931" y="83965"/>
                        <a:pt x="3804" y="94345"/>
                        <a:pt x="12535" y="100489"/>
                      </a:cubicBezTo>
                      <a:lnTo>
                        <a:pt x="16917" y="103061"/>
                      </a:lnTo>
                      <a:cubicBezTo>
                        <a:pt x="8237" y="96880"/>
                        <a:pt x="3545" y="86514"/>
                        <a:pt x="4630" y="75914"/>
                      </a:cubicBezTo>
                      <a:cubicBezTo>
                        <a:pt x="6140" y="46121"/>
                        <a:pt x="21828" y="18853"/>
                        <a:pt x="46825" y="2572"/>
                      </a:cubicBezTo>
                      <a:close/>
                    </a:path>
                  </a:pathLst>
                </a:custGeom>
                <a:solidFill>
                  <a:srgbClr val="9E9FA3"/>
                </a:solidFill>
                <a:ln w="9525" cap="flat">
                  <a:noFill/>
                  <a:prstDash val="solid"/>
                  <a:miter/>
                </a:ln>
              </p:spPr>
              <p:txBody>
                <a:bodyPr rtlCol="0" anchor="ctr"/>
                <a:lstStyle/>
                <a:p>
                  <a:endParaRPr lang="en-US" sz="1350"/>
                </a:p>
              </p:txBody>
            </p:sp>
            <p:sp>
              <p:nvSpPr>
                <p:cNvPr id="637" name="Freeform: Shape 636">
                  <a:extLst>
                    <a:ext uri="{FF2B5EF4-FFF2-40B4-BE49-F238E27FC236}">
                      <a16:creationId xmlns:a16="http://schemas.microsoft.com/office/drawing/2014/main" id="{60D1D5B3-598B-4E6C-9EC4-0EAEB2A8DCEE}"/>
                    </a:ext>
                  </a:extLst>
                </p:cNvPr>
                <p:cNvSpPr/>
                <p:nvPr/>
              </p:nvSpPr>
              <p:spPr>
                <a:xfrm>
                  <a:off x="4722561" y="4901673"/>
                  <a:ext cx="84870" cy="109340"/>
                </a:xfrm>
                <a:custGeom>
                  <a:avLst/>
                  <a:gdLst>
                    <a:gd name="connsiteX0" fmla="*/ 42196 w 84870"/>
                    <a:gd name="connsiteY0" fmla="*/ 5817 h 109340"/>
                    <a:gd name="connsiteX1" fmla="*/ 0 w 84870"/>
                    <a:gd name="connsiteY1" fmla="*/ 79160 h 109340"/>
                    <a:gd name="connsiteX2" fmla="*/ 42481 w 84870"/>
                    <a:gd name="connsiteY2" fmla="*/ 103354 h 109340"/>
                    <a:gd name="connsiteX3" fmla="*/ 84868 w 84870"/>
                    <a:gd name="connsiteY3" fmla="*/ 30106 h 109340"/>
                    <a:gd name="connsiteX4" fmla="*/ 42196 w 84870"/>
                    <a:gd name="connsiteY4" fmla="*/ 5817 h 10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70" h="109340">
                      <a:moveTo>
                        <a:pt x="42196" y="5817"/>
                      </a:moveTo>
                      <a:cubicBezTo>
                        <a:pt x="17198" y="22098"/>
                        <a:pt x="1510" y="49366"/>
                        <a:pt x="0" y="79160"/>
                      </a:cubicBezTo>
                      <a:cubicBezTo>
                        <a:pt x="0" y="106021"/>
                        <a:pt x="19050" y="117260"/>
                        <a:pt x="42481" y="103354"/>
                      </a:cubicBezTo>
                      <a:cubicBezTo>
                        <a:pt x="67548" y="87157"/>
                        <a:pt x="83315" y="59910"/>
                        <a:pt x="84868" y="30106"/>
                      </a:cubicBezTo>
                      <a:cubicBezTo>
                        <a:pt x="85154" y="3150"/>
                        <a:pt x="66104" y="-7708"/>
                        <a:pt x="42196" y="5817"/>
                      </a:cubicBezTo>
                      <a:close/>
                    </a:path>
                  </a:pathLst>
                </a:custGeom>
                <a:solidFill>
                  <a:srgbClr val="DEE0E5"/>
                </a:solidFill>
                <a:ln w="9525" cap="flat">
                  <a:noFill/>
                  <a:prstDash val="solid"/>
                  <a:miter/>
                </a:ln>
              </p:spPr>
              <p:txBody>
                <a:bodyPr rtlCol="0" anchor="ctr"/>
                <a:lstStyle/>
                <a:p>
                  <a:endParaRPr lang="en-US" sz="1350"/>
                </a:p>
              </p:txBody>
            </p:sp>
          </p:grpSp>
          <p:grpSp>
            <p:nvGrpSpPr>
              <p:cNvPr id="638" name="Graphic 2">
                <a:extLst>
                  <a:ext uri="{FF2B5EF4-FFF2-40B4-BE49-F238E27FC236}">
                    <a16:creationId xmlns:a16="http://schemas.microsoft.com/office/drawing/2014/main" id="{268D8A02-2147-45B4-B9D4-9F446C1F13CA}"/>
                  </a:ext>
                </a:extLst>
              </p:cNvPr>
              <p:cNvGrpSpPr/>
              <p:nvPr/>
            </p:nvGrpSpPr>
            <p:grpSpPr>
              <a:xfrm>
                <a:off x="4733077" y="4906793"/>
                <a:ext cx="89496" cy="111796"/>
                <a:chOff x="4733077" y="4906793"/>
                <a:chExt cx="89496" cy="111796"/>
              </a:xfrm>
            </p:grpSpPr>
            <p:sp>
              <p:nvSpPr>
                <p:cNvPr id="639" name="Freeform: Shape 638">
                  <a:extLst>
                    <a:ext uri="{FF2B5EF4-FFF2-40B4-BE49-F238E27FC236}">
                      <a16:creationId xmlns:a16="http://schemas.microsoft.com/office/drawing/2014/main" id="{034BC72B-6F1F-418E-8627-B2804DE2F76A}"/>
                    </a:ext>
                  </a:extLst>
                </p:cNvPr>
                <p:cNvSpPr/>
                <p:nvPr/>
              </p:nvSpPr>
              <p:spPr>
                <a:xfrm>
                  <a:off x="4775520" y="4906793"/>
                  <a:ext cx="34671" cy="8317"/>
                </a:xfrm>
                <a:custGeom>
                  <a:avLst/>
                  <a:gdLst>
                    <a:gd name="connsiteX0" fmla="*/ 34671 w 34671"/>
                    <a:gd name="connsiteY0" fmla="*/ 5365 h 8317"/>
                    <a:gd name="connsiteX1" fmla="*/ 30194 w 34671"/>
                    <a:gd name="connsiteY1" fmla="*/ 2793 h 8317"/>
                    <a:gd name="connsiteX2" fmla="*/ 0 w 34671"/>
                    <a:gd name="connsiteY2" fmla="*/ 5746 h 8317"/>
                    <a:gd name="connsiteX3" fmla="*/ 4477 w 34671"/>
                    <a:gd name="connsiteY3" fmla="*/ 8318 h 8317"/>
                    <a:gd name="connsiteX4" fmla="*/ 34671 w 34671"/>
                    <a:gd name="connsiteY4" fmla="*/ 5365 h 8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17">
                      <a:moveTo>
                        <a:pt x="34671" y="5365"/>
                      </a:moveTo>
                      <a:lnTo>
                        <a:pt x="30194" y="2793"/>
                      </a:lnTo>
                      <a:cubicBezTo>
                        <a:pt x="20344" y="-1800"/>
                        <a:pt x="8774" y="-669"/>
                        <a:pt x="0" y="5746"/>
                      </a:cubicBezTo>
                      <a:lnTo>
                        <a:pt x="4477" y="8318"/>
                      </a:lnTo>
                      <a:cubicBezTo>
                        <a:pt x="13251" y="1903"/>
                        <a:pt x="24821" y="772"/>
                        <a:pt x="34671" y="5365"/>
                      </a:cubicBezTo>
                      <a:close/>
                    </a:path>
                  </a:pathLst>
                </a:custGeom>
                <a:solidFill>
                  <a:srgbClr val="9E9FA3"/>
                </a:solidFill>
                <a:ln w="9525" cap="flat">
                  <a:noFill/>
                  <a:prstDash val="solid"/>
                  <a:miter/>
                </a:ln>
              </p:spPr>
              <p:txBody>
                <a:bodyPr rtlCol="0" anchor="ctr"/>
                <a:lstStyle/>
                <a:p>
                  <a:endParaRPr lang="en-US" sz="1350"/>
                </a:p>
              </p:txBody>
            </p:sp>
            <p:sp>
              <p:nvSpPr>
                <p:cNvPr id="640" name="Freeform: Shape 639">
                  <a:extLst>
                    <a:ext uri="{FF2B5EF4-FFF2-40B4-BE49-F238E27FC236}">
                      <a16:creationId xmlns:a16="http://schemas.microsoft.com/office/drawing/2014/main" id="{3AC66165-1F2B-4194-B43F-C03075F8681B}"/>
                    </a:ext>
                  </a:extLst>
                </p:cNvPr>
                <p:cNvSpPr/>
                <p:nvPr/>
              </p:nvSpPr>
              <p:spPr>
                <a:xfrm>
                  <a:off x="4733077" y="4912539"/>
                  <a:ext cx="46919" cy="103060"/>
                </a:xfrm>
                <a:custGeom>
                  <a:avLst/>
                  <a:gdLst>
                    <a:gd name="connsiteX0" fmla="*/ 46920 w 46919"/>
                    <a:gd name="connsiteY0" fmla="*/ 2572 h 103060"/>
                    <a:gd name="connsiteX1" fmla="*/ 42443 w 46919"/>
                    <a:gd name="connsiteY1" fmla="*/ 0 h 103060"/>
                    <a:gd name="connsiteX2" fmla="*/ 152 w 46919"/>
                    <a:gd name="connsiteY2" fmla="*/ 73247 h 103060"/>
                    <a:gd name="connsiteX3" fmla="*/ 12534 w 46919"/>
                    <a:gd name="connsiteY3" fmla="*/ 100489 h 103060"/>
                    <a:gd name="connsiteX4" fmla="*/ 17011 w 46919"/>
                    <a:gd name="connsiteY4" fmla="*/ 103061 h 103060"/>
                    <a:gd name="connsiteX5" fmla="*/ 4629 w 46919"/>
                    <a:gd name="connsiteY5" fmla="*/ 75819 h 103060"/>
                    <a:gd name="connsiteX6" fmla="*/ 46920 w 46919"/>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19" h="103060">
                      <a:moveTo>
                        <a:pt x="46920" y="2572"/>
                      </a:moveTo>
                      <a:lnTo>
                        <a:pt x="42443" y="0"/>
                      </a:lnTo>
                      <a:cubicBezTo>
                        <a:pt x="17447" y="16251"/>
                        <a:pt x="1729" y="43475"/>
                        <a:pt x="152" y="73247"/>
                      </a:cubicBezTo>
                      <a:cubicBezTo>
                        <a:pt x="-927" y="83895"/>
                        <a:pt x="3803" y="94300"/>
                        <a:pt x="12534" y="100489"/>
                      </a:cubicBezTo>
                      <a:lnTo>
                        <a:pt x="17011" y="103061"/>
                      </a:lnTo>
                      <a:cubicBezTo>
                        <a:pt x="8247" y="96899"/>
                        <a:pt x="3509" y="86474"/>
                        <a:pt x="4629" y="75819"/>
                      </a:cubicBezTo>
                      <a:cubicBezTo>
                        <a:pt x="6206" y="46047"/>
                        <a:pt x="21924" y="18823"/>
                        <a:pt x="46920" y="2572"/>
                      </a:cubicBezTo>
                      <a:close/>
                    </a:path>
                  </a:pathLst>
                </a:custGeom>
                <a:solidFill>
                  <a:srgbClr val="9E9FA3"/>
                </a:solidFill>
                <a:ln w="9525" cap="flat">
                  <a:noFill/>
                  <a:prstDash val="solid"/>
                  <a:miter/>
                </a:ln>
              </p:spPr>
              <p:txBody>
                <a:bodyPr rtlCol="0" anchor="ctr"/>
                <a:lstStyle/>
                <a:p>
                  <a:endParaRPr lang="en-US" sz="1350"/>
                </a:p>
              </p:txBody>
            </p:sp>
            <p:sp>
              <p:nvSpPr>
                <p:cNvPr id="641" name="Freeform: Shape 640">
                  <a:extLst>
                    <a:ext uri="{FF2B5EF4-FFF2-40B4-BE49-F238E27FC236}">
                      <a16:creationId xmlns:a16="http://schemas.microsoft.com/office/drawing/2014/main" id="{EBC41FB6-BF08-410B-9CAB-967445DC22E0}"/>
                    </a:ext>
                  </a:extLst>
                </p:cNvPr>
                <p:cNvSpPr/>
                <p:nvPr/>
              </p:nvSpPr>
              <p:spPr>
                <a:xfrm>
                  <a:off x="4737706" y="4909293"/>
                  <a:ext cx="84867" cy="109296"/>
                </a:xfrm>
                <a:custGeom>
                  <a:avLst/>
                  <a:gdLst>
                    <a:gd name="connsiteX0" fmla="*/ 42291 w 84867"/>
                    <a:gd name="connsiteY0" fmla="*/ 5817 h 109296"/>
                    <a:gd name="connsiteX1" fmla="*/ 0 w 84867"/>
                    <a:gd name="connsiteY1" fmla="*/ 79065 h 109296"/>
                    <a:gd name="connsiteX2" fmla="*/ 42577 w 84867"/>
                    <a:gd name="connsiteY2" fmla="*/ 103353 h 109296"/>
                    <a:gd name="connsiteX3" fmla="*/ 84868 w 84867"/>
                    <a:gd name="connsiteY3" fmla="*/ 30106 h 109296"/>
                    <a:gd name="connsiteX4" fmla="*/ 42291 w 84867"/>
                    <a:gd name="connsiteY4" fmla="*/ 5817 h 109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296">
                      <a:moveTo>
                        <a:pt x="42291" y="5817"/>
                      </a:moveTo>
                      <a:cubicBezTo>
                        <a:pt x="17295" y="22069"/>
                        <a:pt x="1577" y="49292"/>
                        <a:pt x="0" y="79065"/>
                      </a:cubicBezTo>
                      <a:cubicBezTo>
                        <a:pt x="0" y="106020"/>
                        <a:pt x="19050" y="117165"/>
                        <a:pt x="42577" y="103353"/>
                      </a:cubicBezTo>
                      <a:cubicBezTo>
                        <a:pt x="67573" y="87102"/>
                        <a:pt x="83291" y="59879"/>
                        <a:pt x="84868" y="30106"/>
                      </a:cubicBezTo>
                      <a:cubicBezTo>
                        <a:pt x="84772" y="3150"/>
                        <a:pt x="65722" y="-7708"/>
                        <a:pt x="42291" y="5817"/>
                      </a:cubicBezTo>
                      <a:close/>
                    </a:path>
                  </a:pathLst>
                </a:custGeom>
                <a:solidFill>
                  <a:srgbClr val="DEE0E5"/>
                </a:solidFill>
                <a:ln w="9525" cap="flat">
                  <a:noFill/>
                  <a:prstDash val="solid"/>
                  <a:miter/>
                </a:ln>
              </p:spPr>
              <p:txBody>
                <a:bodyPr rtlCol="0" anchor="ctr"/>
                <a:lstStyle/>
                <a:p>
                  <a:endParaRPr lang="en-US" sz="1350"/>
                </a:p>
              </p:txBody>
            </p:sp>
          </p:grpSp>
          <p:grpSp>
            <p:nvGrpSpPr>
              <p:cNvPr id="642" name="Graphic 2">
                <a:extLst>
                  <a:ext uri="{FF2B5EF4-FFF2-40B4-BE49-F238E27FC236}">
                    <a16:creationId xmlns:a16="http://schemas.microsoft.com/office/drawing/2014/main" id="{99D85EBD-9EC7-4E3F-AE0A-D7BF6976F513}"/>
                  </a:ext>
                </a:extLst>
              </p:cNvPr>
              <p:cNvGrpSpPr/>
              <p:nvPr/>
            </p:nvGrpSpPr>
            <p:grpSpPr>
              <a:xfrm>
                <a:off x="4745459" y="4914743"/>
                <a:ext cx="89497" cy="111701"/>
                <a:chOff x="4745459" y="4914743"/>
                <a:chExt cx="89497" cy="111701"/>
              </a:xfrm>
            </p:grpSpPr>
            <p:sp>
              <p:nvSpPr>
                <p:cNvPr id="643" name="Freeform: Shape 642">
                  <a:extLst>
                    <a:ext uri="{FF2B5EF4-FFF2-40B4-BE49-F238E27FC236}">
                      <a16:creationId xmlns:a16="http://schemas.microsoft.com/office/drawing/2014/main" id="{04F32AD2-BA76-460E-AC2F-38FD7AA898B5}"/>
                    </a:ext>
                  </a:extLst>
                </p:cNvPr>
                <p:cNvSpPr/>
                <p:nvPr/>
              </p:nvSpPr>
              <p:spPr>
                <a:xfrm>
                  <a:off x="4787902" y="4914743"/>
                  <a:ext cx="34576" cy="8273"/>
                </a:xfrm>
                <a:custGeom>
                  <a:avLst/>
                  <a:gdLst>
                    <a:gd name="connsiteX0" fmla="*/ 34576 w 34576"/>
                    <a:gd name="connsiteY0" fmla="*/ 5321 h 8273"/>
                    <a:gd name="connsiteX1" fmla="*/ 30194 w 34576"/>
                    <a:gd name="connsiteY1" fmla="*/ 2749 h 8273"/>
                    <a:gd name="connsiteX2" fmla="*/ 0 w 34576"/>
                    <a:gd name="connsiteY2" fmla="*/ 5702 h 8273"/>
                    <a:gd name="connsiteX3" fmla="*/ 4382 w 34576"/>
                    <a:gd name="connsiteY3" fmla="*/ 8274 h 8273"/>
                    <a:gd name="connsiteX4" fmla="*/ 34576 w 34576"/>
                    <a:gd name="connsiteY4" fmla="*/ 5321 h 8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6" h="8273">
                      <a:moveTo>
                        <a:pt x="34576" y="5321"/>
                      </a:moveTo>
                      <a:lnTo>
                        <a:pt x="30194" y="2749"/>
                      </a:lnTo>
                      <a:cubicBezTo>
                        <a:pt x="20333" y="-1782"/>
                        <a:pt x="8797" y="-654"/>
                        <a:pt x="0" y="5702"/>
                      </a:cubicBezTo>
                      <a:lnTo>
                        <a:pt x="4382" y="8274"/>
                      </a:lnTo>
                      <a:cubicBezTo>
                        <a:pt x="13178" y="1918"/>
                        <a:pt x="24715" y="790"/>
                        <a:pt x="34576" y="5321"/>
                      </a:cubicBezTo>
                      <a:close/>
                    </a:path>
                  </a:pathLst>
                </a:custGeom>
                <a:solidFill>
                  <a:srgbClr val="9E9FA3"/>
                </a:solidFill>
                <a:ln w="9525" cap="flat">
                  <a:noFill/>
                  <a:prstDash val="solid"/>
                  <a:miter/>
                </a:ln>
              </p:spPr>
              <p:txBody>
                <a:bodyPr rtlCol="0" anchor="ctr"/>
                <a:lstStyle/>
                <a:p>
                  <a:endParaRPr lang="en-US" sz="1350"/>
                </a:p>
              </p:txBody>
            </p:sp>
            <p:sp>
              <p:nvSpPr>
                <p:cNvPr id="644" name="Freeform: Shape 643">
                  <a:extLst>
                    <a:ext uri="{FF2B5EF4-FFF2-40B4-BE49-F238E27FC236}">
                      <a16:creationId xmlns:a16="http://schemas.microsoft.com/office/drawing/2014/main" id="{387D137F-B1DE-4796-A1E1-66907A045F33}"/>
                    </a:ext>
                  </a:extLst>
                </p:cNvPr>
                <p:cNvSpPr/>
                <p:nvPr/>
              </p:nvSpPr>
              <p:spPr>
                <a:xfrm>
                  <a:off x="4745459" y="4920349"/>
                  <a:ext cx="46825" cy="103060"/>
                </a:xfrm>
                <a:custGeom>
                  <a:avLst/>
                  <a:gdLst>
                    <a:gd name="connsiteX0" fmla="*/ 46825 w 46825"/>
                    <a:gd name="connsiteY0" fmla="*/ 2572 h 103060"/>
                    <a:gd name="connsiteX1" fmla="*/ 42444 w 46825"/>
                    <a:gd name="connsiteY1" fmla="*/ 0 h 103060"/>
                    <a:gd name="connsiteX2" fmla="*/ 153 w 46825"/>
                    <a:gd name="connsiteY2" fmla="*/ 73343 h 103060"/>
                    <a:gd name="connsiteX3" fmla="*/ 12535 w 46825"/>
                    <a:gd name="connsiteY3" fmla="*/ 100489 h 103060"/>
                    <a:gd name="connsiteX4" fmla="*/ 16917 w 46825"/>
                    <a:gd name="connsiteY4" fmla="*/ 103061 h 103060"/>
                    <a:gd name="connsiteX5" fmla="*/ 4534 w 46825"/>
                    <a:gd name="connsiteY5" fmla="*/ 75914 h 103060"/>
                    <a:gd name="connsiteX6" fmla="*/ 46825 w 46825"/>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25" h="103060">
                      <a:moveTo>
                        <a:pt x="46825" y="2572"/>
                      </a:moveTo>
                      <a:lnTo>
                        <a:pt x="42444" y="0"/>
                      </a:lnTo>
                      <a:cubicBezTo>
                        <a:pt x="17398" y="16248"/>
                        <a:pt x="1669" y="43527"/>
                        <a:pt x="153" y="73343"/>
                      </a:cubicBezTo>
                      <a:cubicBezTo>
                        <a:pt x="-931" y="83965"/>
                        <a:pt x="3804" y="94345"/>
                        <a:pt x="12535" y="100489"/>
                      </a:cubicBezTo>
                      <a:lnTo>
                        <a:pt x="16917" y="103061"/>
                      </a:lnTo>
                      <a:cubicBezTo>
                        <a:pt x="8217" y="96890"/>
                        <a:pt x="3491" y="86530"/>
                        <a:pt x="4534" y="75914"/>
                      </a:cubicBezTo>
                      <a:cubicBezTo>
                        <a:pt x="6081" y="46107"/>
                        <a:pt x="21803" y="18842"/>
                        <a:pt x="46825" y="2572"/>
                      </a:cubicBezTo>
                      <a:close/>
                    </a:path>
                  </a:pathLst>
                </a:custGeom>
                <a:solidFill>
                  <a:srgbClr val="9E9FA3"/>
                </a:solidFill>
                <a:ln w="9525" cap="flat">
                  <a:noFill/>
                  <a:prstDash val="solid"/>
                  <a:miter/>
                </a:ln>
              </p:spPr>
              <p:txBody>
                <a:bodyPr rtlCol="0" anchor="ctr"/>
                <a:lstStyle/>
                <a:p>
                  <a:endParaRPr lang="en-US" sz="1350"/>
                </a:p>
              </p:txBody>
            </p:sp>
            <p:sp>
              <p:nvSpPr>
                <p:cNvPr id="645" name="Freeform: Shape 644">
                  <a:extLst>
                    <a:ext uri="{FF2B5EF4-FFF2-40B4-BE49-F238E27FC236}">
                      <a16:creationId xmlns:a16="http://schemas.microsoft.com/office/drawing/2014/main" id="{074BE7F9-1B96-4434-B841-F1D0E6C45CD5}"/>
                    </a:ext>
                  </a:extLst>
                </p:cNvPr>
                <p:cNvSpPr/>
                <p:nvPr/>
              </p:nvSpPr>
              <p:spPr>
                <a:xfrm>
                  <a:off x="4749993" y="4917069"/>
                  <a:ext cx="84963" cy="109375"/>
                </a:xfrm>
                <a:custGeom>
                  <a:avLst/>
                  <a:gdLst>
                    <a:gd name="connsiteX0" fmla="*/ 42291 w 84963"/>
                    <a:gd name="connsiteY0" fmla="*/ 5852 h 109375"/>
                    <a:gd name="connsiteX1" fmla="*/ 0 w 84963"/>
                    <a:gd name="connsiteY1" fmla="*/ 79195 h 109375"/>
                    <a:gd name="connsiteX2" fmla="*/ 42577 w 84963"/>
                    <a:gd name="connsiteY2" fmla="*/ 103388 h 109375"/>
                    <a:gd name="connsiteX3" fmla="*/ 84963 w 84963"/>
                    <a:gd name="connsiteY3" fmla="*/ 30141 h 109375"/>
                    <a:gd name="connsiteX4" fmla="*/ 42291 w 84963"/>
                    <a:gd name="connsiteY4" fmla="*/ 5852 h 109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3" h="109375">
                      <a:moveTo>
                        <a:pt x="42291" y="5852"/>
                      </a:moveTo>
                      <a:cubicBezTo>
                        <a:pt x="17269" y="22122"/>
                        <a:pt x="1547" y="49388"/>
                        <a:pt x="0" y="79195"/>
                      </a:cubicBezTo>
                      <a:cubicBezTo>
                        <a:pt x="0" y="106055"/>
                        <a:pt x="19050" y="117295"/>
                        <a:pt x="42577" y="103388"/>
                      </a:cubicBezTo>
                      <a:cubicBezTo>
                        <a:pt x="67563" y="87115"/>
                        <a:pt x="83304" y="59913"/>
                        <a:pt x="84963" y="30141"/>
                      </a:cubicBezTo>
                      <a:cubicBezTo>
                        <a:pt x="84868" y="2995"/>
                        <a:pt x="65722" y="-7673"/>
                        <a:pt x="42291" y="5852"/>
                      </a:cubicBezTo>
                      <a:close/>
                    </a:path>
                  </a:pathLst>
                </a:custGeom>
                <a:solidFill>
                  <a:srgbClr val="DEE0E5"/>
                </a:solidFill>
                <a:ln w="9525" cap="flat">
                  <a:noFill/>
                  <a:prstDash val="solid"/>
                  <a:miter/>
                </a:ln>
              </p:spPr>
              <p:txBody>
                <a:bodyPr rtlCol="0" anchor="ctr"/>
                <a:lstStyle/>
                <a:p>
                  <a:endParaRPr lang="en-US" sz="1350"/>
                </a:p>
              </p:txBody>
            </p:sp>
          </p:grpSp>
          <p:grpSp>
            <p:nvGrpSpPr>
              <p:cNvPr id="646" name="Graphic 2">
                <a:extLst>
                  <a:ext uri="{FF2B5EF4-FFF2-40B4-BE49-F238E27FC236}">
                    <a16:creationId xmlns:a16="http://schemas.microsoft.com/office/drawing/2014/main" id="{1E5D5172-AE90-488F-8A71-C51DAD9E6A14}"/>
                  </a:ext>
                </a:extLst>
              </p:cNvPr>
              <p:cNvGrpSpPr/>
              <p:nvPr/>
            </p:nvGrpSpPr>
            <p:grpSpPr>
              <a:xfrm>
                <a:off x="4760790" y="4922223"/>
                <a:ext cx="89501" cy="111796"/>
                <a:chOff x="4760790" y="4922223"/>
                <a:chExt cx="89501" cy="111796"/>
              </a:xfrm>
            </p:grpSpPr>
            <p:sp>
              <p:nvSpPr>
                <p:cNvPr id="647" name="Freeform: Shape 646">
                  <a:extLst>
                    <a:ext uri="{FF2B5EF4-FFF2-40B4-BE49-F238E27FC236}">
                      <a16:creationId xmlns:a16="http://schemas.microsoft.com/office/drawing/2014/main" id="{49794B9A-30FE-4620-9E51-8E4E955C0FA1}"/>
                    </a:ext>
                  </a:extLst>
                </p:cNvPr>
                <p:cNvSpPr/>
                <p:nvPr/>
              </p:nvSpPr>
              <p:spPr>
                <a:xfrm>
                  <a:off x="4803047" y="4922223"/>
                  <a:ext cx="34671" cy="8317"/>
                </a:xfrm>
                <a:custGeom>
                  <a:avLst/>
                  <a:gdLst>
                    <a:gd name="connsiteX0" fmla="*/ 34671 w 34671"/>
                    <a:gd name="connsiteY0" fmla="*/ 5365 h 8317"/>
                    <a:gd name="connsiteX1" fmla="*/ 30194 w 34671"/>
                    <a:gd name="connsiteY1" fmla="*/ 2793 h 8317"/>
                    <a:gd name="connsiteX2" fmla="*/ 0 w 34671"/>
                    <a:gd name="connsiteY2" fmla="*/ 5746 h 8317"/>
                    <a:gd name="connsiteX3" fmla="*/ 4477 w 34671"/>
                    <a:gd name="connsiteY3" fmla="*/ 8318 h 8317"/>
                    <a:gd name="connsiteX4" fmla="*/ 34671 w 34671"/>
                    <a:gd name="connsiteY4" fmla="*/ 5365 h 8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17">
                      <a:moveTo>
                        <a:pt x="34671" y="5365"/>
                      </a:moveTo>
                      <a:lnTo>
                        <a:pt x="30194" y="2793"/>
                      </a:lnTo>
                      <a:cubicBezTo>
                        <a:pt x="20344" y="-1800"/>
                        <a:pt x="8774" y="-669"/>
                        <a:pt x="0" y="5746"/>
                      </a:cubicBezTo>
                      <a:lnTo>
                        <a:pt x="4477" y="8318"/>
                      </a:lnTo>
                      <a:cubicBezTo>
                        <a:pt x="13251" y="1903"/>
                        <a:pt x="24821" y="772"/>
                        <a:pt x="34671" y="5365"/>
                      </a:cubicBezTo>
                      <a:close/>
                    </a:path>
                  </a:pathLst>
                </a:custGeom>
                <a:solidFill>
                  <a:srgbClr val="9E9FA3"/>
                </a:solidFill>
                <a:ln w="9525" cap="flat">
                  <a:noFill/>
                  <a:prstDash val="solid"/>
                  <a:miter/>
                </a:ln>
              </p:spPr>
              <p:txBody>
                <a:bodyPr rtlCol="0" anchor="ctr"/>
                <a:lstStyle/>
                <a:p>
                  <a:endParaRPr lang="en-US" sz="1350"/>
                </a:p>
              </p:txBody>
            </p:sp>
            <p:sp>
              <p:nvSpPr>
                <p:cNvPr id="648" name="Freeform: Shape 647">
                  <a:extLst>
                    <a:ext uri="{FF2B5EF4-FFF2-40B4-BE49-F238E27FC236}">
                      <a16:creationId xmlns:a16="http://schemas.microsoft.com/office/drawing/2014/main" id="{EC8140FC-C90B-4AAA-A31D-782CC5627CA9}"/>
                    </a:ext>
                  </a:extLst>
                </p:cNvPr>
                <p:cNvSpPr/>
                <p:nvPr/>
              </p:nvSpPr>
              <p:spPr>
                <a:xfrm>
                  <a:off x="4760790" y="4927969"/>
                  <a:ext cx="46924" cy="103060"/>
                </a:xfrm>
                <a:custGeom>
                  <a:avLst/>
                  <a:gdLst>
                    <a:gd name="connsiteX0" fmla="*/ 46925 w 46924"/>
                    <a:gd name="connsiteY0" fmla="*/ 2572 h 103060"/>
                    <a:gd name="connsiteX1" fmla="*/ 42448 w 46924"/>
                    <a:gd name="connsiteY1" fmla="*/ 0 h 103060"/>
                    <a:gd name="connsiteX2" fmla="*/ 157 w 46924"/>
                    <a:gd name="connsiteY2" fmla="*/ 73247 h 103060"/>
                    <a:gd name="connsiteX3" fmla="*/ 12539 w 46924"/>
                    <a:gd name="connsiteY3" fmla="*/ 100489 h 103060"/>
                    <a:gd name="connsiteX4" fmla="*/ 17016 w 46924"/>
                    <a:gd name="connsiteY4" fmla="*/ 103061 h 103060"/>
                    <a:gd name="connsiteX5" fmla="*/ 4634 w 46924"/>
                    <a:gd name="connsiteY5" fmla="*/ 75819 h 103060"/>
                    <a:gd name="connsiteX6" fmla="*/ 46925 w 46924"/>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24" h="103060">
                      <a:moveTo>
                        <a:pt x="46925" y="2572"/>
                      </a:moveTo>
                      <a:lnTo>
                        <a:pt x="42448" y="0"/>
                      </a:lnTo>
                      <a:cubicBezTo>
                        <a:pt x="17429" y="16229"/>
                        <a:pt x="1703" y="43466"/>
                        <a:pt x="157" y="73247"/>
                      </a:cubicBezTo>
                      <a:cubicBezTo>
                        <a:pt x="-942" y="83898"/>
                        <a:pt x="3792" y="94314"/>
                        <a:pt x="12539" y="100489"/>
                      </a:cubicBezTo>
                      <a:lnTo>
                        <a:pt x="17016" y="103061"/>
                      </a:lnTo>
                      <a:cubicBezTo>
                        <a:pt x="8268" y="96885"/>
                        <a:pt x="3534" y="86470"/>
                        <a:pt x="4634" y="75819"/>
                      </a:cubicBezTo>
                      <a:cubicBezTo>
                        <a:pt x="6149" y="46029"/>
                        <a:pt x="21882" y="18779"/>
                        <a:pt x="46925" y="2572"/>
                      </a:cubicBezTo>
                      <a:close/>
                    </a:path>
                  </a:pathLst>
                </a:custGeom>
                <a:solidFill>
                  <a:srgbClr val="9E9FA3"/>
                </a:solidFill>
                <a:ln w="9525" cap="flat">
                  <a:noFill/>
                  <a:prstDash val="solid"/>
                  <a:miter/>
                </a:ln>
              </p:spPr>
              <p:txBody>
                <a:bodyPr rtlCol="0" anchor="ctr"/>
                <a:lstStyle/>
                <a:p>
                  <a:endParaRPr lang="en-US" sz="1350"/>
                </a:p>
              </p:txBody>
            </p:sp>
            <p:sp>
              <p:nvSpPr>
                <p:cNvPr id="649" name="Freeform: Shape 648">
                  <a:extLst>
                    <a:ext uri="{FF2B5EF4-FFF2-40B4-BE49-F238E27FC236}">
                      <a16:creationId xmlns:a16="http://schemas.microsoft.com/office/drawing/2014/main" id="{3043832C-1D88-45D8-BF06-02F663115CB7}"/>
                    </a:ext>
                  </a:extLst>
                </p:cNvPr>
                <p:cNvSpPr/>
                <p:nvPr/>
              </p:nvSpPr>
              <p:spPr>
                <a:xfrm>
                  <a:off x="4765423" y="4924724"/>
                  <a:ext cx="84867" cy="109296"/>
                </a:xfrm>
                <a:custGeom>
                  <a:avLst/>
                  <a:gdLst>
                    <a:gd name="connsiteX0" fmla="*/ 42291 w 84867"/>
                    <a:gd name="connsiteY0" fmla="*/ 5817 h 109296"/>
                    <a:gd name="connsiteX1" fmla="*/ 0 w 84867"/>
                    <a:gd name="connsiteY1" fmla="*/ 79065 h 109296"/>
                    <a:gd name="connsiteX2" fmla="*/ 42481 w 84867"/>
                    <a:gd name="connsiteY2" fmla="*/ 103353 h 109296"/>
                    <a:gd name="connsiteX3" fmla="*/ 84868 w 84867"/>
                    <a:gd name="connsiteY3" fmla="*/ 30106 h 109296"/>
                    <a:gd name="connsiteX4" fmla="*/ 42291 w 84867"/>
                    <a:gd name="connsiteY4" fmla="*/ 5817 h 109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296">
                      <a:moveTo>
                        <a:pt x="42291" y="5817"/>
                      </a:moveTo>
                      <a:cubicBezTo>
                        <a:pt x="17249" y="22024"/>
                        <a:pt x="1516" y="49274"/>
                        <a:pt x="0" y="79065"/>
                      </a:cubicBezTo>
                      <a:cubicBezTo>
                        <a:pt x="0" y="106020"/>
                        <a:pt x="19050" y="117165"/>
                        <a:pt x="42481" y="103353"/>
                      </a:cubicBezTo>
                      <a:cubicBezTo>
                        <a:pt x="67537" y="87146"/>
                        <a:pt x="83300" y="59905"/>
                        <a:pt x="84868" y="30106"/>
                      </a:cubicBezTo>
                      <a:cubicBezTo>
                        <a:pt x="84582" y="3150"/>
                        <a:pt x="65532" y="-7708"/>
                        <a:pt x="42291" y="5817"/>
                      </a:cubicBezTo>
                      <a:close/>
                    </a:path>
                  </a:pathLst>
                </a:custGeom>
                <a:solidFill>
                  <a:srgbClr val="DEE0E5"/>
                </a:solidFill>
                <a:ln w="9525" cap="flat">
                  <a:noFill/>
                  <a:prstDash val="solid"/>
                  <a:miter/>
                </a:ln>
              </p:spPr>
              <p:txBody>
                <a:bodyPr rtlCol="0" anchor="ctr"/>
                <a:lstStyle/>
                <a:p>
                  <a:endParaRPr lang="en-US" sz="1350"/>
                </a:p>
              </p:txBody>
            </p:sp>
            <p:sp>
              <p:nvSpPr>
                <p:cNvPr id="650" name="Freeform: Shape 649">
                  <a:extLst>
                    <a:ext uri="{FF2B5EF4-FFF2-40B4-BE49-F238E27FC236}">
                      <a16:creationId xmlns:a16="http://schemas.microsoft.com/office/drawing/2014/main" id="{AFC9CB74-4491-4A47-8E5F-1794C27CC8DD}"/>
                    </a:ext>
                  </a:extLst>
                </p:cNvPr>
                <p:cNvSpPr/>
                <p:nvPr/>
              </p:nvSpPr>
              <p:spPr>
                <a:xfrm>
                  <a:off x="4783331" y="4947758"/>
                  <a:ext cx="48958" cy="63006"/>
                </a:xfrm>
                <a:custGeom>
                  <a:avLst/>
                  <a:gdLst>
                    <a:gd name="connsiteX0" fmla="*/ 24384 w 48958"/>
                    <a:gd name="connsiteY0" fmla="*/ 3357 h 63006"/>
                    <a:gd name="connsiteX1" fmla="*/ 0 w 48958"/>
                    <a:gd name="connsiteY1" fmla="*/ 45648 h 63006"/>
                    <a:gd name="connsiteX2" fmla="*/ 24574 w 48958"/>
                    <a:gd name="connsiteY2" fmla="*/ 59650 h 63006"/>
                    <a:gd name="connsiteX3" fmla="*/ 48958 w 48958"/>
                    <a:gd name="connsiteY3" fmla="*/ 17359 h 63006"/>
                    <a:gd name="connsiteX4" fmla="*/ 24384 w 48958"/>
                    <a:gd name="connsiteY4" fmla="*/ 3357 h 63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58" h="63006">
                      <a:moveTo>
                        <a:pt x="24384" y="3357"/>
                      </a:moveTo>
                      <a:cubicBezTo>
                        <a:pt x="9974" y="12756"/>
                        <a:pt x="914" y="28468"/>
                        <a:pt x="0" y="45648"/>
                      </a:cubicBezTo>
                      <a:cubicBezTo>
                        <a:pt x="0" y="61174"/>
                        <a:pt x="11049" y="67460"/>
                        <a:pt x="24574" y="59650"/>
                      </a:cubicBezTo>
                      <a:cubicBezTo>
                        <a:pt x="39008" y="50273"/>
                        <a:pt x="48075" y="34548"/>
                        <a:pt x="48958" y="17359"/>
                      </a:cubicBezTo>
                      <a:cubicBezTo>
                        <a:pt x="48768" y="1833"/>
                        <a:pt x="37719" y="-4453"/>
                        <a:pt x="24384" y="3357"/>
                      </a:cubicBezTo>
                      <a:close/>
                    </a:path>
                  </a:pathLst>
                </a:custGeom>
                <a:solidFill>
                  <a:srgbClr val="EDEFF5"/>
                </a:solidFill>
                <a:ln w="9525" cap="flat">
                  <a:noFill/>
                  <a:prstDash val="solid"/>
                  <a:miter/>
                </a:ln>
              </p:spPr>
              <p:txBody>
                <a:bodyPr rtlCol="0" anchor="ctr"/>
                <a:lstStyle/>
                <a:p>
                  <a:endParaRPr lang="en-US" sz="1350"/>
                </a:p>
              </p:txBody>
            </p:sp>
          </p:grpSp>
          <p:grpSp>
            <p:nvGrpSpPr>
              <p:cNvPr id="651" name="Graphic 2">
                <a:extLst>
                  <a:ext uri="{FF2B5EF4-FFF2-40B4-BE49-F238E27FC236}">
                    <a16:creationId xmlns:a16="http://schemas.microsoft.com/office/drawing/2014/main" id="{9789E4F2-B05B-4240-BA32-9D11805BE036}"/>
                  </a:ext>
                </a:extLst>
              </p:cNvPr>
              <p:cNvGrpSpPr/>
              <p:nvPr/>
            </p:nvGrpSpPr>
            <p:grpSpPr>
              <a:xfrm>
                <a:off x="4777949" y="4931590"/>
                <a:ext cx="89487" cy="111842"/>
                <a:chOff x="4777949" y="4931590"/>
                <a:chExt cx="89487" cy="111842"/>
              </a:xfrm>
            </p:grpSpPr>
            <p:sp>
              <p:nvSpPr>
                <p:cNvPr id="652" name="Freeform: Shape 651">
                  <a:extLst>
                    <a:ext uri="{FF2B5EF4-FFF2-40B4-BE49-F238E27FC236}">
                      <a16:creationId xmlns:a16="http://schemas.microsoft.com/office/drawing/2014/main" id="{D807E763-89E1-46BD-AFCB-04F4810E13E0}"/>
                    </a:ext>
                  </a:extLst>
                </p:cNvPr>
                <p:cNvSpPr/>
                <p:nvPr/>
              </p:nvSpPr>
              <p:spPr>
                <a:xfrm>
                  <a:off x="4820669" y="4931590"/>
                  <a:ext cx="34670" cy="8285"/>
                </a:xfrm>
                <a:custGeom>
                  <a:avLst/>
                  <a:gdLst>
                    <a:gd name="connsiteX0" fmla="*/ 34671 w 34670"/>
                    <a:gd name="connsiteY0" fmla="*/ 5333 h 8285"/>
                    <a:gd name="connsiteX1" fmla="*/ 30289 w 34670"/>
                    <a:gd name="connsiteY1" fmla="*/ 2761 h 8285"/>
                    <a:gd name="connsiteX2" fmla="*/ 0 w 34670"/>
                    <a:gd name="connsiteY2" fmla="*/ 5714 h 8285"/>
                    <a:gd name="connsiteX3" fmla="*/ 4476 w 34670"/>
                    <a:gd name="connsiteY3" fmla="*/ 8286 h 8285"/>
                    <a:gd name="connsiteX4" fmla="*/ 34671 w 34670"/>
                    <a:gd name="connsiteY4" fmla="*/ 5333 h 8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0" h="8285">
                      <a:moveTo>
                        <a:pt x="34671" y="5333"/>
                      </a:moveTo>
                      <a:lnTo>
                        <a:pt x="30289" y="2761"/>
                      </a:lnTo>
                      <a:cubicBezTo>
                        <a:pt x="20399" y="-1787"/>
                        <a:pt x="8826" y="-658"/>
                        <a:pt x="0" y="5714"/>
                      </a:cubicBezTo>
                      <a:lnTo>
                        <a:pt x="4476" y="8286"/>
                      </a:lnTo>
                      <a:cubicBezTo>
                        <a:pt x="13273" y="1930"/>
                        <a:pt x="24810" y="802"/>
                        <a:pt x="34671" y="5333"/>
                      </a:cubicBezTo>
                      <a:close/>
                    </a:path>
                  </a:pathLst>
                </a:custGeom>
                <a:solidFill>
                  <a:srgbClr val="9E9FA3"/>
                </a:solidFill>
                <a:ln w="9525" cap="flat">
                  <a:noFill/>
                  <a:prstDash val="solid"/>
                  <a:miter/>
                </a:ln>
              </p:spPr>
              <p:txBody>
                <a:bodyPr rtlCol="0" anchor="ctr"/>
                <a:lstStyle/>
                <a:p>
                  <a:endParaRPr lang="en-US" sz="1350"/>
                </a:p>
              </p:txBody>
            </p:sp>
            <p:sp>
              <p:nvSpPr>
                <p:cNvPr id="653" name="Freeform: Shape 652">
                  <a:extLst>
                    <a:ext uri="{FF2B5EF4-FFF2-40B4-BE49-F238E27FC236}">
                      <a16:creationId xmlns:a16="http://schemas.microsoft.com/office/drawing/2014/main" id="{131B65DD-DA4E-4C8B-A77C-4868947F54EF}"/>
                    </a:ext>
                  </a:extLst>
                </p:cNvPr>
                <p:cNvSpPr/>
                <p:nvPr/>
              </p:nvSpPr>
              <p:spPr>
                <a:xfrm>
                  <a:off x="4777949" y="4937304"/>
                  <a:ext cx="46910" cy="103155"/>
                </a:xfrm>
                <a:custGeom>
                  <a:avLst/>
                  <a:gdLst>
                    <a:gd name="connsiteX0" fmla="*/ 46911 w 46910"/>
                    <a:gd name="connsiteY0" fmla="*/ 2572 h 103155"/>
                    <a:gd name="connsiteX1" fmla="*/ 42434 w 46910"/>
                    <a:gd name="connsiteY1" fmla="*/ 0 h 103155"/>
                    <a:gd name="connsiteX2" fmla="*/ 143 w 46910"/>
                    <a:gd name="connsiteY2" fmla="*/ 73343 h 103155"/>
                    <a:gd name="connsiteX3" fmla="*/ 12525 w 46910"/>
                    <a:gd name="connsiteY3" fmla="*/ 100489 h 103155"/>
                    <a:gd name="connsiteX4" fmla="*/ 17002 w 46910"/>
                    <a:gd name="connsiteY4" fmla="*/ 103156 h 103155"/>
                    <a:gd name="connsiteX5" fmla="*/ 4620 w 46910"/>
                    <a:gd name="connsiteY5" fmla="*/ 75915 h 103155"/>
                    <a:gd name="connsiteX6" fmla="*/ 46911 w 46910"/>
                    <a:gd name="connsiteY6" fmla="*/ 2572 h 10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10" h="103155">
                      <a:moveTo>
                        <a:pt x="46911" y="2572"/>
                      </a:moveTo>
                      <a:lnTo>
                        <a:pt x="42434" y="0"/>
                      </a:lnTo>
                      <a:cubicBezTo>
                        <a:pt x="17446" y="16303"/>
                        <a:pt x="1736" y="43549"/>
                        <a:pt x="143" y="73343"/>
                      </a:cubicBezTo>
                      <a:cubicBezTo>
                        <a:pt x="-900" y="83958"/>
                        <a:pt x="3825" y="94318"/>
                        <a:pt x="12525" y="100489"/>
                      </a:cubicBezTo>
                      <a:lnTo>
                        <a:pt x="17002" y="103156"/>
                      </a:lnTo>
                      <a:cubicBezTo>
                        <a:pt x="8287" y="96954"/>
                        <a:pt x="3561" y="86559"/>
                        <a:pt x="4620" y="75915"/>
                      </a:cubicBezTo>
                      <a:cubicBezTo>
                        <a:pt x="6197" y="46117"/>
                        <a:pt x="21912" y="18865"/>
                        <a:pt x="46911" y="2572"/>
                      </a:cubicBezTo>
                      <a:close/>
                    </a:path>
                  </a:pathLst>
                </a:custGeom>
                <a:solidFill>
                  <a:srgbClr val="9E9FA3"/>
                </a:solidFill>
                <a:ln w="9525" cap="flat">
                  <a:noFill/>
                  <a:prstDash val="solid"/>
                  <a:miter/>
                </a:ln>
              </p:spPr>
              <p:txBody>
                <a:bodyPr rtlCol="0" anchor="ctr"/>
                <a:lstStyle/>
                <a:p>
                  <a:endParaRPr lang="en-US" sz="1350"/>
                </a:p>
              </p:txBody>
            </p:sp>
            <p:sp>
              <p:nvSpPr>
                <p:cNvPr id="654" name="Freeform: Shape 653">
                  <a:extLst>
                    <a:ext uri="{FF2B5EF4-FFF2-40B4-BE49-F238E27FC236}">
                      <a16:creationId xmlns:a16="http://schemas.microsoft.com/office/drawing/2014/main" id="{87E7DE2C-406B-45B3-BBAD-7A0CD8C8BADB}"/>
                    </a:ext>
                  </a:extLst>
                </p:cNvPr>
                <p:cNvSpPr/>
                <p:nvPr/>
              </p:nvSpPr>
              <p:spPr>
                <a:xfrm>
                  <a:off x="4782568" y="4934058"/>
                  <a:ext cx="84867" cy="109374"/>
                </a:xfrm>
                <a:custGeom>
                  <a:avLst/>
                  <a:gdLst>
                    <a:gd name="connsiteX0" fmla="*/ 42291 w 84867"/>
                    <a:gd name="connsiteY0" fmla="*/ 5817 h 109374"/>
                    <a:gd name="connsiteX1" fmla="*/ 0 w 84867"/>
                    <a:gd name="connsiteY1" fmla="*/ 79160 h 109374"/>
                    <a:gd name="connsiteX2" fmla="*/ 42577 w 84867"/>
                    <a:gd name="connsiteY2" fmla="*/ 103449 h 109374"/>
                    <a:gd name="connsiteX3" fmla="*/ 84868 w 84867"/>
                    <a:gd name="connsiteY3" fmla="*/ 30106 h 109374"/>
                    <a:gd name="connsiteX4" fmla="*/ 42291 w 84867"/>
                    <a:gd name="connsiteY4" fmla="*/ 5817 h 109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374">
                      <a:moveTo>
                        <a:pt x="42291" y="5817"/>
                      </a:moveTo>
                      <a:cubicBezTo>
                        <a:pt x="17292" y="22110"/>
                        <a:pt x="1578" y="49362"/>
                        <a:pt x="0" y="79160"/>
                      </a:cubicBezTo>
                      <a:cubicBezTo>
                        <a:pt x="0" y="106021"/>
                        <a:pt x="19050" y="117260"/>
                        <a:pt x="42577" y="103449"/>
                      </a:cubicBezTo>
                      <a:cubicBezTo>
                        <a:pt x="67576" y="87156"/>
                        <a:pt x="83290" y="59904"/>
                        <a:pt x="84868" y="30106"/>
                      </a:cubicBezTo>
                      <a:cubicBezTo>
                        <a:pt x="84773" y="3150"/>
                        <a:pt x="65723" y="-7708"/>
                        <a:pt x="42291" y="5817"/>
                      </a:cubicBezTo>
                      <a:close/>
                    </a:path>
                  </a:pathLst>
                </a:custGeom>
                <a:solidFill>
                  <a:srgbClr val="DEE0E5"/>
                </a:solidFill>
                <a:ln w="9525" cap="flat">
                  <a:noFill/>
                  <a:prstDash val="solid"/>
                  <a:miter/>
                </a:ln>
              </p:spPr>
              <p:txBody>
                <a:bodyPr rtlCol="0" anchor="ctr"/>
                <a:lstStyle/>
                <a:p>
                  <a:endParaRPr lang="en-US" sz="1350"/>
                </a:p>
              </p:txBody>
            </p:sp>
          </p:grpSp>
          <p:grpSp>
            <p:nvGrpSpPr>
              <p:cNvPr id="655" name="Graphic 2">
                <a:extLst>
                  <a:ext uri="{FF2B5EF4-FFF2-40B4-BE49-F238E27FC236}">
                    <a16:creationId xmlns:a16="http://schemas.microsoft.com/office/drawing/2014/main" id="{4AD86654-A0B4-44F1-B1EC-685D0DAB292E}"/>
                  </a:ext>
                </a:extLst>
              </p:cNvPr>
              <p:cNvGrpSpPr/>
              <p:nvPr/>
            </p:nvGrpSpPr>
            <p:grpSpPr>
              <a:xfrm>
                <a:off x="4793169" y="4939178"/>
                <a:ext cx="89507" cy="111840"/>
                <a:chOff x="4793169" y="4939178"/>
                <a:chExt cx="89507" cy="111840"/>
              </a:xfrm>
            </p:grpSpPr>
            <p:sp>
              <p:nvSpPr>
                <p:cNvPr id="656" name="Freeform: Shape 655">
                  <a:extLst>
                    <a:ext uri="{FF2B5EF4-FFF2-40B4-BE49-F238E27FC236}">
                      <a16:creationId xmlns:a16="http://schemas.microsoft.com/office/drawing/2014/main" id="{DD445F87-9D44-4B3B-AEF2-0D90DE3D8E15}"/>
                    </a:ext>
                  </a:extLst>
                </p:cNvPr>
                <p:cNvSpPr/>
                <p:nvPr/>
              </p:nvSpPr>
              <p:spPr>
                <a:xfrm>
                  <a:off x="4835623" y="4939178"/>
                  <a:ext cx="34576" cy="8317"/>
                </a:xfrm>
                <a:custGeom>
                  <a:avLst/>
                  <a:gdLst>
                    <a:gd name="connsiteX0" fmla="*/ 34576 w 34576"/>
                    <a:gd name="connsiteY0" fmla="*/ 5365 h 8317"/>
                    <a:gd name="connsiteX1" fmla="*/ 30194 w 34576"/>
                    <a:gd name="connsiteY1" fmla="*/ 2793 h 8317"/>
                    <a:gd name="connsiteX2" fmla="*/ 0 w 34576"/>
                    <a:gd name="connsiteY2" fmla="*/ 5746 h 8317"/>
                    <a:gd name="connsiteX3" fmla="*/ 4382 w 34576"/>
                    <a:gd name="connsiteY3" fmla="*/ 8318 h 8317"/>
                    <a:gd name="connsiteX4" fmla="*/ 34576 w 34576"/>
                    <a:gd name="connsiteY4" fmla="*/ 5365 h 8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6" h="8317">
                      <a:moveTo>
                        <a:pt x="34576" y="5365"/>
                      </a:moveTo>
                      <a:lnTo>
                        <a:pt x="30194" y="2793"/>
                      </a:lnTo>
                      <a:cubicBezTo>
                        <a:pt x="20344" y="-1800"/>
                        <a:pt x="8774" y="-669"/>
                        <a:pt x="0" y="5746"/>
                      </a:cubicBezTo>
                      <a:lnTo>
                        <a:pt x="4382" y="8318"/>
                      </a:lnTo>
                      <a:cubicBezTo>
                        <a:pt x="13178" y="1962"/>
                        <a:pt x="24715" y="834"/>
                        <a:pt x="34576" y="5365"/>
                      </a:cubicBezTo>
                      <a:close/>
                    </a:path>
                  </a:pathLst>
                </a:custGeom>
                <a:solidFill>
                  <a:srgbClr val="9E9FA3"/>
                </a:solidFill>
                <a:ln w="9525" cap="flat">
                  <a:noFill/>
                  <a:prstDash val="solid"/>
                  <a:miter/>
                </a:ln>
              </p:spPr>
              <p:txBody>
                <a:bodyPr rtlCol="0" anchor="ctr"/>
                <a:lstStyle/>
                <a:p>
                  <a:endParaRPr lang="en-US" sz="1350"/>
                </a:p>
              </p:txBody>
            </p:sp>
            <p:sp>
              <p:nvSpPr>
                <p:cNvPr id="657" name="Freeform: Shape 656">
                  <a:extLst>
                    <a:ext uri="{FF2B5EF4-FFF2-40B4-BE49-F238E27FC236}">
                      <a16:creationId xmlns:a16="http://schemas.microsoft.com/office/drawing/2014/main" id="{CD21E4BC-C667-4DC0-AAB4-FCBC3AE57B5C}"/>
                    </a:ext>
                  </a:extLst>
                </p:cNvPr>
                <p:cNvSpPr/>
                <p:nvPr/>
              </p:nvSpPr>
              <p:spPr>
                <a:xfrm>
                  <a:off x="4793169" y="4944924"/>
                  <a:ext cx="46834" cy="103060"/>
                </a:xfrm>
                <a:custGeom>
                  <a:avLst/>
                  <a:gdLst>
                    <a:gd name="connsiteX0" fmla="*/ 46835 w 46834"/>
                    <a:gd name="connsiteY0" fmla="*/ 2572 h 103060"/>
                    <a:gd name="connsiteX1" fmla="*/ 42453 w 46834"/>
                    <a:gd name="connsiteY1" fmla="*/ 0 h 103060"/>
                    <a:gd name="connsiteX2" fmla="*/ 162 w 46834"/>
                    <a:gd name="connsiteY2" fmla="*/ 73247 h 103060"/>
                    <a:gd name="connsiteX3" fmla="*/ 12545 w 46834"/>
                    <a:gd name="connsiteY3" fmla="*/ 100489 h 103060"/>
                    <a:gd name="connsiteX4" fmla="*/ 16926 w 46834"/>
                    <a:gd name="connsiteY4" fmla="*/ 103061 h 103060"/>
                    <a:gd name="connsiteX5" fmla="*/ 4544 w 46834"/>
                    <a:gd name="connsiteY5" fmla="*/ 75914 h 103060"/>
                    <a:gd name="connsiteX6" fmla="*/ 46835 w 46834"/>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34" h="103060">
                      <a:moveTo>
                        <a:pt x="46835" y="2572"/>
                      </a:moveTo>
                      <a:lnTo>
                        <a:pt x="42453" y="0"/>
                      </a:lnTo>
                      <a:cubicBezTo>
                        <a:pt x="17457" y="16251"/>
                        <a:pt x="1739" y="43475"/>
                        <a:pt x="162" y="73247"/>
                      </a:cubicBezTo>
                      <a:cubicBezTo>
                        <a:pt x="-958" y="83902"/>
                        <a:pt x="3781" y="94327"/>
                        <a:pt x="12545" y="100489"/>
                      </a:cubicBezTo>
                      <a:lnTo>
                        <a:pt x="16926" y="103061"/>
                      </a:lnTo>
                      <a:cubicBezTo>
                        <a:pt x="8226" y="96890"/>
                        <a:pt x="3501" y="86530"/>
                        <a:pt x="4544" y="75914"/>
                      </a:cubicBezTo>
                      <a:cubicBezTo>
                        <a:pt x="6091" y="46107"/>
                        <a:pt x="21813" y="18842"/>
                        <a:pt x="46835" y="2572"/>
                      </a:cubicBezTo>
                      <a:close/>
                    </a:path>
                  </a:pathLst>
                </a:custGeom>
                <a:solidFill>
                  <a:srgbClr val="9E9FA3"/>
                </a:solidFill>
                <a:ln w="9525" cap="flat">
                  <a:noFill/>
                  <a:prstDash val="solid"/>
                  <a:miter/>
                </a:ln>
              </p:spPr>
              <p:txBody>
                <a:bodyPr rtlCol="0" anchor="ctr"/>
                <a:lstStyle/>
                <a:p>
                  <a:endParaRPr lang="en-US" sz="1350"/>
                </a:p>
              </p:txBody>
            </p:sp>
            <p:sp>
              <p:nvSpPr>
                <p:cNvPr id="658" name="Freeform: Shape 657">
                  <a:extLst>
                    <a:ext uri="{FF2B5EF4-FFF2-40B4-BE49-F238E27FC236}">
                      <a16:creationId xmlns:a16="http://schemas.microsoft.com/office/drawing/2014/main" id="{C69A6AAC-7E4B-4D85-93F4-54FF87A2CDF0}"/>
                    </a:ext>
                  </a:extLst>
                </p:cNvPr>
                <p:cNvSpPr/>
                <p:nvPr/>
              </p:nvSpPr>
              <p:spPr>
                <a:xfrm>
                  <a:off x="4797713" y="4941678"/>
                  <a:ext cx="84963" cy="109340"/>
                </a:xfrm>
                <a:custGeom>
                  <a:avLst/>
                  <a:gdLst>
                    <a:gd name="connsiteX0" fmla="*/ 42291 w 84963"/>
                    <a:gd name="connsiteY0" fmla="*/ 5817 h 109340"/>
                    <a:gd name="connsiteX1" fmla="*/ 0 w 84963"/>
                    <a:gd name="connsiteY1" fmla="*/ 79160 h 109340"/>
                    <a:gd name="connsiteX2" fmla="*/ 42577 w 84963"/>
                    <a:gd name="connsiteY2" fmla="*/ 103353 h 109340"/>
                    <a:gd name="connsiteX3" fmla="*/ 84963 w 84963"/>
                    <a:gd name="connsiteY3" fmla="*/ 30106 h 109340"/>
                    <a:gd name="connsiteX4" fmla="*/ 42291 w 84963"/>
                    <a:gd name="connsiteY4" fmla="*/ 5817 h 10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3" h="109340">
                      <a:moveTo>
                        <a:pt x="42291" y="5817"/>
                      </a:moveTo>
                      <a:cubicBezTo>
                        <a:pt x="17269" y="22088"/>
                        <a:pt x="1547" y="49353"/>
                        <a:pt x="0" y="79160"/>
                      </a:cubicBezTo>
                      <a:cubicBezTo>
                        <a:pt x="0" y="106020"/>
                        <a:pt x="19050" y="117260"/>
                        <a:pt x="42577" y="103353"/>
                      </a:cubicBezTo>
                      <a:cubicBezTo>
                        <a:pt x="67563" y="87080"/>
                        <a:pt x="83304" y="59878"/>
                        <a:pt x="84963" y="30106"/>
                      </a:cubicBezTo>
                      <a:cubicBezTo>
                        <a:pt x="84867" y="3150"/>
                        <a:pt x="65722" y="-7708"/>
                        <a:pt x="42291" y="5817"/>
                      </a:cubicBezTo>
                      <a:close/>
                    </a:path>
                  </a:pathLst>
                </a:custGeom>
                <a:solidFill>
                  <a:srgbClr val="DEE0E5"/>
                </a:solidFill>
                <a:ln w="9525" cap="flat">
                  <a:noFill/>
                  <a:prstDash val="solid"/>
                  <a:miter/>
                </a:ln>
              </p:spPr>
              <p:txBody>
                <a:bodyPr rtlCol="0" anchor="ctr"/>
                <a:lstStyle/>
                <a:p>
                  <a:endParaRPr lang="en-US" sz="1350"/>
                </a:p>
              </p:txBody>
            </p:sp>
          </p:grpSp>
          <p:grpSp>
            <p:nvGrpSpPr>
              <p:cNvPr id="659" name="Graphic 2">
                <a:extLst>
                  <a:ext uri="{FF2B5EF4-FFF2-40B4-BE49-F238E27FC236}">
                    <a16:creationId xmlns:a16="http://schemas.microsoft.com/office/drawing/2014/main" id="{106082EF-5895-40C7-BA4E-EBFE2BF2F87E}"/>
                  </a:ext>
                </a:extLst>
              </p:cNvPr>
              <p:cNvGrpSpPr/>
              <p:nvPr/>
            </p:nvGrpSpPr>
            <p:grpSpPr>
              <a:xfrm>
                <a:off x="4805476" y="4947032"/>
                <a:ext cx="89487" cy="111796"/>
                <a:chOff x="4805476" y="4947032"/>
                <a:chExt cx="89487" cy="111796"/>
              </a:xfrm>
            </p:grpSpPr>
            <p:sp>
              <p:nvSpPr>
                <p:cNvPr id="660" name="Freeform: Shape 659">
                  <a:extLst>
                    <a:ext uri="{FF2B5EF4-FFF2-40B4-BE49-F238E27FC236}">
                      <a16:creationId xmlns:a16="http://schemas.microsoft.com/office/drawing/2014/main" id="{1B1DEC7C-261A-4DA4-A238-8C4229C33FD2}"/>
                    </a:ext>
                  </a:extLst>
                </p:cNvPr>
                <p:cNvSpPr/>
                <p:nvPr/>
              </p:nvSpPr>
              <p:spPr>
                <a:xfrm>
                  <a:off x="4847910" y="4947032"/>
                  <a:ext cx="34671" cy="8273"/>
                </a:xfrm>
                <a:custGeom>
                  <a:avLst/>
                  <a:gdLst>
                    <a:gd name="connsiteX0" fmla="*/ 34671 w 34671"/>
                    <a:gd name="connsiteY0" fmla="*/ 5321 h 8273"/>
                    <a:gd name="connsiteX1" fmla="*/ 30194 w 34671"/>
                    <a:gd name="connsiteY1" fmla="*/ 2749 h 8273"/>
                    <a:gd name="connsiteX2" fmla="*/ 0 w 34671"/>
                    <a:gd name="connsiteY2" fmla="*/ 5702 h 8273"/>
                    <a:gd name="connsiteX3" fmla="*/ 4477 w 34671"/>
                    <a:gd name="connsiteY3" fmla="*/ 8274 h 8273"/>
                    <a:gd name="connsiteX4" fmla="*/ 34671 w 34671"/>
                    <a:gd name="connsiteY4" fmla="*/ 5321 h 8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273">
                      <a:moveTo>
                        <a:pt x="34671" y="5321"/>
                      </a:moveTo>
                      <a:lnTo>
                        <a:pt x="30194" y="2749"/>
                      </a:lnTo>
                      <a:cubicBezTo>
                        <a:pt x="20333" y="-1782"/>
                        <a:pt x="8797" y="-654"/>
                        <a:pt x="0" y="5702"/>
                      </a:cubicBezTo>
                      <a:lnTo>
                        <a:pt x="4477" y="8274"/>
                      </a:lnTo>
                      <a:cubicBezTo>
                        <a:pt x="13273" y="1918"/>
                        <a:pt x="24810" y="790"/>
                        <a:pt x="34671" y="5321"/>
                      </a:cubicBezTo>
                      <a:close/>
                    </a:path>
                  </a:pathLst>
                </a:custGeom>
                <a:solidFill>
                  <a:srgbClr val="9E9FA3"/>
                </a:solidFill>
                <a:ln w="9525" cap="flat">
                  <a:noFill/>
                  <a:prstDash val="solid"/>
                  <a:miter/>
                </a:ln>
              </p:spPr>
              <p:txBody>
                <a:bodyPr rtlCol="0" anchor="ctr"/>
                <a:lstStyle/>
                <a:p>
                  <a:endParaRPr lang="en-US" sz="1350"/>
                </a:p>
              </p:txBody>
            </p:sp>
            <p:sp>
              <p:nvSpPr>
                <p:cNvPr id="661" name="Freeform: Shape 660">
                  <a:extLst>
                    <a:ext uri="{FF2B5EF4-FFF2-40B4-BE49-F238E27FC236}">
                      <a16:creationId xmlns:a16="http://schemas.microsoft.com/office/drawing/2014/main" id="{2CFDFCF9-6E2F-4093-8EF9-62B74E66FEE0}"/>
                    </a:ext>
                  </a:extLst>
                </p:cNvPr>
                <p:cNvSpPr/>
                <p:nvPr/>
              </p:nvSpPr>
              <p:spPr>
                <a:xfrm>
                  <a:off x="4805476" y="4952734"/>
                  <a:ext cx="46910" cy="103060"/>
                </a:xfrm>
                <a:custGeom>
                  <a:avLst/>
                  <a:gdLst>
                    <a:gd name="connsiteX0" fmla="*/ 46911 w 46910"/>
                    <a:gd name="connsiteY0" fmla="*/ 2572 h 103060"/>
                    <a:gd name="connsiteX1" fmla="*/ 42434 w 46910"/>
                    <a:gd name="connsiteY1" fmla="*/ 0 h 103060"/>
                    <a:gd name="connsiteX2" fmla="*/ 143 w 46910"/>
                    <a:gd name="connsiteY2" fmla="*/ 73343 h 103060"/>
                    <a:gd name="connsiteX3" fmla="*/ 12525 w 46910"/>
                    <a:gd name="connsiteY3" fmla="*/ 100489 h 103060"/>
                    <a:gd name="connsiteX4" fmla="*/ 17002 w 46910"/>
                    <a:gd name="connsiteY4" fmla="*/ 103061 h 103060"/>
                    <a:gd name="connsiteX5" fmla="*/ 4620 w 46910"/>
                    <a:gd name="connsiteY5" fmla="*/ 75914 h 103060"/>
                    <a:gd name="connsiteX6" fmla="*/ 46911 w 46910"/>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10" h="103060">
                      <a:moveTo>
                        <a:pt x="46911" y="2572"/>
                      </a:moveTo>
                      <a:lnTo>
                        <a:pt x="42434" y="0"/>
                      </a:lnTo>
                      <a:cubicBezTo>
                        <a:pt x="17412" y="16271"/>
                        <a:pt x="1690" y="43536"/>
                        <a:pt x="143" y="73343"/>
                      </a:cubicBezTo>
                      <a:cubicBezTo>
                        <a:pt x="-900" y="83958"/>
                        <a:pt x="3825" y="94318"/>
                        <a:pt x="12525" y="100489"/>
                      </a:cubicBezTo>
                      <a:lnTo>
                        <a:pt x="17002" y="103061"/>
                      </a:lnTo>
                      <a:cubicBezTo>
                        <a:pt x="8270" y="96916"/>
                        <a:pt x="3535" y="86536"/>
                        <a:pt x="4620" y="75914"/>
                      </a:cubicBezTo>
                      <a:cubicBezTo>
                        <a:pt x="6167" y="46107"/>
                        <a:pt x="21888" y="18842"/>
                        <a:pt x="46911" y="2572"/>
                      </a:cubicBezTo>
                      <a:close/>
                    </a:path>
                  </a:pathLst>
                </a:custGeom>
                <a:solidFill>
                  <a:srgbClr val="9E9FA3"/>
                </a:solidFill>
                <a:ln w="9525" cap="flat">
                  <a:noFill/>
                  <a:prstDash val="solid"/>
                  <a:miter/>
                </a:ln>
              </p:spPr>
              <p:txBody>
                <a:bodyPr rtlCol="0" anchor="ctr"/>
                <a:lstStyle/>
                <a:p>
                  <a:endParaRPr lang="en-US" sz="1350"/>
                </a:p>
              </p:txBody>
            </p:sp>
            <p:sp>
              <p:nvSpPr>
                <p:cNvPr id="662" name="Freeform: Shape 661">
                  <a:extLst>
                    <a:ext uri="{FF2B5EF4-FFF2-40B4-BE49-F238E27FC236}">
                      <a16:creationId xmlns:a16="http://schemas.microsoft.com/office/drawing/2014/main" id="{81CDB246-A64F-49AD-BB74-B1007FA912C4}"/>
                    </a:ext>
                  </a:extLst>
                </p:cNvPr>
                <p:cNvSpPr/>
                <p:nvPr/>
              </p:nvSpPr>
              <p:spPr>
                <a:xfrm>
                  <a:off x="4810096" y="4949489"/>
                  <a:ext cx="84867" cy="109340"/>
                </a:xfrm>
                <a:custGeom>
                  <a:avLst/>
                  <a:gdLst>
                    <a:gd name="connsiteX0" fmla="*/ 42291 w 84867"/>
                    <a:gd name="connsiteY0" fmla="*/ 5817 h 109340"/>
                    <a:gd name="connsiteX1" fmla="*/ 0 w 84867"/>
                    <a:gd name="connsiteY1" fmla="*/ 79160 h 109340"/>
                    <a:gd name="connsiteX2" fmla="*/ 42577 w 84867"/>
                    <a:gd name="connsiteY2" fmla="*/ 103353 h 109340"/>
                    <a:gd name="connsiteX3" fmla="*/ 84868 w 84867"/>
                    <a:gd name="connsiteY3" fmla="*/ 30106 h 109340"/>
                    <a:gd name="connsiteX4" fmla="*/ 42291 w 84867"/>
                    <a:gd name="connsiteY4" fmla="*/ 5817 h 10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340">
                      <a:moveTo>
                        <a:pt x="42291" y="5817"/>
                      </a:moveTo>
                      <a:cubicBezTo>
                        <a:pt x="17269" y="22088"/>
                        <a:pt x="1547" y="49353"/>
                        <a:pt x="0" y="79160"/>
                      </a:cubicBezTo>
                      <a:cubicBezTo>
                        <a:pt x="0" y="106020"/>
                        <a:pt x="19050" y="117260"/>
                        <a:pt x="42577" y="103353"/>
                      </a:cubicBezTo>
                      <a:cubicBezTo>
                        <a:pt x="67573" y="87102"/>
                        <a:pt x="83291" y="59879"/>
                        <a:pt x="84868" y="30106"/>
                      </a:cubicBezTo>
                      <a:cubicBezTo>
                        <a:pt x="84772" y="3150"/>
                        <a:pt x="65722" y="-7708"/>
                        <a:pt x="42291" y="5817"/>
                      </a:cubicBezTo>
                      <a:close/>
                    </a:path>
                  </a:pathLst>
                </a:custGeom>
                <a:solidFill>
                  <a:srgbClr val="DEE0E5"/>
                </a:solidFill>
                <a:ln w="9525" cap="flat">
                  <a:noFill/>
                  <a:prstDash val="solid"/>
                  <a:miter/>
                </a:ln>
              </p:spPr>
              <p:txBody>
                <a:bodyPr rtlCol="0" anchor="ctr"/>
                <a:lstStyle/>
                <a:p>
                  <a:endParaRPr lang="en-US" sz="1350"/>
                </a:p>
              </p:txBody>
            </p:sp>
          </p:grpSp>
          <p:grpSp>
            <p:nvGrpSpPr>
              <p:cNvPr id="663" name="Graphic 2">
                <a:extLst>
                  <a:ext uri="{FF2B5EF4-FFF2-40B4-BE49-F238E27FC236}">
                    <a16:creationId xmlns:a16="http://schemas.microsoft.com/office/drawing/2014/main" id="{863A38DA-FE9B-4184-A7D2-CE9CDA0DE7DF}"/>
                  </a:ext>
                </a:extLst>
              </p:cNvPr>
              <p:cNvGrpSpPr/>
              <p:nvPr/>
            </p:nvGrpSpPr>
            <p:grpSpPr>
              <a:xfrm>
                <a:off x="4820622" y="4954611"/>
                <a:ext cx="89486" cy="111793"/>
                <a:chOff x="4820622" y="4954611"/>
                <a:chExt cx="89486" cy="111793"/>
              </a:xfrm>
            </p:grpSpPr>
            <p:sp>
              <p:nvSpPr>
                <p:cNvPr id="664" name="Freeform: Shape 663">
                  <a:extLst>
                    <a:ext uri="{FF2B5EF4-FFF2-40B4-BE49-F238E27FC236}">
                      <a16:creationId xmlns:a16="http://schemas.microsoft.com/office/drawing/2014/main" id="{F54D4C7A-42E8-4DA7-872B-394B9961C019}"/>
                    </a:ext>
                  </a:extLst>
                </p:cNvPr>
                <p:cNvSpPr/>
                <p:nvPr/>
              </p:nvSpPr>
              <p:spPr>
                <a:xfrm>
                  <a:off x="4863055" y="4954611"/>
                  <a:ext cx="34671" cy="8315"/>
                </a:xfrm>
                <a:custGeom>
                  <a:avLst/>
                  <a:gdLst>
                    <a:gd name="connsiteX0" fmla="*/ 34671 w 34671"/>
                    <a:gd name="connsiteY0" fmla="*/ 5362 h 8315"/>
                    <a:gd name="connsiteX1" fmla="*/ 30289 w 34671"/>
                    <a:gd name="connsiteY1" fmla="*/ 2791 h 8315"/>
                    <a:gd name="connsiteX2" fmla="*/ 0 w 34671"/>
                    <a:gd name="connsiteY2" fmla="*/ 5743 h 8315"/>
                    <a:gd name="connsiteX3" fmla="*/ 4477 w 34671"/>
                    <a:gd name="connsiteY3" fmla="*/ 8315 h 8315"/>
                    <a:gd name="connsiteX4" fmla="*/ 34671 w 34671"/>
                    <a:gd name="connsiteY4" fmla="*/ 5362 h 8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15">
                      <a:moveTo>
                        <a:pt x="34671" y="5362"/>
                      </a:moveTo>
                      <a:lnTo>
                        <a:pt x="30289" y="2791"/>
                      </a:lnTo>
                      <a:cubicBezTo>
                        <a:pt x="20406" y="-1799"/>
                        <a:pt x="8811" y="-668"/>
                        <a:pt x="0" y="5743"/>
                      </a:cubicBezTo>
                      <a:lnTo>
                        <a:pt x="4477" y="8315"/>
                      </a:lnTo>
                      <a:cubicBezTo>
                        <a:pt x="13251" y="1901"/>
                        <a:pt x="24821" y="769"/>
                        <a:pt x="34671" y="5362"/>
                      </a:cubicBezTo>
                      <a:close/>
                    </a:path>
                  </a:pathLst>
                </a:custGeom>
                <a:solidFill>
                  <a:srgbClr val="9E9FA3"/>
                </a:solidFill>
                <a:ln w="9525" cap="flat">
                  <a:noFill/>
                  <a:prstDash val="solid"/>
                  <a:miter/>
                </a:ln>
              </p:spPr>
              <p:txBody>
                <a:bodyPr rtlCol="0" anchor="ctr"/>
                <a:lstStyle/>
                <a:p>
                  <a:endParaRPr lang="en-US" sz="1350"/>
                </a:p>
              </p:txBody>
            </p:sp>
            <p:sp>
              <p:nvSpPr>
                <p:cNvPr id="665" name="Freeform: Shape 664">
                  <a:extLst>
                    <a:ext uri="{FF2B5EF4-FFF2-40B4-BE49-F238E27FC236}">
                      <a16:creationId xmlns:a16="http://schemas.microsoft.com/office/drawing/2014/main" id="{50A9FCB1-FADA-48CA-8705-C8617F51D73D}"/>
                    </a:ext>
                  </a:extLst>
                </p:cNvPr>
                <p:cNvSpPr/>
                <p:nvPr/>
              </p:nvSpPr>
              <p:spPr>
                <a:xfrm>
                  <a:off x="4820622" y="4960354"/>
                  <a:ext cx="46909" cy="103060"/>
                </a:xfrm>
                <a:custGeom>
                  <a:avLst/>
                  <a:gdLst>
                    <a:gd name="connsiteX0" fmla="*/ 46910 w 46909"/>
                    <a:gd name="connsiteY0" fmla="*/ 2572 h 103060"/>
                    <a:gd name="connsiteX1" fmla="*/ 42433 w 46909"/>
                    <a:gd name="connsiteY1" fmla="*/ 0 h 103060"/>
                    <a:gd name="connsiteX2" fmla="*/ 142 w 46909"/>
                    <a:gd name="connsiteY2" fmla="*/ 73247 h 103060"/>
                    <a:gd name="connsiteX3" fmla="*/ 12524 w 46909"/>
                    <a:gd name="connsiteY3" fmla="*/ 100489 h 103060"/>
                    <a:gd name="connsiteX4" fmla="*/ 17001 w 46909"/>
                    <a:gd name="connsiteY4" fmla="*/ 103060 h 103060"/>
                    <a:gd name="connsiteX5" fmla="*/ 4619 w 46909"/>
                    <a:gd name="connsiteY5" fmla="*/ 75819 h 103060"/>
                    <a:gd name="connsiteX6" fmla="*/ 46910 w 46909"/>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09" h="103060">
                      <a:moveTo>
                        <a:pt x="46910" y="2572"/>
                      </a:moveTo>
                      <a:lnTo>
                        <a:pt x="42433" y="0"/>
                      </a:lnTo>
                      <a:cubicBezTo>
                        <a:pt x="17449" y="16262"/>
                        <a:pt x="1734" y="43479"/>
                        <a:pt x="142" y="73247"/>
                      </a:cubicBezTo>
                      <a:cubicBezTo>
                        <a:pt x="-897" y="83888"/>
                        <a:pt x="3824" y="94274"/>
                        <a:pt x="12524" y="100489"/>
                      </a:cubicBezTo>
                      <a:lnTo>
                        <a:pt x="17001" y="103060"/>
                      </a:lnTo>
                      <a:cubicBezTo>
                        <a:pt x="8237" y="96898"/>
                        <a:pt x="3499" y="86473"/>
                        <a:pt x="4619" y="75819"/>
                      </a:cubicBezTo>
                      <a:cubicBezTo>
                        <a:pt x="6165" y="46037"/>
                        <a:pt x="21891" y="18801"/>
                        <a:pt x="46910" y="2572"/>
                      </a:cubicBezTo>
                      <a:close/>
                    </a:path>
                  </a:pathLst>
                </a:custGeom>
                <a:solidFill>
                  <a:srgbClr val="9E9FA3"/>
                </a:solidFill>
                <a:ln w="9525" cap="flat">
                  <a:noFill/>
                  <a:prstDash val="solid"/>
                  <a:miter/>
                </a:ln>
              </p:spPr>
              <p:txBody>
                <a:bodyPr rtlCol="0" anchor="ctr"/>
                <a:lstStyle/>
                <a:p>
                  <a:endParaRPr lang="en-US" sz="1350"/>
                </a:p>
              </p:txBody>
            </p:sp>
            <p:sp>
              <p:nvSpPr>
                <p:cNvPr id="666" name="Freeform: Shape 665">
                  <a:extLst>
                    <a:ext uri="{FF2B5EF4-FFF2-40B4-BE49-F238E27FC236}">
                      <a16:creationId xmlns:a16="http://schemas.microsoft.com/office/drawing/2014/main" id="{A8D474E9-135B-4996-9F7E-5A33484578CA}"/>
                    </a:ext>
                  </a:extLst>
                </p:cNvPr>
                <p:cNvSpPr/>
                <p:nvPr/>
              </p:nvSpPr>
              <p:spPr>
                <a:xfrm>
                  <a:off x="4825240" y="4957109"/>
                  <a:ext cx="84867" cy="109296"/>
                </a:xfrm>
                <a:custGeom>
                  <a:avLst/>
                  <a:gdLst>
                    <a:gd name="connsiteX0" fmla="*/ 42291 w 84867"/>
                    <a:gd name="connsiteY0" fmla="*/ 5817 h 109296"/>
                    <a:gd name="connsiteX1" fmla="*/ 0 w 84867"/>
                    <a:gd name="connsiteY1" fmla="*/ 79065 h 109296"/>
                    <a:gd name="connsiteX2" fmla="*/ 42577 w 84867"/>
                    <a:gd name="connsiteY2" fmla="*/ 103353 h 109296"/>
                    <a:gd name="connsiteX3" fmla="*/ 84868 w 84867"/>
                    <a:gd name="connsiteY3" fmla="*/ 30106 h 109296"/>
                    <a:gd name="connsiteX4" fmla="*/ 42291 w 84867"/>
                    <a:gd name="connsiteY4" fmla="*/ 5817 h 109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296">
                      <a:moveTo>
                        <a:pt x="42291" y="5817"/>
                      </a:moveTo>
                      <a:cubicBezTo>
                        <a:pt x="17272" y="22046"/>
                        <a:pt x="1546" y="49283"/>
                        <a:pt x="0" y="79065"/>
                      </a:cubicBezTo>
                      <a:cubicBezTo>
                        <a:pt x="0" y="106020"/>
                        <a:pt x="19050" y="117165"/>
                        <a:pt x="42577" y="103353"/>
                      </a:cubicBezTo>
                      <a:cubicBezTo>
                        <a:pt x="67573" y="87102"/>
                        <a:pt x="83291" y="59879"/>
                        <a:pt x="84868" y="30106"/>
                      </a:cubicBezTo>
                      <a:cubicBezTo>
                        <a:pt x="84772" y="3150"/>
                        <a:pt x="65722" y="-7708"/>
                        <a:pt x="42291" y="5817"/>
                      </a:cubicBezTo>
                      <a:close/>
                    </a:path>
                  </a:pathLst>
                </a:custGeom>
                <a:solidFill>
                  <a:srgbClr val="DEE0E5"/>
                </a:solidFill>
                <a:ln w="9525" cap="flat">
                  <a:noFill/>
                  <a:prstDash val="solid"/>
                  <a:miter/>
                </a:ln>
              </p:spPr>
              <p:txBody>
                <a:bodyPr rtlCol="0" anchor="ctr"/>
                <a:lstStyle/>
                <a:p>
                  <a:endParaRPr lang="en-US" sz="1350"/>
                </a:p>
              </p:txBody>
            </p:sp>
          </p:grpSp>
          <p:grpSp>
            <p:nvGrpSpPr>
              <p:cNvPr id="667" name="Graphic 2">
                <a:extLst>
                  <a:ext uri="{FF2B5EF4-FFF2-40B4-BE49-F238E27FC236}">
                    <a16:creationId xmlns:a16="http://schemas.microsoft.com/office/drawing/2014/main" id="{9DAFA1B3-22E6-4938-BF3E-8D16320E6339}"/>
                  </a:ext>
                </a:extLst>
              </p:cNvPr>
              <p:cNvGrpSpPr/>
              <p:nvPr/>
            </p:nvGrpSpPr>
            <p:grpSpPr>
              <a:xfrm>
                <a:off x="4831771" y="4962260"/>
                <a:ext cx="89386" cy="111842"/>
                <a:chOff x="4831771" y="4962260"/>
                <a:chExt cx="89386" cy="111842"/>
              </a:xfrm>
            </p:grpSpPr>
            <p:sp>
              <p:nvSpPr>
                <p:cNvPr id="668" name="Freeform: Shape 667">
                  <a:extLst>
                    <a:ext uri="{FF2B5EF4-FFF2-40B4-BE49-F238E27FC236}">
                      <a16:creationId xmlns:a16="http://schemas.microsoft.com/office/drawing/2014/main" id="{6A6DA0CC-D581-4FEA-8BF2-C7C361F9FDB6}"/>
                    </a:ext>
                  </a:extLst>
                </p:cNvPr>
                <p:cNvSpPr/>
                <p:nvPr/>
              </p:nvSpPr>
              <p:spPr>
                <a:xfrm>
                  <a:off x="4874199" y="4962260"/>
                  <a:ext cx="34671" cy="8381"/>
                </a:xfrm>
                <a:custGeom>
                  <a:avLst/>
                  <a:gdLst>
                    <a:gd name="connsiteX0" fmla="*/ 34671 w 34671"/>
                    <a:gd name="connsiteY0" fmla="*/ 5428 h 8381"/>
                    <a:gd name="connsiteX1" fmla="*/ 30289 w 34671"/>
                    <a:gd name="connsiteY1" fmla="*/ 2761 h 8381"/>
                    <a:gd name="connsiteX2" fmla="*/ 0 w 34671"/>
                    <a:gd name="connsiteY2" fmla="*/ 5714 h 8381"/>
                    <a:gd name="connsiteX3" fmla="*/ 4477 w 34671"/>
                    <a:gd name="connsiteY3" fmla="*/ 8381 h 8381"/>
                    <a:gd name="connsiteX4" fmla="*/ 34671 w 34671"/>
                    <a:gd name="connsiteY4" fmla="*/ 5428 h 8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81">
                      <a:moveTo>
                        <a:pt x="34671" y="5428"/>
                      </a:moveTo>
                      <a:lnTo>
                        <a:pt x="30289" y="2761"/>
                      </a:lnTo>
                      <a:cubicBezTo>
                        <a:pt x="20399" y="-1787"/>
                        <a:pt x="8826" y="-658"/>
                        <a:pt x="0" y="5714"/>
                      </a:cubicBezTo>
                      <a:lnTo>
                        <a:pt x="4477" y="8381"/>
                      </a:lnTo>
                      <a:cubicBezTo>
                        <a:pt x="13236" y="1927"/>
                        <a:pt x="24828" y="793"/>
                        <a:pt x="34671" y="5428"/>
                      </a:cubicBezTo>
                      <a:close/>
                    </a:path>
                  </a:pathLst>
                </a:custGeom>
                <a:solidFill>
                  <a:srgbClr val="9E9FA3"/>
                </a:solidFill>
                <a:ln w="9525" cap="flat">
                  <a:noFill/>
                  <a:prstDash val="solid"/>
                  <a:miter/>
                </a:ln>
              </p:spPr>
              <p:txBody>
                <a:bodyPr rtlCol="0" anchor="ctr"/>
                <a:lstStyle/>
                <a:p>
                  <a:endParaRPr lang="en-US" sz="1350"/>
                </a:p>
              </p:txBody>
            </p:sp>
            <p:sp>
              <p:nvSpPr>
                <p:cNvPr id="669" name="Freeform: Shape 668">
                  <a:extLst>
                    <a:ext uri="{FF2B5EF4-FFF2-40B4-BE49-F238E27FC236}">
                      <a16:creationId xmlns:a16="http://schemas.microsoft.com/office/drawing/2014/main" id="{943A17DA-F5C9-4EE5-9893-716595E774E9}"/>
                    </a:ext>
                  </a:extLst>
                </p:cNvPr>
                <p:cNvSpPr/>
                <p:nvPr/>
              </p:nvSpPr>
              <p:spPr>
                <a:xfrm>
                  <a:off x="4831771" y="4968355"/>
                  <a:ext cx="46904" cy="103155"/>
                </a:xfrm>
                <a:custGeom>
                  <a:avLst/>
                  <a:gdLst>
                    <a:gd name="connsiteX0" fmla="*/ 46905 w 46904"/>
                    <a:gd name="connsiteY0" fmla="*/ 2667 h 103155"/>
                    <a:gd name="connsiteX1" fmla="*/ 42428 w 46904"/>
                    <a:gd name="connsiteY1" fmla="*/ 0 h 103155"/>
                    <a:gd name="connsiteX2" fmla="*/ 137 w 46904"/>
                    <a:gd name="connsiteY2" fmla="*/ 73343 h 103155"/>
                    <a:gd name="connsiteX3" fmla="*/ 12519 w 46904"/>
                    <a:gd name="connsiteY3" fmla="*/ 100584 h 103155"/>
                    <a:gd name="connsiteX4" fmla="*/ 16996 w 46904"/>
                    <a:gd name="connsiteY4" fmla="*/ 103156 h 103155"/>
                    <a:gd name="connsiteX5" fmla="*/ 4518 w 46904"/>
                    <a:gd name="connsiteY5" fmla="*/ 75533 h 103155"/>
                    <a:gd name="connsiteX6" fmla="*/ 46809 w 46904"/>
                    <a:gd name="connsiteY6" fmla="*/ 2286 h 10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04" h="103155">
                      <a:moveTo>
                        <a:pt x="46905" y="2667"/>
                      </a:moveTo>
                      <a:lnTo>
                        <a:pt x="42428" y="0"/>
                      </a:lnTo>
                      <a:cubicBezTo>
                        <a:pt x="17452" y="16314"/>
                        <a:pt x="1745" y="43554"/>
                        <a:pt x="137" y="73343"/>
                      </a:cubicBezTo>
                      <a:cubicBezTo>
                        <a:pt x="-881" y="83980"/>
                        <a:pt x="3835" y="94357"/>
                        <a:pt x="12519" y="100584"/>
                      </a:cubicBezTo>
                      <a:lnTo>
                        <a:pt x="16996" y="103156"/>
                      </a:lnTo>
                      <a:cubicBezTo>
                        <a:pt x="8117" y="96907"/>
                        <a:pt x="3338" y="86326"/>
                        <a:pt x="4518" y="75533"/>
                      </a:cubicBezTo>
                      <a:cubicBezTo>
                        <a:pt x="6065" y="45752"/>
                        <a:pt x="21790" y="18515"/>
                        <a:pt x="46809" y="2286"/>
                      </a:cubicBezTo>
                      <a:close/>
                    </a:path>
                  </a:pathLst>
                </a:custGeom>
                <a:solidFill>
                  <a:srgbClr val="9E9FA3"/>
                </a:solidFill>
                <a:ln w="9525" cap="flat">
                  <a:noFill/>
                  <a:prstDash val="solid"/>
                  <a:miter/>
                </a:ln>
              </p:spPr>
              <p:txBody>
                <a:bodyPr rtlCol="0" anchor="ctr"/>
                <a:lstStyle/>
                <a:p>
                  <a:endParaRPr lang="en-US" sz="1350"/>
                </a:p>
              </p:txBody>
            </p:sp>
            <p:sp>
              <p:nvSpPr>
                <p:cNvPr id="670" name="Freeform: Shape 669">
                  <a:extLst>
                    <a:ext uri="{FF2B5EF4-FFF2-40B4-BE49-F238E27FC236}">
                      <a16:creationId xmlns:a16="http://schemas.microsoft.com/office/drawing/2014/main" id="{8D320F80-B2D9-40F0-9DED-8D12A115D743}"/>
                    </a:ext>
                  </a:extLst>
                </p:cNvPr>
                <p:cNvSpPr/>
                <p:nvPr/>
              </p:nvSpPr>
              <p:spPr>
                <a:xfrm>
                  <a:off x="4836290" y="4965151"/>
                  <a:ext cx="84867" cy="108951"/>
                </a:xfrm>
                <a:custGeom>
                  <a:avLst/>
                  <a:gdLst>
                    <a:gd name="connsiteX0" fmla="*/ 42386 w 84867"/>
                    <a:gd name="connsiteY0" fmla="*/ 5871 h 108951"/>
                    <a:gd name="connsiteX1" fmla="*/ 0 w 84867"/>
                    <a:gd name="connsiteY1" fmla="*/ 78737 h 108951"/>
                    <a:gd name="connsiteX2" fmla="*/ 42577 w 84867"/>
                    <a:gd name="connsiteY2" fmla="*/ 103026 h 108951"/>
                    <a:gd name="connsiteX3" fmla="*/ 84868 w 84867"/>
                    <a:gd name="connsiteY3" fmla="*/ 29683 h 108951"/>
                    <a:gd name="connsiteX4" fmla="*/ 42386 w 84867"/>
                    <a:gd name="connsiteY4" fmla="*/ 5871 h 108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8951">
                      <a:moveTo>
                        <a:pt x="42386" y="5871"/>
                      </a:moveTo>
                      <a:cubicBezTo>
                        <a:pt x="17436" y="22001"/>
                        <a:pt x="1687" y="49075"/>
                        <a:pt x="0" y="78737"/>
                      </a:cubicBezTo>
                      <a:cubicBezTo>
                        <a:pt x="0" y="105598"/>
                        <a:pt x="19050" y="116837"/>
                        <a:pt x="42577" y="103026"/>
                      </a:cubicBezTo>
                      <a:cubicBezTo>
                        <a:pt x="67599" y="86755"/>
                        <a:pt x="83321" y="59490"/>
                        <a:pt x="84868" y="29683"/>
                      </a:cubicBezTo>
                      <a:cubicBezTo>
                        <a:pt x="84868" y="3204"/>
                        <a:pt x="65818" y="-7750"/>
                        <a:pt x="42386" y="5871"/>
                      </a:cubicBezTo>
                      <a:close/>
                    </a:path>
                  </a:pathLst>
                </a:custGeom>
                <a:solidFill>
                  <a:srgbClr val="DEE0E5"/>
                </a:solidFill>
                <a:ln w="9525" cap="flat">
                  <a:noFill/>
                  <a:prstDash val="solid"/>
                  <a:miter/>
                </a:ln>
              </p:spPr>
              <p:txBody>
                <a:bodyPr rtlCol="0" anchor="ctr"/>
                <a:lstStyle/>
                <a:p>
                  <a:endParaRPr lang="en-US" sz="1350"/>
                </a:p>
              </p:txBody>
            </p:sp>
          </p:grpSp>
          <p:grpSp>
            <p:nvGrpSpPr>
              <p:cNvPr id="671" name="Graphic 2">
                <a:extLst>
                  <a:ext uri="{FF2B5EF4-FFF2-40B4-BE49-F238E27FC236}">
                    <a16:creationId xmlns:a16="http://schemas.microsoft.com/office/drawing/2014/main" id="{4A71F36B-E0BE-4E13-A3FD-EED127FB3838}"/>
                  </a:ext>
                </a:extLst>
              </p:cNvPr>
              <p:cNvGrpSpPr/>
              <p:nvPr/>
            </p:nvGrpSpPr>
            <p:grpSpPr>
              <a:xfrm>
                <a:off x="4846614" y="4970273"/>
                <a:ext cx="89500" cy="111796"/>
                <a:chOff x="4846614" y="4970273"/>
                <a:chExt cx="89500" cy="111796"/>
              </a:xfrm>
            </p:grpSpPr>
            <p:sp>
              <p:nvSpPr>
                <p:cNvPr id="672" name="Freeform: Shape 671">
                  <a:extLst>
                    <a:ext uri="{FF2B5EF4-FFF2-40B4-BE49-F238E27FC236}">
                      <a16:creationId xmlns:a16="http://schemas.microsoft.com/office/drawing/2014/main" id="{596AC15B-BF0D-4CE2-809B-57106BDE9AAE}"/>
                    </a:ext>
                  </a:extLst>
                </p:cNvPr>
                <p:cNvSpPr/>
                <p:nvPr/>
              </p:nvSpPr>
              <p:spPr>
                <a:xfrm>
                  <a:off x="4889439" y="4970273"/>
                  <a:ext cx="34671" cy="8273"/>
                </a:xfrm>
                <a:custGeom>
                  <a:avLst/>
                  <a:gdLst>
                    <a:gd name="connsiteX0" fmla="*/ 34671 w 34671"/>
                    <a:gd name="connsiteY0" fmla="*/ 5321 h 8273"/>
                    <a:gd name="connsiteX1" fmla="*/ 30194 w 34671"/>
                    <a:gd name="connsiteY1" fmla="*/ 2749 h 8273"/>
                    <a:gd name="connsiteX2" fmla="*/ 0 w 34671"/>
                    <a:gd name="connsiteY2" fmla="*/ 5702 h 8273"/>
                    <a:gd name="connsiteX3" fmla="*/ 4382 w 34671"/>
                    <a:gd name="connsiteY3" fmla="*/ 8274 h 8273"/>
                    <a:gd name="connsiteX4" fmla="*/ 34671 w 34671"/>
                    <a:gd name="connsiteY4" fmla="*/ 5321 h 8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273">
                      <a:moveTo>
                        <a:pt x="34671" y="5321"/>
                      </a:moveTo>
                      <a:lnTo>
                        <a:pt x="30194" y="2749"/>
                      </a:lnTo>
                      <a:cubicBezTo>
                        <a:pt x="20333" y="-1782"/>
                        <a:pt x="8797" y="-654"/>
                        <a:pt x="0" y="5702"/>
                      </a:cubicBezTo>
                      <a:lnTo>
                        <a:pt x="4382" y="8274"/>
                      </a:lnTo>
                      <a:cubicBezTo>
                        <a:pt x="13208" y="1901"/>
                        <a:pt x="24781" y="773"/>
                        <a:pt x="34671" y="5321"/>
                      </a:cubicBezTo>
                      <a:close/>
                    </a:path>
                  </a:pathLst>
                </a:custGeom>
                <a:solidFill>
                  <a:srgbClr val="9E9FA3"/>
                </a:solidFill>
                <a:ln w="9525" cap="flat">
                  <a:noFill/>
                  <a:prstDash val="solid"/>
                  <a:miter/>
                </a:ln>
              </p:spPr>
              <p:txBody>
                <a:bodyPr rtlCol="0" anchor="ctr"/>
                <a:lstStyle/>
                <a:p>
                  <a:endParaRPr lang="en-US" sz="1350"/>
                </a:p>
              </p:txBody>
            </p:sp>
            <p:sp>
              <p:nvSpPr>
                <p:cNvPr id="673" name="Freeform: Shape 672">
                  <a:extLst>
                    <a:ext uri="{FF2B5EF4-FFF2-40B4-BE49-F238E27FC236}">
                      <a16:creationId xmlns:a16="http://schemas.microsoft.com/office/drawing/2014/main" id="{4A48CA1C-8535-4124-BF7E-B4F9A63ABA35}"/>
                    </a:ext>
                  </a:extLst>
                </p:cNvPr>
                <p:cNvSpPr/>
                <p:nvPr/>
              </p:nvSpPr>
              <p:spPr>
                <a:xfrm>
                  <a:off x="4846614" y="4975975"/>
                  <a:ext cx="46825" cy="103060"/>
                </a:xfrm>
                <a:custGeom>
                  <a:avLst/>
                  <a:gdLst>
                    <a:gd name="connsiteX0" fmla="*/ 46825 w 46825"/>
                    <a:gd name="connsiteY0" fmla="*/ 2572 h 103060"/>
                    <a:gd name="connsiteX1" fmla="*/ 42444 w 46825"/>
                    <a:gd name="connsiteY1" fmla="*/ 0 h 103060"/>
                    <a:gd name="connsiteX2" fmla="*/ 153 w 46825"/>
                    <a:gd name="connsiteY2" fmla="*/ 73343 h 103060"/>
                    <a:gd name="connsiteX3" fmla="*/ 12535 w 46825"/>
                    <a:gd name="connsiteY3" fmla="*/ 100489 h 103060"/>
                    <a:gd name="connsiteX4" fmla="*/ 16917 w 46825"/>
                    <a:gd name="connsiteY4" fmla="*/ 103061 h 103060"/>
                    <a:gd name="connsiteX5" fmla="*/ 4534 w 46825"/>
                    <a:gd name="connsiteY5" fmla="*/ 75914 h 103060"/>
                    <a:gd name="connsiteX6" fmla="*/ 46825 w 46825"/>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25" h="103060">
                      <a:moveTo>
                        <a:pt x="46825" y="2572"/>
                      </a:moveTo>
                      <a:lnTo>
                        <a:pt x="42444" y="0"/>
                      </a:lnTo>
                      <a:cubicBezTo>
                        <a:pt x="17422" y="16271"/>
                        <a:pt x="1700" y="43536"/>
                        <a:pt x="153" y="73343"/>
                      </a:cubicBezTo>
                      <a:cubicBezTo>
                        <a:pt x="-931" y="83965"/>
                        <a:pt x="3804" y="94345"/>
                        <a:pt x="12535" y="100489"/>
                      </a:cubicBezTo>
                      <a:lnTo>
                        <a:pt x="16917" y="103061"/>
                      </a:lnTo>
                      <a:cubicBezTo>
                        <a:pt x="8217" y="96890"/>
                        <a:pt x="3491" y="86530"/>
                        <a:pt x="4534" y="75914"/>
                      </a:cubicBezTo>
                      <a:cubicBezTo>
                        <a:pt x="6127" y="46121"/>
                        <a:pt x="21838" y="18875"/>
                        <a:pt x="46825" y="2572"/>
                      </a:cubicBezTo>
                      <a:close/>
                    </a:path>
                  </a:pathLst>
                </a:custGeom>
                <a:solidFill>
                  <a:srgbClr val="9E9FA3"/>
                </a:solidFill>
                <a:ln w="9525" cap="flat">
                  <a:noFill/>
                  <a:prstDash val="solid"/>
                  <a:miter/>
                </a:ln>
              </p:spPr>
              <p:txBody>
                <a:bodyPr rtlCol="0" anchor="ctr"/>
                <a:lstStyle/>
                <a:p>
                  <a:endParaRPr lang="en-US" sz="1350"/>
                </a:p>
              </p:txBody>
            </p:sp>
            <p:sp>
              <p:nvSpPr>
                <p:cNvPr id="674" name="Freeform: Shape 673">
                  <a:extLst>
                    <a:ext uri="{FF2B5EF4-FFF2-40B4-BE49-F238E27FC236}">
                      <a16:creationId xmlns:a16="http://schemas.microsoft.com/office/drawing/2014/main" id="{16CAB202-DD50-40B2-9676-21D2627E14B2}"/>
                    </a:ext>
                  </a:extLst>
                </p:cNvPr>
                <p:cNvSpPr/>
                <p:nvPr/>
              </p:nvSpPr>
              <p:spPr>
                <a:xfrm>
                  <a:off x="4851148" y="4972730"/>
                  <a:ext cx="84966" cy="109340"/>
                </a:xfrm>
                <a:custGeom>
                  <a:avLst/>
                  <a:gdLst>
                    <a:gd name="connsiteX0" fmla="*/ 42291 w 84966"/>
                    <a:gd name="connsiteY0" fmla="*/ 5818 h 109340"/>
                    <a:gd name="connsiteX1" fmla="*/ 0 w 84966"/>
                    <a:gd name="connsiteY1" fmla="*/ 79160 h 109340"/>
                    <a:gd name="connsiteX2" fmla="*/ 42577 w 84966"/>
                    <a:gd name="connsiteY2" fmla="*/ 103353 h 109340"/>
                    <a:gd name="connsiteX3" fmla="*/ 84963 w 84966"/>
                    <a:gd name="connsiteY3" fmla="*/ 30106 h 109340"/>
                    <a:gd name="connsiteX4" fmla="*/ 42291 w 84966"/>
                    <a:gd name="connsiteY4" fmla="*/ 5818 h 10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6" h="109340">
                      <a:moveTo>
                        <a:pt x="42291" y="5818"/>
                      </a:moveTo>
                      <a:cubicBezTo>
                        <a:pt x="17304" y="22121"/>
                        <a:pt x="1593" y="49367"/>
                        <a:pt x="0" y="79160"/>
                      </a:cubicBezTo>
                      <a:cubicBezTo>
                        <a:pt x="0" y="106020"/>
                        <a:pt x="19050" y="117260"/>
                        <a:pt x="42577" y="103353"/>
                      </a:cubicBezTo>
                      <a:cubicBezTo>
                        <a:pt x="67563" y="87080"/>
                        <a:pt x="83304" y="59878"/>
                        <a:pt x="84963" y="30106"/>
                      </a:cubicBezTo>
                      <a:cubicBezTo>
                        <a:pt x="85249" y="3150"/>
                        <a:pt x="66104" y="-7708"/>
                        <a:pt x="42291" y="5818"/>
                      </a:cubicBezTo>
                      <a:close/>
                    </a:path>
                  </a:pathLst>
                </a:custGeom>
                <a:solidFill>
                  <a:srgbClr val="DEE0E5"/>
                </a:solidFill>
                <a:ln w="9525" cap="flat">
                  <a:noFill/>
                  <a:prstDash val="solid"/>
                  <a:miter/>
                </a:ln>
              </p:spPr>
              <p:txBody>
                <a:bodyPr rtlCol="0" anchor="ctr"/>
                <a:lstStyle/>
                <a:p>
                  <a:endParaRPr lang="en-US" sz="1350"/>
                </a:p>
              </p:txBody>
            </p:sp>
          </p:grpSp>
          <p:grpSp>
            <p:nvGrpSpPr>
              <p:cNvPr id="675" name="Graphic 2">
                <a:extLst>
                  <a:ext uri="{FF2B5EF4-FFF2-40B4-BE49-F238E27FC236}">
                    <a16:creationId xmlns:a16="http://schemas.microsoft.com/office/drawing/2014/main" id="{17F210D3-FDCF-43E5-9097-2A548C5ACD49}"/>
                  </a:ext>
                </a:extLst>
              </p:cNvPr>
              <p:cNvGrpSpPr/>
              <p:nvPr/>
            </p:nvGrpSpPr>
            <p:grpSpPr>
              <a:xfrm>
                <a:off x="4859292" y="4978084"/>
                <a:ext cx="89487" cy="112177"/>
                <a:chOff x="4859292" y="4978084"/>
                <a:chExt cx="89487" cy="112177"/>
              </a:xfrm>
            </p:grpSpPr>
            <p:sp>
              <p:nvSpPr>
                <p:cNvPr id="676" name="Freeform: Shape 675">
                  <a:extLst>
                    <a:ext uri="{FF2B5EF4-FFF2-40B4-BE49-F238E27FC236}">
                      <a16:creationId xmlns:a16="http://schemas.microsoft.com/office/drawing/2014/main" id="{3E280FAE-5C92-4C3A-8647-F34C271A5C95}"/>
                    </a:ext>
                  </a:extLst>
                </p:cNvPr>
                <p:cNvSpPr/>
                <p:nvPr/>
              </p:nvSpPr>
              <p:spPr>
                <a:xfrm>
                  <a:off x="4901726" y="4978084"/>
                  <a:ext cx="34671" cy="8273"/>
                </a:xfrm>
                <a:custGeom>
                  <a:avLst/>
                  <a:gdLst>
                    <a:gd name="connsiteX0" fmla="*/ 34671 w 34671"/>
                    <a:gd name="connsiteY0" fmla="*/ 5321 h 8273"/>
                    <a:gd name="connsiteX1" fmla="*/ 30194 w 34671"/>
                    <a:gd name="connsiteY1" fmla="*/ 2749 h 8273"/>
                    <a:gd name="connsiteX2" fmla="*/ 0 w 34671"/>
                    <a:gd name="connsiteY2" fmla="*/ 5702 h 8273"/>
                    <a:gd name="connsiteX3" fmla="*/ 4477 w 34671"/>
                    <a:gd name="connsiteY3" fmla="*/ 8274 h 8273"/>
                    <a:gd name="connsiteX4" fmla="*/ 34671 w 34671"/>
                    <a:gd name="connsiteY4" fmla="*/ 5321 h 8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273">
                      <a:moveTo>
                        <a:pt x="34671" y="5321"/>
                      </a:moveTo>
                      <a:lnTo>
                        <a:pt x="30194" y="2749"/>
                      </a:lnTo>
                      <a:cubicBezTo>
                        <a:pt x="20333" y="-1782"/>
                        <a:pt x="8797" y="-654"/>
                        <a:pt x="0" y="5702"/>
                      </a:cubicBezTo>
                      <a:lnTo>
                        <a:pt x="4477" y="8274"/>
                      </a:lnTo>
                      <a:cubicBezTo>
                        <a:pt x="13273" y="1918"/>
                        <a:pt x="24810" y="790"/>
                        <a:pt x="34671" y="5321"/>
                      </a:cubicBezTo>
                      <a:close/>
                    </a:path>
                  </a:pathLst>
                </a:custGeom>
                <a:solidFill>
                  <a:srgbClr val="9E9FA3"/>
                </a:solidFill>
                <a:ln w="9525" cap="flat">
                  <a:noFill/>
                  <a:prstDash val="solid"/>
                  <a:miter/>
                </a:ln>
              </p:spPr>
              <p:txBody>
                <a:bodyPr rtlCol="0" anchor="ctr"/>
                <a:lstStyle/>
                <a:p>
                  <a:endParaRPr lang="en-US" sz="1350"/>
                </a:p>
              </p:txBody>
            </p:sp>
            <p:sp>
              <p:nvSpPr>
                <p:cNvPr id="677" name="Freeform: Shape 676">
                  <a:extLst>
                    <a:ext uri="{FF2B5EF4-FFF2-40B4-BE49-F238E27FC236}">
                      <a16:creationId xmlns:a16="http://schemas.microsoft.com/office/drawing/2014/main" id="{CEDBBB75-6B47-45EB-9B19-0A0545A573E8}"/>
                    </a:ext>
                  </a:extLst>
                </p:cNvPr>
                <p:cNvSpPr/>
                <p:nvPr/>
              </p:nvSpPr>
              <p:spPr>
                <a:xfrm>
                  <a:off x="4859292" y="4984167"/>
                  <a:ext cx="46910" cy="103060"/>
                </a:xfrm>
                <a:custGeom>
                  <a:avLst/>
                  <a:gdLst>
                    <a:gd name="connsiteX0" fmla="*/ 46911 w 46910"/>
                    <a:gd name="connsiteY0" fmla="*/ 2572 h 103060"/>
                    <a:gd name="connsiteX1" fmla="*/ 42434 w 46910"/>
                    <a:gd name="connsiteY1" fmla="*/ 0 h 103060"/>
                    <a:gd name="connsiteX2" fmla="*/ 143 w 46910"/>
                    <a:gd name="connsiteY2" fmla="*/ 73343 h 103060"/>
                    <a:gd name="connsiteX3" fmla="*/ 12525 w 46910"/>
                    <a:gd name="connsiteY3" fmla="*/ 100489 h 103060"/>
                    <a:gd name="connsiteX4" fmla="*/ 17002 w 46910"/>
                    <a:gd name="connsiteY4" fmla="*/ 103060 h 103060"/>
                    <a:gd name="connsiteX5" fmla="*/ 4620 w 46910"/>
                    <a:gd name="connsiteY5" fmla="*/ 75914 h 103060"/>
                    <a:gd name="connsiteX6" fmla="*/ 46911 w 46910"/>
                    <a:gd name="connsiteY6" fmla="*/ 2571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10" h="103060">
                      <a:moveTo>
                        <a:pt x="46911" y="2572"/>
                      </a:moveTo>
                      <a:lnTo>
                        <a:pt x="42434" y="0"/>
                      </a:lnTo>
                      <a:cubicBezTo>
                        <a:pt x="17412" y="16271"/>
                        <a:pt x="1690" y="43536"/>
                        <a:pt x="143" y="73343"/>
                      </a:cubicBezTo>
                      <a:cubicBezTo>
                        <a:pt x="-900" y="83958"/>
                        <a:pt x="3825" y="94318"/>
                        <a:pt x="12525" y="100489"/>
                      </a:cubicBezTo>
                      <a:lnTo>
                        <a:pt x="17002" y="103060"/>
                      </a:lnTo>
                      <a:cubicBezTo>
                        <a:pt x="8270" y="96916"/>
                        <a:pt x="3536" y="86536"/>
                        <a:pt x="4620" y="75914"/>
                      </a:cubicBezTo>
                      <a:cubicBezTo>
                        <a:pt x="6167" y="46107"/>
                        <a:pt x="21889" y="18842"/>
                        <a:pt x="46911" y="2571"/>
                      </a:cubicBezTo>
                      <a:close/>
                    </a:path>
                  </a:pathLst>
                </a:custGeom>
                <a:solidFill>
                  <a:srgbClr val="9E9FA3"/>
                </a:solidFill>
                <a:ln w="9525" cap="flat">
                  <a:noFill/>
                  <a:prstDash val="solid"/>
                  <a:miter/>
                </a:ln>
              </p:spPr>
              <p:txBody>
                <a:bodyPr rtlCol="0" anchor="ctr"/>
                <a:lstStyle/>
                <a:p>
                  <a:endParaRPr lang="en-US" sz="1350"/>
                </a:p>
              </p:txBody>
            </p:sp>
            <p:sp>
              <p:nvSpPr>
                <p:cNvPr id="678" name="Freeform: Shape 677">
                  <a:extLst>
                    <a:ext uri="{FF2B5EF4-FFF2-40B4-BE49-F238E27FC236}">
                      <a16:creationId xmlns:a16="http://schemas.microsoft.com/office/drawing/2014/main" id="{3930461D-998B-40EE-89C6-BD4BCA7CA70C}"/>
                    </a:ext>
                  </a:extLst>
                </p:cNvPr>
                <p:cNvSpPr/>
                <p:nvPr/>
              </p:nvSpPr>
              <p:spPr>
                <a:xfrm>
                  <a:off x="4863912" y="4980684"/>
                  <a:ext cx="84867" cy="109577"/>
                </a:xfrm>
                <a:custGeom>
                  <a:avLst/>
                  <a:gdLst>
                    <a:gd name="connsiteX0" fmla="*/ 42291 w 84867"/>
                    <a:gd name="connsiteY0" fmla="*/ 6054 h 109577"/>
                    <a:gd name="connsiteX1" fmla="*/ 0 w 84867"/>
                    <a:gd name="connsiteY1" fmla="*/ 79397 h 109577"/>
                    <a:gd name="connsiteX2" fmla="*/ 42577 w 84867"/>
                    <a:gd name="connsiteY2" fmla="*/ 103590 h 109577"/>
                    <a:gd name="connsiteX3" fmla="*/ 84868 w 84867"/>
                    <a:gd name="connsiteY3" fmla="*/ 30343 h 109577"/>
                    <a:gd name="connsiteX4" fmla="*/ 42291 w 84867"/>
                    <a:gd name="connsiteY4" fmla="*/ 6054 h 109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577">
                      <a:moveTo>
                        <a:pt x="42291" y="6054"/>
                      </a:moveTo>
                      <a:cubicBezTo>
                        <a:pt x="17269" y="22325"/>
                        <a:pt x="1547" y="49590"/>
                        <a:pt x="0" y="79397"/>
                      </a:cubicBezTo>
                      <a:cubicBezTo>
                        <a:pt x="0" y="106257"/>
                        <a:pt x="19050" y="117497"/>
                        <a:pt x="42577" y="103590"/>
                      </a:cubicBezTo>
                      <a:cubicBezTo>
                        <a:pt x="67596" y="87361"/>
                        <a:pt x="83321" y="60125"/>
                        <a:pt x="84868" y="30343"/>
                      </a:cubicBezTo>
                      <a:cubicBezTo>
                        <a:pt x="84772" y="3006"/>
                        <a:pt x="65722" y="-7852"/>
                        <a:pt x="42291" y="6054"/>
                      </a:cubicBezTo>
                      <a:close/>
                    </a:path>
                  </a:pathLst>
                </a:custGeom>
                <a:solidFill>
                  <a:srgbClr val="DEE0E5"/>
                </a:solidFill>
                <a:ln w="9525" cap="flat">
                  <a:noFill/>
                  <a:prstDash val="solid"/>
                  <a:miter/>
                </a:ln>
              </p:spPr>
              <p:txBody>
                <a:bodyPr rtlCol="0" anchor="ctr"/>
                <a:lstStyle/>
                <a:p>
                  <a:endParaRPr lang="en-US" sz="1350"/>
                </a:p>
              </p:txBody>
            </p:sp>
          </p:grpSp>
          <p:grpSp>
            <p:nvGrpSpPr>
              <p:cNvPr id="679" name="Graphic 2">
                <a:extLst>
                  <a:ext uri="{FF2B5EF4-FFF2-40B4-BE49-F238E27FC236}">
                    <a16:creationId xmlns:a16="http://schemas.microsoft.com/office/drawing/2014/main" id="{BE9F998A-09D1-4D4A-8E4F-D0D58696D5A1}"/>
                  </a:ext>
                </a:extLst>
              </p:cNvPr>
              <p:cNvGrpSpPr/>
              <p:nvPr/>
            </p:nvGrpSpPr>
            <p:grpSpPr>
              <a:xfrm>
                <a:off x="4874513" y="4985662"/>
                <a:ext cx="89411" cy="111794"/>
                <a:chOff x="4874513" y="4985662"/>
                <a:chExt cx="89411" cy="111794"/>
              </a:xfrm>
            </p:grpSpPr>
            <p:sp>
              <p:nvSpPr>
                <p:cNvPr id="680" name="Freeform: Shape 679">
                  <a:extLst>
                    <a:ext uri="{FF2B5EF4-FFF2-40B4-BE49-F238E27FC236}">
                      <a16:creationId xmlns:a16="http://schemas.microsoft.com/office/drawing/2014/main" id="{81D1EA57-B139-4C94-93DA-7B5640F9C13A}"/>
                    </a:ext>
                  </a:extLst>
                </p:cNvPr>
                <p:cNvSpPr/>
                <p:nvPr/>
              </p:nvSpPr>
              <p:spPr>
                <a:xfrm>
                  <a:off x="4916871" y="4985662"/>
                  <a:ext cx="34670" cy="8315"/>
                </a:xfrm>
                <a:custGeom>
                  <a:avLst/>
                  <a:gdLst>
                    <a:gd name="connsiteX0" fmla="*/ 34671 w 34670"/>
                    <a:gd name="connsiteY0" fmla="*/ 5363 h 8315"/>
                    <a:gd name="connsiteX1" fmla="*/ 30289 w 34670"/>
                    <a:gd name="connsiteY1" fmla="*/ 2791 h 8315"/>
                    <a:gd name="connsiteX2" fmla="*/ 0 w 34670"/>
                    <a:gd name="connsiteY2" fmla="*/ 5743 h 8315"/>
                    <a:gd name="connsiteX3" fmla="*/ 4476 w 34670"/>
                    <a:gd name="connsiteY3" fmla="*/ 8315 h 8315"/>
                    <a:gd name="connsiteX4" fmla="*/ 34671 w 34670"/>
                    <a:gd name="connsiteY4" fmla="*/ 5363 h 8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0" h="8315">
                      <a:moveTo>
                        <a:pt x="34671" y="5363"/>
                      </a:moveTo>
                      <a:lnTo>
                        <a:pt x="30289" y="2791"/>
                      </a:lnTo>
                      <a:cubicBezTo>
                        <a:pt x="20406" y="-1799"/>
                        <a:pt x="8811" y="-668"/>
                        <a:pt x="0" y="5743"/>
                      </a:cubicBezTo>
                      <a:lnTo>
                        <a:pt x="4476" y="8315"/>
                      </a:lnTo>
                      <a:cubicBezTo>
                        <a:pt x="13251" y="1901"/>
                        <a:pt x="24820" y="769"/>
                        <a:pt x="34671" y="5363"/>
                      </a:cubicBezTo>
                      <a:close/>
                    </a:path>
                  </a:pathLst>
                </a:custGeom>
                <a:solidFill>
                  <a:srgbClr val="9E9FA3"/>
                </a:solidFill>
                <a:ln w="9525" cap="flat">
                  <a:noFill/>
                  <a:prstDash val="solid"/>
                  <a:miter/>
                </a:ln>
              </p:spPr>
              <p:txBody>
                <a:bodyPr rtlCol="0" anchor="ctr"/>
                <a:lstStyle/>
                <a:p>
                  <a:endParaRPr lang="en-US" sz="1350"/>
                </a:p>
              </p:txBody>
            </p:sp>
            <p:sp>
              <p:nvSpPr>
                <p:cNvPr id="681" name="Freeform: Shape 680">
                  <a:extLst>
                    <a:ext uri="{FF2B5EF4-FFF2-40B4-BE49-F238E27FC236}">
                      <a16:creationId xmlns:a16="http://schemas.microsoft.com/office/drawing/2014/main" id="{E5397014-F96D-4C66-8F7C-5DE0BBF55A58}"/>
                    </a:ext>
                  </a:extLst>
                </p:cNvPr>
                <p:cNvSpPr/>
                <p:nvPr/>
              </p:nvSpPr>
              <p:spPr>
                <a:xfrm>
                  <a:off x="4874513" y="4991406"/>
                  <a:ext cx="46834" cy="103060"/>
                </a:xfrm>
                <a:custGeom>
                  <a:avLst/>
                  <a:gdLst>
                    <a:gd name="connsiteX0" fmla="*/ 46835 w 46834"/>
                    <a:gd name="connsiteY0" fmla="*/ 2572 h 103060"/>
                    <a:gd name="connsiteX1" fmla="*/ 42358 w 46834"/>
                    <a:gd name="connsiteY1" fmla="*/ 0 h 103060"/>
                    <a:gd name="connsiteX2" fmla="*/ 162 w 46834"/>
                    <a:gd name="connsiteY2" fmla="*/ 73247 h 103060"/>
                    <a:gd name="connsiteX3" fmla="*/ 12545 w 46834"/>
                    <a:gd name="connsiteY3" fmla="*/ 100489 h 103060"/>
                    <a:gd name="connsiteX4" fmla="*/ 16926 w 46834"/>
                    <a:gd name="connsiteY4" fmla="*/ 103061 h 103060"/>
                    <a:gd name="connsiteX5" fmla="*/ 4544 w 46834"/>
                    <a:gd name="connsiteY5" fmla="*/ 75819 h 103060"/>
                    <a:gd name="connsiteX6" fmla="*/ 46835 w 46834"/>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34" h="103060">
                      <a:moveTo>
                        <a:pt x="46835" y="2572"/>
                      </a:moveTo>
                      <a:lnTo>
                        <a:pt x="42358" y="0"/>
                      </a:lnTo>
                      <a:cubicBezTo>
                        <a:pt x="17387" y="16262"/>
                        <a:pt x="1702" y="43488"/>
                        <a:pt x="162" y="73247"/>
                      </a:cubicBezTo>
                      <a:cubicBezTo>
                        <a:pt x="-958" y="83902"/>
                        <a:pt x="3781" y="94327"/>
                        <a:pt x="12545" y="100489"/>
                      </a:cubicBezTo>
                      <a:lnTo>
                        <a:pt x="16926" y="103061"/>
                      </a:lnTo>
                      <a:cubicBezTo>
                        <a:pt x="8195" y="96872"/>
                        <a:pt x="3465" y="86467"/>
                        <a:pt x="4544" y="75819"/>
                      </a:cubicBezTo>
                      <a:cubicBezTo>
                        <a:pt x="6121" y="46047"/>
                        <a:pt x="21839" y="18823"/>
                        <a:pt x="46835" y="2572"/>
                      </a:cubicBezTo>
                      <a:close/>
                    </a:path>
                  </a:pathLst>
                </a:custGeom>
                <a:solidFill>
                  <a:srgbClr val="9E9FA3"/>
                </a:solidFill>
                <a:ln w="9525" cap="flat">
                  <a:noFill/>
                  <a:prstDash val="solid"/>
                  <a:miter/>
                </a:ln>
              </p:spPr>
              <p:txBody>
                <a:bodyPr rtlCol="0" anchor="ctr"/>
                <a:lstStyle/>
                <a:p>
                  <a:endParaRPr lang="en-US" sz="1350"/>
                </a:p>
              </p:txBody>
            </p:sp>
            <p:sp>
              <p:nvSpPr>
                <p:cNvPr id="682" name="Freeform: Shape 681">
                  <a:extLst>
                    <a:ext uri="{FF2B5EF4-FFF2-40B4-BE49-F238E27FC236}">
                      <a16:creationId xmlns:a16="http://schemas.microsoft.com/office/drawing/2014/main" id="{CAF71137-531E-4E8D-BF0C-BBF2424F0BC7}"/>
                    </a:ext>
                  </a:extLst>
                </p:cNvPr>
                <p:cNvSpPr/>
                <p:nvPr/>
              </p:nvSpPr>
              <p:spPr>
                <a:xfrm>
                  <a:off x="4879057" y="4988160"/>
                  <a:ext cx="84867" cy="109296"/>
                </a:xfrm>
                <a:custGeom>
                  <a:avLst/>
                  <a:gdLst>
                    <a:gd name="connsiteX0" fmla="*/ 42291 w 84867"/>
                    <a:gd name="connsiteY0" fmla="*/ 5817 h 109296"/>
                    <a:gd name="connsiteX1" fmla="*/ 0 w 84867"/>
                    <a:gd name="connsiteY1" fmla="*/ 79065 h 109296"/>
                    <a:gd name="connsiteX2" fmla="*/ 42577 w 84867"/>
                    <a:gd name="connsiteY2" fmla="*/ 103353 h 109296"/>
                    <a:gd name="connsiteX3" fmla="*/ 84868 w 84867"/>
                    <a:gd name="connsiteY3" fmla="*/ 30106 h 109296"/>
                    <a:gd name="connsiteX4" fmla="*/ 42291 w 84867"/>
                    <a:gd name="connsiteY4" fmla="*/ 5817 h 109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296">
                      <a:moveTo>
                        <a:pt x="42291" y="5817"/>
                      </a:moveTo>
                      <a:cubicBezTo>
                        <a:pt x="17295" y="22069"/>
                        <a:pt x="1577" y="49292"/>
                        <a:pt x="0" y="79065"/>
                      </a:cubicBezTo>
                      <a:cubicBezTo>
                        <a:pt x="0" y="106020"/>
                        <a:pt x="19050" y="117165"/>
                        <a:pt x="42577" y="103353"/>
                      </a:cubicBezTo>
                      <a:cubicBezTo>
                        <a:pt x="67573" y="87102"/>
                        <a:pt x="83291" y="59879"/>
                        <a:pt x="84868" y="30106"/>
                      </a:cubicBezTo>
                      <a:cubicBezTo>
                        <a:pt x="84868" y="3150"/>
                        <a:pt x="65723" y="-7708"/>
                        <a:pt x="42291" y="5817"/>
                      </a:cubicBezTo>
                      <a:close/>
                    </a:path>
                  </a:pathLst>
                </a:custGeom>
                <a:solidFill>
                  <a:srgbClr val="DEE0E5"/>
                </a:solidFill>
                <a:ln w="9525" cap="flat">
                  <a:noFill/>
                  <a:prstDash val="solid"/>
                  <a:miter/>
                </a:ln>
              </p:spPr>
              <p:txBody>
                <a:bodyPr rtlCol="0" anchor="ctr"/>
                <a:lstStyle/>
                <a:p>
                  <a:endParaRPr lang="en-US" sz="1350"/>
                </a:p>
              </p:txBody>
            </p:sp>
            <p:sp>
              <p:nvSpPr>
                <p:cNvPr id="683" name="Freeform: Shape 682">
                  <a:extLst>
                    <a:ext uri="{FF2B5EF4-FFF2-40B4-BE49-F238E27FC236}">
                      <a16:creationId xmlns:a16="http://schemas.microsoft.com/office/drawing/2014/main" id="{6656E722-1D8F-4056-B369-2E2669E88267}"/>
                    </a:ext>
                  </a:extLst>
                </p:cNvPr>
                <p:cNvSpPr/>
                <p:nvPr/>
              </p:nvSpPr>
              <p:spPr>
                <a:xfrm>
                  <a:off x="4897059" y="5011197"/>
                  <a:ext cx="48958" cy="63099"/>
                </a:xfrm>
                <a:custGeom>
                  <a:avLst/>
                  <a:gdLst>
                    <a:gd name="connsiteX0" fmla="*/ 24384 w 48958"/>
                    <a:gd name="connsiteY0" fmla="*/ 3355 h 63099"/>
                    <a:gd name="connsiteX1" fmla="*/ 0 w 48958"/>
                    <a:gd name="connsiteY1" fmla="*/ 45741 h 63099"/>
                    <a:gd name="connsiteX2" fmla="*/ 24479 w 48958"/>
                    <a:gd name="connsiteY2" fmla="*/ 59743 h 63099"/>
                    <a:gd name="connsiteX3" fmla="*/ 48959 w 48958"/>
                    <a:gd name="connsiteY3" fmla="*/ 17452 h 63099"/>
                    <a:gd name="connsiteX4" fmla="*/ 24384 w 48958"/>
                    <a:gd name="connsiteY4" fmla="*/ 3355 h 63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58" h="63099">
                      <a:moveTo>
                        <a:pt x="24384" y="3355"/>
                      </a:moveTo>
                      <a:cubicBezTo>
                        <a:pt x="9924" y="12751"/>
                        <a:pt x="854" y="28517"/>
                        <a:pt x="0" y="45741"/>
                      </a:cubicBezTo>
                      <a:cubicBezTo>
                        <a:pt x="0" y="61267"/>
                        <a:pt x="10954" y="67553"/>
                        <a:pt x="24479" y="59743"/>
                      </a:cubicBezTo>
                      <a:cubicBezTo>
                        <a:pt x="38938" y="50376"/>
                        <a:pt x="48038" y="34654"/>
                        <a:pt x="48959" y="17452"/>
                      </a:cubicBezTo>
                      <a:cubicBezTo>
                        <a:pt x="48958" y="1831"/>
                        <a:pt x="37909" y="-4456"/>
                        <a:pt x="24384" y="3355"/>
                      </a:cubicBezTo>
                      <a:close/>
                    </a:path>
                  </a:pathLst>
                </a:custGeom>
                <a:solidFill>
                  <a:srgbClr val="EDEFF5"/>
                </a:solidFill>
                <a:ln w="9525" cap="flat">
                  <a:noFill/>
                  <a:prstDash val="solid"/>
                  <a:miter/>
                </a:ln>
              </p:spPr>
              <p:txBody>
                <a:bodyPr rtlCol="0" anchor="ctr"/>
                <a:lstStyle/>
                <a:p>
                  <a:endParaRPr lang="en-US" sz="1350"/>
                </a:p>
              </p:txBody>
            </p:sp>
          </p:grpSp>
          <p:grpSp>
            <p:nvGrpSpPr>
              <p:cNvPr id="684" name="Graphic 2">
                <a:extLst>
                  <a:ext uri="{FF2B5EF4-FFF2-40B4-BE49-F238E27FC236}">
                    <a16:creationId xmlns:a16="http://schemas.microsoft.com/office/drawing/2014/main" id="{E63942E3-BCCD-4D4F-931E-A57625E69818}"/>
                  </a:ext>
                </a:extLst>
              </p:cNvPr>
              <p:cNvGrpSpPr/>
              <p:nvPr/>
            </p:nvGrpSpPr>
            <p:grpSpPr>
              <a:xfrm>
                <a:off x="4714560" y="4982040"/>
                <a:ext cx="56578" cy="111187"/>
                <a:chOff x="4714560" y="4982040"/>
                <a:chExt cx="56578" cy="111187"/>
              </a:xfrm>
            </p:grpSpPr>
            <p:sp>
              <p:nvSpPr>
                <p:cNvPr id="685" name="Freeform: Shape 684">
                  <a:extLst>
                    <a:ext uri="{FF2B5EF4-FFF2-40B4-BE49-F238E27FC236}">
                      <a16:creationId xmlns:a16="http://schemas.microsoft.com/office/drawing/2014/main" id="{27339D9A-C6F5-455D-8E6D-AB78AB960A41}"/>
                    </a:ext>
                  </a:extLst>
                </p:cNvPr>
                <p:cNvSpPr/>
                <p:nvPr/>
              </p:nvSpPr>
              <p:spPr>
                <a:xfrm>
                  <a:off x="4724085" y="4982040"/>
                  <a:ext cx="34671" cy="8317"/>
                </a:xfrm>
                <a:custGeom>
                  <a:avLst/>
                  <a:gdLst>
                    <a:gd name="connsiteX0" fmla="*/ 34671 w 34671"/>
                    <a:gd name="connsiteY0" fmla="*/ 5365 h 8317"/>
                    <a:gd name="connsiteX1" fmla="*/ 30194 w 34671"/>
                    <a:gd name="connsiteY1" fmla="*/ 2793 h 8317"/>
                    <a:gd name="connsiteX2" fmla="*/ 0 w 34671"/>
                    <a:gd name="connsiteY2" fmla="*/ 5746 h 8317"/>
                    <a:gd name="connsiteX3" fmla="*/ 4477 w 34671"/>
                    <a:gd name="connsiteY3" fmla="*/ 8318 h 8317"/>
                    <a:gd name="connsiteX4" fmla="*/ 34671 w 34671"/>
                    <a:gd name="connsiteY4" fmla="*/ 5365 h 8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17">
                      <a:moveTo>
                        <a:pt x="34671" y="5365"/>
                      </a:moveTo>
                      <a:lnTo>
                        <a:pt x="30194" y="2793"/>
                      </a:lnTo>
                      <a:cubicBezTo>
                        <a:pt x="20344" y="-1800"/>
                        <a:pt x="8774" y="-669"/>
                        <a:pt x="0" y="5746"/>
                      </a:cubicBezTo>
                      <a:lnTo>
                        <a:pt x="4477" y="8318"/>
                      </a:lnTo>
                      <a:cubicBezTo>
                        <a:pt x="13251" y="1903"/>
                        <a:pt x="24821" y="772"/>
                        <a:pt x="34671" y="5365"/>
                      </a:cubicBezTo>
                      <a:close/>
                    </a:path>
                  </a:pathLst>
                </a:custGeom>
                <a:solidFill>
                  <a:srgbClr val="9E9FA3"/>
                </a:solidFill>
                <a:ln w="9525" cap="flat">
                  <a:noFill/>
                  <a:prstDash val="solid"/>
                  <a:miter/>
                </a:ln>
              </p:spPr>
              <p:txBody>
                <a:bodyPr rtlCol="0" anchor="ctr"/>
                <a:lstStyle/>
                <a:p>
                  <a:endParaRPr lang="en-US" sz="1350"/>
                </a:p>
              </p:txBody>
            </p:sp>
            <p:sp>
              <p:nvSpPr>
                <p:cNvPr id="686" name="Freeform: Shape 685">
                  <a:extLst>
                    <a:ext uri="{FF2B5EF4-FFF2-40B4-BE49-F238E27FC236}">
                      <a16:creationId xmlns:a16="http://schemas.microsoft.com/office/drawing/2014/main" id="{C420ADBF-6FA9-4375-9280-673D32CA4E1B}"/>
                    </a:ext>
                  </a:extLst>
                </p:cNvPr>
                <p:cNvSpPr/>
                <p:nvPr/>
              </p:nvSpPr>
              <p:spPr>
                <a:xfrm>
                  <a:off x="4714560" y="4987786"/>
                  <a:ext cx="13906" cy="13430"/>
                </a:xfrm>
                <a:custGeom>
                  <a:avLst/>
                  <a:gdLst>
                    <a:gd name="connsiteX0" fmla="*/ 9525 w 13906"/>
                    <a:gd name="connsiteY0" fmla="*/ 0 h 13430"/>
                    <a:gd name="connsiteX1" fmla="*/ 0 w 13906"/>
                    <a:gd name="connsiteY1" fmla="*/ 6763 h 13430"/>
                    <a:gd name="connsiteX2" fmla="*/ 0 w 13906"/>
                    <a:gd name="connsiteY2" fmla="*/ 13430 h 13430"/>
                    <a:gd name="connsiteX3" fmla="*/ 13906 w 13906"/>
                    <a:gd name="connsiteY3" fmla="*/ 2572 h 13430"/>
                  </a:gdLst>
                  <a:ahLst/>
                  <a:cxnLst>
                    <a:cxn ang="0">
                      <a:pos x="connsiteX0" y="connsiteY0"/>
                    </a:cxn>
                    <a:cxn ang="0">
                      <a:pos x="connsiteX1" y="connsiteY1"/>
                    </a:cxn>
                    <a:cxn ang="0">
                      <a:pos x="connsiteX2" y="connsiteY2"/>
                    </a:cxn>
                    <a:cxn ang="0">
                      <a:pos x="connsiteX3" y="connsiteY3"/>
                    </a:cxn>
                  </a:cxnLst>
                  <a:rect l="l" t="t" r="r" b="b"/>
                  <a:pathLst>
                    <a:path w="13906" h="13430">
                      <a:moveTo>
                        <a:pt x="9525" y="0"/>
                      </a:moveTo>
                      <a:cubicBezTo>
                        <a:pt x="6143" y="1948"/>
                        <a:pt x="2954" y="4212"/>
                        <a:pt x="0" y="6763"/>
                      </a:cubicBezTo>
                      <a:lnTo>
                        <a:pt x="0" y="13430"/>
                      </a:lnTo>
                      <a:cubicBezTo>
                        <a:pt x="4134" y="9211"/>
                        <a:pt x="8811" y="5559"/>
                        <a:pt x="13906" y="2572"/>
                      </a:cubicBezTo>
                      <a:close/>
                    </a:path>
                  </a:pathLst>
                </a:custGeom>
                <a:solidFill>
                  <a:srgbClr val="9E9FA3"/>
                </a:solidFill>
                <a:ln w="9525" cap="flat">
                  <a:noFill/>
                  <a:prstDash val="solid"/>
                  <a:miter/>
                </a:ln>
              </p:spPr>
              <p:txBody>
                <a:bodyPr rtlCol="0" anchor="ctr"/>
                <a:lstStyle/>
                <a:p>
                  <a:endParaRPr lang="en-US" sz="1350"/>
                </a:p>
              </p:txBody>
            </p:sp>
            <p:sp>
              <p:nvSpPr>
                <p:cNvPr id="687" name="Freeform: Shape 686">
                  <a:extLst>
                    <a:ext uri="{FF2B5EF4-FFF2-40B4-BE49-F238E27FC236}">
                      <a16:creationId xmlns:a16="http://schemas.microsoft.com/office/drawing/2014/main" id="{CF3E8BDD-788B-4197-8DAC-9EA18FED1353}"/>
                    </a:ext>
                  </a:extLst>
                </p:cNvPr>
                <p:cNvSpPr/>
                <p:nvPr/>
              </p:nvSpPr>
              <p:spPr>
                <a:xfrm>
                  <a:off x="4714655" y="4984708"/>
                  <a:ext cx="56483" cy="108520"/>
                </a:xfrm>
                <a:custGeom>
                  <a:avLst/>
                  <a:gdLst>
                    <a:gd name="connsiteX0" fmla="*/ 13906 w 56483"/>
                    <a:gd name="connsiteY0" fmla="*/ 5650 h 108520"/>
                    <a:gd name="connsiteX1" fmla="*/ 0 w 56483"/>
                    <a:gd name="connsiteY1" fmla="*/ 16509 h 108520"/>
                    <a:gd name="connsiteX2" fmla="*/ 0 w 56483"/>
                    <a:gd name="connsiteY2" fmla="*/ 108520 h 108520"/>
                    <a:gd name="connsiteX3" fmla="*/ 14192 w 56483"/>
                    <a:gd name="connsiteY3" fmla="*/ 103186 h 108520"/>
                    <a:gd name="connsiteX4" fmla="*/ 56483 w 56483"/>
                    <a:gd name="connsiteY4" fmla="*/ 29939 h 108520"/>
                    <a:gd name="connsiteX5" fmla="*/ 13906 w 56483"/>
                    <a:gd name="connsiteY5" fmla="*/ 5650 h 10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83" h="108520">
                      <a:moveTo>
                        <a:pt x="13906" y="5650"/>
                      </a:moveTo>
                      <a:cubicBezTo>
                        <a:pt x="8811" y="8638"/>
                        <a:pt x="4134" y="12289"/>
                        <a:pt x="0" y="16509"/>
                      </a:cubicBezTo>
                      <a:lnTo>
                        <a:pt x="0" y="108520"/>
                      </a:lnTo>
                      <a:cubicBezTo>
                        <a:pt x="5005" y="107582"/>
                        <a:pt x="9808" y="105777"/>
                        <a:pt x="14192" y="103186"/>
                      </a:cubicBezTo>
                      <a:cubicBezTo>
                        <a:pt x="39188" y="86935"/>
                        <a:pt x="54906" y="59711"/>
                        <a:pt x="56483" y="29939"/>
                      </a:cubicBezTo>
                      <a:cubicBezTo>
                        <a:pt x="56388" y="2983"/>
                        <a:pt x="37338" y="-7494"/>
                        <a:pt x="13906" y="5650"/>
                      </a:cubicBezTo>
                      <a:close/>
                    </a:path>
                  </a:pathLst>
                </a:custGeom>
                <a:solidFill>
                  <a:srgbClr val="DEE0E5"/>
                </a:solidFill>
                <a:ln w="9525" cap="flat">
                  <a:noFill/>
                  <a:prstDash val="solid"/>
                  <a:miter/>
                </a:ln>
              </p:spPr>
              <p:txBody>
                <a:bodyPr rtlCol="0" anchor="ctr"/>
                <a:lstStyle/>
                <a:p>
                  <a:endParaRPr lang="en-US" sz="1350"/>
                </a:p>
              </p:txBody>
            </p:sp>
          </p:grpSp>
          <p:grpSp>
            <p:nvGrpSpPr>
              <p:cNvPr id="688" name="Graphic 2">
                <a:extLst>
                  <a:ext uri="{FF2B5EF4-FFF2-40B4-BE49-F238E27FC236}">
                    <a16:creationId xmlns:a16="http://schemas.microsoft.com/office/drawing/2014/main" id="{8304236A-394B-4210-815E-1C717774F1F0}"/>
                  </a:ext>
                </a:extLst>
              </p:cNvPr>
              <p:cNvGrpSpPr/>
              <p:nvPr/>
            </p:nvGrpSpPr>
            <p:grpSpPr>
              <a:xfrm>
                <a:off x="4714655" y="4989597"/>
                <a:ext cx="72104" cy="111555"/>
                <a:chOff x="4714655" y="4989597"/>
                <a:chExt cx="72104" cy="111555"/>
              </a:xfrm>
            </p:grpSpPr>
            <p:sp>
              <p:nvSpPr>
                <p:cNvPr id="689" name="Freeform: Shape 688">
                  <a:extLst>
                    <a:ext uri="{FF2B5EF4-FFF2-40B4-BE49-F238E27FC236}">
                      <a16:creationId xmlns:a16="http://schemas.microsoft.com/office/drawing/2014/main" id="{15049AEC-2FA4-4B4A-B814-28144727309C}"/>
                    </a:ext>
                  </a:extLst>
                </p:cNvPr>
                <p:cNvSpPr/>
                <p:nvPr/>
              </p:nvSpPr>
              <p:spPr>
                <a:xfrm>
                  <a:off x="4739230" y="4989597"/>
                  <a:ext cx="34671" cy="8286"/>
                </a:xfrm>
                <a:custGeom>
                  <a:avLst/>
                  <a:gdLst>
                    <a:gd name="connsiteX0" fmla="*/ 34671 w 34671"/>
                    <a:gd name="connsiteY0" fmla="*/ 5333 h 8286"/>
                    <a:gd name="connsiteX1" fmla="*/ 30289 w 34671"/>
                    <a:gd name="connsiteY1" fmla="*/ 2761 h 8286"/>
                    <a:gd name="connsiteX2" fmla="*/ 0 w 34671"/>
                    <a:gd name="connsiteY2" fmla="*/ 5714 h 8286"/>
                    <a:gd name="connsiteX3" fmla="*/ 4477 w 34671"/>
                    <a:gd name="connsiteY3" fmla="*/ 8286 h 8286"/>
                    <a:gd name="connsiteX4" fmla="*/ 34671 w 34671"/>
                    <a:gd name="connsiteY4" fmla="*/ 5333 h 8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286">
                      <a:moveTo>
                        <a:pt x="34671" y="5333"/>
                      </a:moveTo>
                      <a:lnTo>
                        <a:pt x="30289" y="2761"/>
                      </a:lnTo>
                      <a:cubicBezTo>
                        <a:pt x="20399" y="-1787"/>
                        <a:pt x="8826" y="-658"/>
                        <a:pt x="0" y="5714"/>
                      </a:cubicBezTo>
                      <a:lnTo>
                        <a:pt x="4477" y="8286"/>
                      </a:lnTo>
                      <a:cubicBezTo>
                        <a:pt x="13273" y="1931"/>
                        <a:pt x="24810" y="802"/>
                        <a:pt x="34671" y="5333"/>
                      </a:cubicBezTo>
                      <a:close/>
                    </a:path>
                  </a:pathLst>
                </a:custGeom>
                <a:solidFill>
                  <a:srgbClr val="9E9FA3"/>
                </a:solidFill>
                <a:ln w="9525" cap="flat">
                  <a:noFill/>
                  <a:prstDash val="solid"/>
                  <a:miter/>
                </a:ln>
              </p:spPr>
              <p:txBody>
                <a:bodyPr rtlCol="0" anchor="ctr"/>
                <a:lstStyle/>
                <a:p>
                  <a:endParaRPr lang="en-US" sz="1350"/>
                </a:p>
              </p:txBody>
            </p:sp>
            <p:sp>
              <p:nvSpPr>
                <p:cNvPr id="690" name="Freeform: Shape 689">
                  <a:extLst>
                    <a:ext uri="{FF2B5EF4-FFF2-40B4-BE49-F238E27FC236}">
                      <a16:creationId xmlns:a16="http://schemas.microsoft.com/office/drawing/2014/main" id="{0C15FF6D-FA8C-48A1-A78F-E13EFB8B4A47}"/>
                    </a:ext>
                  </a:extLst>
                </p:cNvPr>
                <p:cNvSpPr/>
                <p:nvPr/>
              </p:nvSpPr>
              <p:spPr>
                <a:xfrm>
                  <a:off x="4714655" y="4995311"/>
                  <a:ext cx="29051" cy="32956"/>
                </a:xfrm>
                <a:custGeom>
                  <a:avLst/>
                  <a:gdLst>
                    <a:gd name="connsiteX0" fmla="*/ 29051 w 29051"/>
                    <a:gd name="connsiteY0" fmla="*/ 2572 h 32956"/>
                    <a:gd name="connsiteX1" fmla="*/ 24574 w 29051"/>
                    <a:gd name="connsiteY1" fmla="*/ 0 h 32956"/>
                    <a:gd name="connsiteX2" fmla="*/ 0 w 29051"/>
                    <a:gd name="connsiteY2" fmla="*/ 23431 h 32956"/>
                    <a:gd name="connsiteX3" fmla="*/ 0 w 29051"/>
                    <a:gd name="connsiteY3" fmla="*/ 32956 h 32956"/>
                    <a:gd name="connsiteX4" fmla="*/ 29051 w 29051"/>
                    <a:gd name="connsiteY4" fmla="*/ 2572 h 3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1" h="32956">
                      <a:moveTo>
                        <a:pt x="29051" y="2572"/>
                      </a:moveTo>
                      <a:lnTo>
                        <a:pt x="24574" y="0"/>
                      </a:lnTo>
                      <a:cubicBezTo>
                        <a:pt x="14853" y="6030"/>
                        <a:pt x="6486" y="14008"/>
                        <a:pt x="0" y="23431"/>
                      </a:cubicBezTo>
                      <a:lnTo>
                        <a:pt x="0" y="32956"/>
                      </a:lnTo>
                      <a:cubicBezTo>
                        <a:pt x="7031" y="20588"/>
                        <a:pt x="17011" y="10150"/>
                        <a:pt x="29051" y="2572"/>
                      </a:cubicBezTo>
                      <a:close/>
                    </a:path>
                  </a:pathLst>
                </a:custGeom>
                <a:solidFill>
                  <a:srgbClr val="9E9FA3"/>
                </a:solidFill>
                <a:ln w="9525" cap="flat">
                  <a:noFill/>
                  <a:prstDash val="solid"/>
                  <a:miter/>
                </a:ln>
              </p:spPr>
              <p:txBody>
                <a:bodyPr rtlCol="0" anchor="ctr"/>
                <a:lstStyle/>
                <a:p>
                  <a:endParaRPr lang="en-US" sz="1350"/>
                </a:p>
              </p:txBody>
            </p:sp>
            <p:sp>
              <p:nvSpPr>
                <p:cNvPr id="691" name="Freeform: Shape 690">
                  <a:extLst>
                    <a:ext uri="{FF2B5EF4-FFF2-40B4-BE49-F238E27FC236}">
                      <a16:creationId xmlns:a16="http://schemas.microsoft.com/office/drawing/2014/main" id="{B92C277C-8469-4BA1-952D-F33982A5E149}"/>
                    </a:ext>
                  </a:extLst>
                </p:cNvPr>
                <p:cNvSpPr/>
                <p:nvPr/>
              </p:nvSpPr>
              <p:spPr>
                <a:xfrm>
                  <a:off x="4715131" y="4992083"/>
                  <a:ext cx="71627" cy="109069"/>
                </a:xfrm>
                <a:custGeom>
                  <a:avLst/>
                  <a:gdLst>
                    <a:gd name="connsiteX0" fmla="*/ 28575 w 71627"/>
                    <a:gd name="connsiteY0" fmla="*/ 5800 h 109069"/>
                    <a:gd name="connsiteX1" fmla="*/ 0 w 71627"/>
                    <a:gd name="connsiteY1" fmla="*/ 36090 h 109069"/>
                    <a:gd name="connsiteX2" fmla="*/ 0 w 71627"/>
                    <a:gd name="connsiteY2" fmla="*/ 106765 h 109069"/>
                    <a:gd name="connsiteX3" fmla="*/ 29337 w 71627"/>
                    <a:gd name="connsiteY3" fmla="*/ 103431 h 109069"/>
                    <a:gd name="connsiteX4" fmla="*/ 71628 w 71627"/>
                    <a:gd name="connsiteY4" fmla="*/ 30089 h 109069"/>
                    <a:gd name="connsiteX5" fmla="*/ 28575 w 71627"/>
                    <a:gd name="connsiteY5" fmla="*/ 5800 h 10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27" h="109069">
                      <a:moveTo>
                        <a:pt x="28575" y="5800"/>
                      </a:moveTo>
                      <a:cubicBezTo>
                        <a:pt x="16720" y="13413"/>
                        <a:pt x="6910" y="23812"/>
                        <a:pt x="0" y="36090"/>
                      </a:cubicBezTo>
                      <a:lnTo>
                        <a:pt x="0" y="106765"/>
                      </a:lnTo>
                      <a:cubicBezTo>
                        <a:pt x="9703" y="110762"/>
                        <a:pt x="20778" y="109504"/>
                        <a:pt x="29337" y="103431"/>
                      </a:cubicBezTo>
                      <a:cubicBezTo>
                        <a:pt x="54336" y="87139"/>
                        <a:pt x="70050" y="59887"/>
                        <a:pt x="71628" y="30089"/>
                      </a:cubicBezTo>
                      <a:cubicBezTo>
                        <a:pt x="71152" y="3228"/>
                        <a:pt x="52006" y="-7725"/>
                        <a:pt x="28575" y="5800"/>
                      </a:cubicBezTo>
                      <a:close/>
                    </a:path>
                  </a:pathLst>
                </a:custGeom>
                <a:solidFill>
                  <a:srgbClr val="DEE0E5"/>
                </a:solidFill>
                <a:ln w="9525" cap="flat">
                  <a:noFill/>
                  <a:prstDash val="solid"/>
                  <a:miter/>
                </a:ln>
              </p:spPr>
              <p:txBody>
                <a:bodyPr rtlCol="0" anchor="ctr"/>
                <a:lstStyle/>
                <a:p>
                  <a:endParaRPr lang="en-US" sz="1350"/>
                </a:p>
              </p:txBody>
            </p:sp>
          </p:grpSp>
          <p:grpSp>
            <p:nvGrpSpPr>
              <p:cNvPr id="692" name="Graphic 2">
                <a:extLst>
                  <a:ext uri="{FF2B5EF4-FFF2-40B4-BE49-F238E27FC236}">
                    <a16:creationId xmlns:a16="http://schemas.microsoft.com/office/drawing/2014/main" id="{3A676E63-A003-4664-8214-737C93A38429}"/>
                  </a:ext>
                </a:extLst>
              </p:cNvPr>
              <p:cNvGrpSpPr/>
              <p:nvPr/>
            </p:nvGrpSpPr>
            <p:grpSpPr>
              <a:xfrm>
                <a:off x="4714655" y="4997441"/>
                <a:ext cx="84010" cy="111686"/>
                <a:chOff x="4714655" y="4997441"/>
                <a:chExt cx="84010" cy="111686"/>
              </a:xfrm>
            </p:grpSpPr>
            <p:sp>
              <p:nvSpPr>
                <p:cNvPr id="693" name="Freeform: Shape 692">
                  <a:extLst>
                    <a:ext uri="{FF2B5EF4-FFF2-40B4-BE49-F238E27FC236}">
                      <a16:creationId xmlns:a16="http://schemas.microsoft.com/office/drawing/2014/main" id="{0B791202-FBA9-405D-BE5A-0D7EF97A8D6D}"/>
                    </a:ext>
                  </a:extLst>
                </p:cNvPr>
                <p:cNvSpPr/>
                <p:nvPr/>
              </p:nvSpPr>
              <p:spPr>
                <a:xfrm>
                  <a:off x="4751612" y="4997441"/>
                  <a:ext cx="34671" cy="8347"/>
                </a:xfrm>
                <a:custGeom>
                  <a:avLst/>
                  <a:gdLst>
                    <a:gd name="connsiteX0" fmla="*/ 34671 w 34671"/>
                    <a:gd name="connsiteY0" fmla="*/ 5395 h 8347"/>
                    <a:gd name="connsiteX1" fmla="*/ 30194 w 34671"/>
                    <a:gd name="connsiteY1" fmla="*/ 2823 h 8347"/>
                    <a:gd name="connsiteX2" fmla="*/ 0 w 34671"/>
                    <a:gd name="connsiteY2" fmla="*/ 5776 h 8347"/>
                    <a:gd name="connsiteX3" fmla="*/ 4477 w 34671"/>
                    <a:gd name="connsiteY3" fmla="*/ 8348 h 8347"/>
                    <a:gd name="connsiteX4" fmla="*/ 34671 w 34671"/>
                    <a:gd name="connsiteY4" fmla="*/ 5395 h 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47">
                      <a:moveTo>
                        <a:pt x="34671" y="5395"/>
                      </a:moveTo>
                      <a:lnTo>
                        <a:pt x="30194" y="2823"/>
                      </a:lnTo>
                      <a:cubicBezTo>
                        <a:pt x="20351" y="-1812"/>
                        <a:pt x="8759" y="-679"/>
                        <a:pt x="0" y="5776"/>
                      </a:cubicBezTo>
                      <a:lnTo>
                        <a:pt x="4477" y="8348"/>
                      </a:lnTo>
                      <a:cubicBezTo>
                        <a:pt x="13236" y="1893"/>
                        <a:pt x="24828" y="759"/>
                        <a:pt x="34671" y="5395"/>
                      </a:cubicBezTo>
                      <a:close/>
                    </a:path>
                  </a:pathLst>
                </a:custGeom>
                <a:solidFill>
                  <a:srgbClr val="9E9FA3"/>
                </a:solidFill>
                <a:ln w="9525" cap="flat">
                  <a:noFill/>
                  <a:prstDash val="solid"/>
                  <a:miter/>
                </a:ln>
              </p:spPr>
              <p:txBody>
                <a:bodyPr rtlCol="0" anchor="ctr"/>
                <a:lstStyle/>
                <a:p>
                  <a:endParaRPr lang="en-US" sz="1350"/>
                </a:p>
              </p:txBody>
            </p:sp>
            <p:sp>
              <p:nvSpPr>
                <p:cNvPr id="694" name="Freeform: Shape 693">
                  <a:extLst>
                    <a:ext uri="{FF2B5EF4-FFF2-40B4-BE49-F238E27FC236}">
                      <a16:creationId xmlns:a16="http://schemas.microsoft.com/office/drawing/2014/main" id="{184D84C7-47E8-4152-9EB9-ED0BB295DEAB}"/>
                    </a:ext>
                  </a:extLst>
                </p:cNvPr>
                <p:cNvSpPr/>
                <p:nvPr/>
              </p:nvSpPr>
              <p:spPr>
                <a:xfrm>
                  <a:off x="4714655" y="5003217"/>
                  <a:ext cx="41434" cy="65246"/>
                </a:xfrm>
                <a:custGeom>
                  <a:avLst/>
                  <a:gdLst>
                    <a:gd name="connsiteX0" fmla="*/ 41434 w 41434"/>
                    <a:gd name="connsiteY0" fmla="*/ 2572 h 65246"/>
                    <a:gd name="connsiteX1" fmla="*/ 36957 w 41434"/>
                    <a:gd name="connsiteY1" fmla="*/ 0 h 65246"/>
                    <a:gd name="connsiteX2" fmla="*/ 0 w 41434"/>
                    <a:gd name="connsiteY2" fmla="*/ 46768 h 65246"/>
                    <a:gd name="connsiteX3" fmla="*/ 0 w 41434"/>
                    <a:gd name="connsiteY3" fmla="*/ 65246 h 65246"/>
                    <a:gd name="connsiteX4" fmla="*/ 41434 w 41434"/>
                    <a:gd name="connsiteY4" fmla="*/ 2572 h 65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4" h="65246">
                      <a:moveTo>
                        <a:pt x="41434" y="2572"/>
                      </a:moveTo>
                      <a:lnTo>
                        <a:pt x="36957" y="0"/>
                      </a:lnTo>
                      <a:cubicBezTo>
                        <a:pt x="19814" y="11084"/>
                        <a:pt x="6820" y="27527"/>
                        <a:pt x="0" y="46768"/>
                      </a:cubicBezTo>
                      <a:lnTo>
                        <a:pt x="0" y="65246"/>
                      </a:lnTo>
                      <a:cubicBezTo>
                        <a:pt x="4544" y="39521"/>
                        <a:pt x="19545" y="16829"/>
                        <a:pt x="41434" y="2572"/>
                      </a:cubicBezTo>
                      <a:close/>
                    </a:path>
                  </a:pathLst>
                </a:custGeom>
                <a:solidFill>
                  <a:srgbClr val="9E9FA3"/>
                </a:solidFill>
                <a:ln w="9525" cap="flat">
                  <a:noFill/>
                  <a:prstDash val="solid"/>
                  <a:miter/>
                </a:ln>
              </p:spPr>
              <p:txBody>
                <a:bodyPr rtlCol="0" anchor="ctr"/>
                <a:lstStyle/>
                <a:p>
                  <a:endParaRPr lang="en-US" sz="1350"/>
                </a:p>
              </p:txBody>
            </p:sp>
            <p:sp>
              <p:nvSpPr>
                <p:cNvPr id="695" name="Freeform: Shape 694">
                  <a:extLst>
                    <a:ext uri="{FF2B5EF4-FFF2-40B4-BE49-F238E27FC236}">
                      <a16:creationId xmlns:a16="http://schemas.microsoft.com/office/drawing/2014/main" id="{0C2D7A89-C70C-4D4F-929A-2A8F12E2C0E6}"/>
                    </a:ext>
                  </a:extLst>
                </p:cNvPr>
                <p:cNvSpPr/>
                <p:nvPr/>
              </p:nvSpPr>
              <p:spPr>
                <a:xfrm>
                  <a:off x="4714941" y="5088370"/>
                  <a:ext cx="11525" cy="17907"/>
                </a:xfrm>
                <a:custGeom>
                  <a:avLst/>
                  <a:gdLst>
                    <a:gd name="connsiteX0" fmla="*/ 7048 w 11525"/>
                    <a:gd name="connsiteY0" fmla="*/ 15335 h 17907"/>
                    <a:gd name="connsiteX1" fmla="*/ 11525 w 11525"/>
                    <a:gd name="connsiteY1" fmla="*/ 17907 h 17907"/>
                    <a:gd name="connsiteX2" fmla="*/ 0 w 11525"/>
                    <a:gd name="connsiteY2" fmla="*/ 0 h 17907"/>
                    <a:gd name="connsiteX3" fmla="*/ 0 w 11525"/>
                    <a:gd name="connsiteY3" fmla="*/ 8096 h 17907"/>
                    <a:gd name="connsiteX4" fmla="*/ 7048 w 11525"/>
                    <a:gd name="connsiteY4" fmla="*/ 15335 h 17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5" h="17907">
                      <a:moveTo>
                        <a:pt x="7048" y="15335"/>
                      </a:moveTo>
                      <a:lnTo>
                        <a:pt x="11525" y="17907"/>
                      </a:lnTo>
                      <a:cubicBezTo>
                        <a:pt x="5267" y="13893"/>
                        <a:pt x="1062" y="7359"/>
                        <a:pt x="0" y="0"/>
                      </a:cubicBezTo>
                      <a:lnTo>
                        <a:pt x="0" y="8096"/>
                      </a:lnTo>
                      <a:cubicBezTo>
                        <a:pt x="1739" y="11037"/>
                        <a:pt x="4156" y="13519"/>
                        <a:pt x="7048" y="15335"/>
                      </a:cubicBezTo>
                      <a:close/>
                    </a:path>
                  </a:pathLst>
                </a:custGeom>
                <a:solidFill>
                  <a:srgbClr val="9E9FA3"/>
                </a:solidFill>
                <a:ln w="9525" cap="flat">
                  <a:noFill/>
                  <a:prstDash val="solid"/>
                  <a:miter/>
                </a:ln>
              </p:spPr>
              <p:txBody>
                <a:bodyPr rtlCol="0" anchor="ctr"/>
                <a:lstStyle/>
                <a:p>
                  <a:endParaRPr lang="en-US" sz="1350"/>
                </a:p>
              </p:txBody>
            </p:sp>
            <p:sp>
              <p:nvSpPr>
                <p:cNvPr id="696" name="Freeform: Shape 695">
                  <a:extLst>
                    <a:ext uri="{FF2B5EF4-FFF2-40B4-BE49-F238E27FC236}">
                      <a16:creationId xmlns:a16="http://schemas.microsoft.com/office/drawing/2014/main" id="{24FC4E22-716D-4A07-8A60-F5E1B5E72F28}"/>
                    </a:ext>
                  </a:extLst>
                </p:cNvPr>
                <p:cNvSpPr/>
                <p:nvPr/>
              </p:nvSpPr>
              <p:spPr>
                <a:xfrm>
                  <a:off x="4714655" y="4999927"/>
                  <a:ext cx="84010" cy="109200"/>
                </a:xfrm>
                <a:custGeom>
                  <a:avLst/>
                  <a:gdLst>
                    <a:gd name="connsiteX0" fmla="*/ 41434 w 84010"/>
                    <a:gd name="connsiteY0" fmla="*/ 5862 h 109200"/>
                    <a:gd name="connsiteX1" fmla="*/ 0 w 84010"/>
                    <a:gd name="connsiteY1" fmla="*/ 68346 h 109200"/>
                    <a:gd name="connsiteX2" fmla="*/ 0 w 84010"/>
                    <a:gd name="connsiteY2" fmla="*/ 88634 h 109200"/>
                    <a:gd name="connsiteX3" fmla="*/ 41624 w 84010"/>
                    <a:gd name="connsiteY3" fmla="*/ 103398 h 109200"/>
                    <a:gd name="connsiteX4" fmla="*/ 84011 w 84010"/>
                    <a:gd name="connsiteY4" fmla="*/ 30055 h 109200"/>
                    <a:gd name="connsiteX5" fmla="*/ 41434 w 84010"/>
                    <a:gd name="connsiteY5" fmla="*/ 5862 h 10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010" h="109200">
                      <a:moveTo>
                        <a:pt x="41434" y="5862"/>
                      </a:moveTo>
                      <a:cubicBezTo>
                        <a:pt x="19662" y="20150"/>
                        <a:pt x="4689" y="42729"/>
                        <a:pt x="0" y="68346"/>
                      </a:cubicBezTo>
                      <a:lnTo>
                        <a:pt x="0" y="88634"/>
                      </a:lnTo>
                      <a:cubicBezTo>
                        <a:pt x="4191" y="108351"/>
                        <a:pt x="21241" y="115209"/>
                        <a:pt x="41624" y="103398"/>
                      </a:cubicBezTo>
                      <a:cubicBezTo>
                        <a:pt x="66694" y="87159"/>
                        <a:pt x="82457" y="59884"/>
                        <a:pt x="84011" y="30055"/>
                      </a:cubicBezTo>
                      <a:cubicBezTo>
                        <a:pt x="83534" y="3195"/>
                        <a:pt x="64484" y="-7759"/>
                        <a:pt x="41434" y="5862"/>
                      </a:cubicBezTo>
                      <a:close/>
                    </a:path>
                  </a:pathLst>
                </a:custGeom>
                <a:solidFill>
                  <a:srgbClr val="DEE0E5"/>
                </a:solidFill>
                <a:ln w="9525" cap="flat">
                  <a:noFill/>
                  <a:prstDash val="solid"/>
                  <a:miter/>
                </a:ln>
              </p:spPr>
              <p:txBody>
                <a:bodyPr rtlCol="0" anchor="ctr"/>
                <a:lstStyle/>
                <a:p>
                  <a:endParaRPr lang="en-US" sz="1350"/>
                </a:p>
              </p:txBody>
            </p:sp>
          </p:grpSp>
          <p:grpSp>
            <p:nvGrpSpPr>
              <p:cNvPr id="697" name="Graphic 2">
                <a:extLst>
                  <a:ext uri="{FF2B5EF4-FFF2-40B4-BE49-F238E27FC236}">
                    <a16:creationId xmlns:a16="http://schemas.microsoft.com/office/drawing/2014/main" id="{C5D224F6-83CE-421E-AB7F-99B2A26AFF47}"/>
                  </a:ext>
                </a:extLst>
              </p:cNvPr>
              <p:cNvGrpSpPr/>
              <p:nvPr/>
            </p:nvGrpSpPr>
            <p:grpSpPr>
              <a:xfrm>
                <a:off x="4724323" y="5005039"/>
                <a:ext cx="89487" cy="111796"/>
                <a:chOff x="4724323" y="5005039"/>
                <a:chExt cx="89487" cy="111796"/>
              </a:xfrm>
            </p:grpSpPr>
            <p:sp>
              <p:nvSpPr>
                <p:cNvPr id="698" name="Freeform: Shape 697">
                  <a:extLst>
                    <a:ext uri="{FF2B5EF4-FFF2-40B4-BE49-F238E27FC236}">
                      <a16:creationId xmlns:a16="http://schemas.microsoft.com/office/drawing/2014/main" id="{AE77ECD3-CDE0-4198-8453-A87D5338DB47}"/>
                    </a:ext>
                  </a:extLst>
                </p:cNvPr>
                <p:cNvSpPr/>
                <p:nvPr/>
              </p:nvSpPr>
              <p:spPr>
                <a:xfrm>
                  <a:off x="4766757" y="5005039"/>
                  <a:ext cx="34671" cy="8273"/>
                </a:xfrm>
                <a:custGeom>
                  <a:avLst/>
                  <a:gdLst>
                    <a:gd name="connsiteX0" fmla="*/ 34671 w 34671"/>
                    <a:gd name="connsiteY0" fmla="*/ 5321 h 8273"/>
                    <a:gd name="connsiteX1" fmla="*/ 30194 w 34671"/>
                    <a:gd name="connsiteY1" fmla="*/ 2749 h 8273"/>
                    <a:gd name="connsiteX2" fmla="*/ 0 w 34671"/>
                    <a:gd name="connsiteY2" fmla="*/ 5702 h 8273"/>
                    <a:gd name="connsiteX3" fmla="*/ 4477 w 34671"/>
                    <a:gd name="connsiteY3" fmla="*/ 8274 h 8273"/>
                    <a:gd name="connsiteX4" fmla="*/ 34671 w 34671"/>
                    <a:gd name="connsiteY4" fmla="*/ 5321 h 8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273">
                      <a:moveTo>
                        <a:pt x="34671" y="5321"/>
                      </a:moveTo>
                      <a:lnTo>
                        <a:pt x="30194" y="2749"/>
                      </a:lnTo>
                      <a:cubicBezTo>
                        <a:pt x="20333" y="-1782"/>
                        <a:pt x="8797" y="-654"/>
                        <a:pt x="0" y="5702"/>
                      </a:cubicBezTo>
                      <a:lnTo>
                        <a:pt x="4477" y="8274"/>
                      </a:lnTo>
                      <a:cubicBezTo>
                        <a:pt x="13274" y="1918"/>
                        <a:pt x="24810" y="790"/>
                        <a:pt x="34671" y="5321"/>
                      </a:cubicBezTo>
                      <a:close/>
                    </a:path>
                  </a:pathLst>
                </a:custGeom>
                <a:solidFill>
                  <a:srgbClr val="9E9FA3"/>
                </a:solidFill>
                <a:ln w="9525" cap="flat">
                  <a:noFill/>
                  <a:prstDash val="solid"/>
                  <a:miter/>
                </a:ln>
              </p:spPr>
              <p:txBody>
                <a:bodyPr rtlCol="0" anchor="ctr"/>
                <a:lstStyle/>
                <a:p>
                  <a:endParaRPr lang="en-US" sz="1350"/>
                </a:p>
              </p:txBody>
            </p:sp>
            <p:sp>
              <p:nvSpPr>
                <p:cNvPr id="699" name="Freeform: Shape 698">
                  <a:extLst>
                    <a:ext uri="{FF2B5EF4-FFF2-40B4-BE49-F238E27FC236}">
                      <a16:creationId xmlns:a16="http://schemas.microsoft.com/office/drawing/2014/main" id="{DCDA3BA4-5C70-4014-8AF8-EC0FCC839AD1}"/>
                    </a:ext>
                  </a:extLst>
                </p:cNvPr>
                <p:cNvSpPr/>
                <p:nvPr/>
              </p:nvSpPr>
              <p:spPr>
                <a:xfrm>
                  <a:off x="4724323" y="5010741"/>
                  <a:ext cx="46910" cy="103060"/>
                </a:xfrm>
                <a:custGeom>
                  <a:avLst/>
                  <a:gdLst>
                    <a:gd name="connsiteX0" fmla="*/ 46911 w 46910"/>
                    <a:gd name="connsiteY0" fmla="*/ 2572 h 103060"/>
                    <a:gd name="connsiteX1" fmla="*/ 42434 w 46910"/>
                    <a:gd name="connsiteY1" fmla="*/ 0 h 103060"/>
                    <a:gd name="connsiteX2" fmla="*/ 143 w 46910"/>
                    <a:gd name="connsiteY2" fmla="*/ 73343 h 103060"/>
                    <a:gd name="connsiteX3" fmla="*/ 12525 w 46910"/>
                    <a:gd name="connsiteY3" fmla="*/ 100489 h 103060"/>
                    <a:gd name="connsiteX4" fmla="*/ 17002 w 46910"/>
                    <a:gd name="connsiteY4" fmla="*/ 103061 h 103060"/>
                    <a:gd name="connsiteX5" fmla="*/ 4620 w 46910"/>
                    <a:gd name="connsiteY5" fmla="*/ 75914 h 103060"/>
                    <a:gd name="connsiteX6" fmla="*/ 46911 w 46910"/>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10" h="103060">
                      <a:moveTo>
                        <a:pt x="46911" y="2572"/>
                      </a:moveTo>
                      <a:lnTo>
                        <a:pt x="42434" y="0"/>
                      </a:lnTo>
                      <a:cubicBezTo>
                        <a:pt x="17446" y="16303"/>
                        <a:pt x="1736" y="43549"/>
                        <a:pt x="143" y="73343"/>
                      </a:cubicBezTo>
                      <a:cubicBezTo>
                        <a:pt x="-900" y="83958"/>
                        <a:pt x="3825" y="94318"/>
                        <a:pt x="12525" y="100489"/>
                      </a:cubicBezTo>
                      <a:lnTo>
                        <a:pt x="17002" y="103061"/>
                      </a:lnTo>
                      <a:cubicBezTo>
                        <a:pt x="8270" y="96916"/>
                        <a:pt x="3535" y="86536"/>
                        <a:pt x="4620" y="75914"/>
                      </a:cubicBezTo>
                      <a:cubicBezTo>
                        <a:pt x="6167" y="46107"/>
                        <a:pt x="21888" y="18842"/>
                        <a:pt x="46911" y="2572"/>
                      </a:cubicBezTo>
                      <a:close/>
                    </a:path>
                  </a:pathLst>
                </a:custGeom>
                <a:solidFill>
                  <a:srgbClr val="9E9FA3"/>
                </a:solidFill>
                <a:ln w="9525" cap="flat">
                  <a:noFill/>
                  <a:prstDash val="solid"/>
                  <a:miter/>
                </a:ln>
              </p:spPr>
              <p:txBody>
                <a:bodyPr rtlCol="0" anchor="ctr"/>
                <a:lstStyle/>
                <a:p>
                  <a:endParaRPr lang="en-US" sz="1350"/>
                </a:p>
              </p:txBody>
            </p:sp>
            <p:sp>
              <p:nvSpPr>
                <p:cNvPr id="700" name="Freeform: Shape 699">
                  <a:extLst>
                    <a:ext uri="{FF2B5EF4-FFF2-40B4-BE49-F238E27FC236}">
                      <a16:creationId xmlns:a16="http://schemas.microsoft.com/office/drawing/2014/main" id="{249DE14D-01FD-40AA-9610-227E50496D5F}"/>
                    </a:ext>
                  </a:extLst>
                </p:cNvPr>
                <p:cNvSpPr/>
                <p:nvPr/>
              </p:nvSpPr>
              <p:spPr>
                <a:xfrm>
                  <a:off x="4728943" y="5007496"/>
                  <a:ext cx="84867" cy="109340"/>
                </a:xfrm>
                <a:custGeom>
                  <a:avLst/>
                  <a:gdLst>
                    <a:gd name="connsiteX0" fmla="*/ 42291 w 84867"/>
                    <a:gd name="connsiteY0" fmla="*/ 5817 h 109340"/>
                    <a:gd name="connsiteX1" fmla="*/ 0 w 84867"/>
                    <a:gd name="connsiteY1" fmla="*/ 79160 h 109340"/>
                    <a:gd name="connsiteX2" fmla="*/ 42577 w 84867"/>
                    <a:gd name="connsiteY2" fmla="*/ 103353 h 109340"/>
                    <a:gd name="connsiteX3" fmla="*/ 84868 w 84867"/>
                    <a:gd name="connsiteY3" fmla="*/ 30106 h 109340"/>
                    <a:gd name="connsiteX4" fmla="*/ 42291 w 84867"/>
                    <a:gd name="connsiteY4" fmla="*/ 5817 h 10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340">
                      <a:moveTo>
                        <a:pt x="42291" y="5817"/>
                      </a:moveTo>
                      <a:cubicBezTo>
                        <a:pt x="17269" y="22088"/>
                        <a:pt x="1547" y="49353"/>
                        <a:pt x="0" y="79160"/>
                      </a:cubicBezTo>
                      <a:cubicBezTo>
                        <a:pt x="0" y="106020"/>
                        <a:pt x="19050" y="117260"/>
                        <a:pt x="42577" y="103353"/>
                      </a:cubicBezTo>
                      <a:cubicBezTo>
                        <a:pt x="67573" y="87102"/>
                        <a:pt x="83291" y="59879"/>
                        <a:pt x="84868" y="30106"/>
                      </a:cubicBezTo>
                      <a:cubicBezTo>
                        <a:pt x="84772" y="3150"/>
                        <a:pt x="65722" y="-7708"/>
                        <a:pt x="42291" y="5817"/>
                      </a:cubicBezTo>
                      <a:close/>
                    </a:path>
                  </a:pathLst>
                </a:custGeom>
                <a:solidFill>
                  <a:srgbClr val="DEE0E5"/>
                </a:solidFill>
                <a:ln w="9525" cap="flat">
                  <a:noFill/>
                  <a:prstDash val="solid"/>
                  <a:miter/>
                </a:ln>
              </p:spPr>
              <p:txBody>
                <a:bodyPr rtlCol="0" anchor="ctr"/>
                <a:lstStyle/>
                <a:p>
                  <a:endParaRPr lang="en-US" sz="1350"/>
                </a:p>
              </p:txBody>
            </p:sp>
          </p:grpSp>
          <p:grpSp>
            <p:nvGrpSpPr>
              <p:cNvPr id="701" name="Graphic 2">
                <a:extLst>
                  <a:ext uri="{FF2B5EF4-FFF2-40B4-BE49-F238E27FC236}">
                    <a16:creationId xmlns:a16="http://schemas.microsoft.com/office/drawing/2014/main" id="{31DF515A-644B-4C8B-BBAF-B72CDD8EBC74}"/>
                  </a:ext>
                </a:extLst>
              </p:cNvPr>
              <p:cNvGrpSpPr/>
              <p:nvPr/>
            </p:nvGrpSpPr>
            <p:grpSpPr>
              <a:xfrm>
                <a:off x="4735468" y="5013092"/>
                <a:ext cx="89486" cy="111796"/>
                <a:chOff x="4735468" y="5013092"/>
                <a:chExt cx="89486" cy="111796"/>
              </a:xfrm>
            </p:grpSpPr>
            <p:sp>
              <p:nvSpPr>
                <p:cNvPr id="702" name="Freeform: Shape 701">
                  <a:extLst>
                    <a:ext uri="{FF2B5EF4-FFF2-40B4-BE49-F238E27FC236}">
                      <a16:creationId xmlns:a16="http://schemas.microsoft.com/office/drawing/2014/main" id="{E6DAF46E-F6E7-461F-BBCC-3E8468EC66E0}"/>
                    </a:ext>
                  </a:extLst>
                </p:cNvPr>
                <p:cNvSpPr/>
                <p:nvPr/>
              </p:nvSpPr>
              <p:spPr>
                <a:xfrm>
                  <a:off x="4777901" y="5013092"/>
                  <a:ext cx="34671" cy="8317"/>
                </a:xfrm>
                <a:custGeom>
                  <a:avLst/>
                  <a:gdLst>
                    <a:gd name="connsiteX0" fmla="*/ 34671 w 34671"/>
                    <a:gd name="connsiteY0" fmla="*/ 5365 h 8317"/>
                    <a:gd name="connsiteX1" fmla="*/ 30194 w 34671"/>
                    <a:gd name="connsiteY1" fmla="*/ 2793 h 8317"/>
                    <a:gd name="connsiteX2" fmla="*/ 0 w 34671"/>
                    <a:gd name="connsiteY2" fmla="*/ 5746 h 8317"/>
                    <a:gd name="connsiteX3" fmla="*/ 4477 w 34671"/>
                    <a:gd name="connsiteY3" fmla="*/ 8318 h 8317"/>
                    <a:gd name="connsiteX4" fmla="*/ 34671 w 34671"/>
                    <a:gd name="connsiteY4" fmla="*/ 5365 h 8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17">
                      <a:moveTo>
                        <a:pt x="34671" y="5365"/>
                      </a:moveTo>
                      <a:lnTo>
                        <a:pt x="30194" y="2793"/>
                      </a:lnTo>
                      <a:cubicBezTo>
                        <a:pt x="20344" y="-1800"/>
                        <a:pt x="8774" y="-669"/>
                        <a:pt x="0" y="5746"/>
                      </a:cubicBezTo>
                      <a:lnTo>
                        <a:pt x="4477" y="8318"/>
                      </a:lnTo>
                      <a:cubicBezTo>
                        <a:pt x="13251" y="1903"/>
                        <a:pt x="24821" y="772"/>
                        <a:pt x="34671" y="5365"/>
                      </a:cubicBezTo>
                      <a:close/>
                    </a:path>
                  </a:pathLst>
                </a:custGeom>
                <a:solidFill>
                  <a:srgbClr val="9E9FA3"/>
                </a:solidFill>
                <a:ln w="9525" cap="flat">
                  <a:noFill/>
                  <a:prstDash val="solid"/>
                  <a:miter/>
                </a:ln>
              </p:spPr>
              <p:txBody>
                <a:bodyPr rtlCol="0" anchor="ctr"/>
                <a:lstStyle/>
                <a:p>
                  <a:endParaRPr lang="en-US" sz="1350"/>
                </a:p>
              </p:txBody>
            </p:sp>
            <p:sp>
              <p:nvSpPr>
                <p:cNvPr id="703" name="Freeform: Shape 702">
                  <a:extLst>
                    <a:ext uri="{FF2B5EF4-FFF2-40B4-BE49-F238E27FC236}">
                      <a16:creationId xmlns:a16="http://schemas.microsoft.com/office/drawing/2014/main" id="{B633BD59-46E2-4DC8-89F9-93D87C9433B1}"/>
                    </a:ext>
                  </a:extLst>
                </p:cNvPr>
                <p:cNvSpPr/>
                <p:nvPr/>
              </p:nvSpPr>
              <p:spPr>
                <a:xfrm>
                  <a:off x="4735468" y="5018838"/>
                  <a:ext cx="46909" cy="103060"/>
                </a:xfrm>
                <a:custGeom>
                  <a:avLst/>
                  <a:gdLst>
                    <a:gd name="connsiteX0" fmla="*/ 46910 w 46909"/>
                    <a:gd name="connsiteY0" fmla="*/ 2572 h 103060"/>
                    <a:gd name="connsiteX1" fmla="*/ 42433 w 46909"/>
                    <a:gd name="connsiteY1" fmla="*/ 0 h 103060"/>
                    <a:gd name="connsiteX2" fmla="*/ 142 w 46909"/>
                    <a:gd name="connsiteY2" fmla="*/ 73247 h 103060"/>
                    <a:gd name="connsiteX3" fmla="*/ 12524 w 46909"/>
                    <a:gd name="connsiteY3" fmla="*/ 100489 h 103060"/>
                    <a:gd name="connsiteX4" fmla="*/ 17001 w 46909"/>
                    <a:gd name="connsiteY4" fmla="*/ 103061 h 103060"/>
                    <a:gd name="connsiteX5" fmla="*/ 4619 w 46909"/>
                    <a:gd name="connsiteY5" fmla="*/ 75819 h 103060"/>
                    <a:gd name="connsiteX6" fmla="*/ 46910 w 46909"/>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09" h="103060">
                      <a:moveTo>
                        <a:pt x="46910" y="2572"/>
                      </a:moveTo>
                      <a:lnTo>
                        <a:pt x="42433" y="0"/>
                      </a:lnTo>
                      <a:cubicBezTo>
                        <a:pt x="17449" y="16262"/>
                        <a:pt x="1734" y="43479"/>
                        <a:pt x="142" y="73247"/>
                      </a:cubicBezTo>
                      <a:cubicBezTo>
                        <a:pt x="-897" y="83888"/>
                        <a:pt x="3824" y="94274"/>
                        <a:pt x="12524" y="100489"/>
                      </a:cubicBezTo>
                      <a:lnTo>
                        <a:pt x="17001" y="103061"/>
                      </a:lnTo>
                      <a:cubicBezTo>
                        <a:pt x="8253" y="96885"/>
                        <a:pt x="3519" y="86470"/>
                        <a:pt x="4619" y="75819"/>
                      </a:cubicBezTo>
                      <a:cubicBezTo>
                        <a:pt x="6196" y="46047"/>
                        <a:pt x="21914" y="18823"/>
                        <a:pt x="46910" y="2572"/>
                      </a:cubicBezTo>
                      <a:close/>
                    </a:path>
                  </a:pathLst>
                </a:custGeom>
                <a:solidFill>
                  <a:srgbClr val="9E9FA3"/>
                </a:solidFill>
                <a:ln w="9525" cap="flat">
                  <a:noFill/>
                  <a:prstDash val="solid"/>
                  <a:miter/>
                </a:ln>
              </p:spPr>
              <p:txBody>
                <a:bodyPr rtlCol="0" anchor="ctr"/>
                <a:lstStyle/>
                <a:p>
                  <a:endParaRPr lang="en-US" sz="1350"/>
                </a:p>
              </p:txBody>
            </p:sp>
            <p:sp>
              <p:nvSpPr>
                <p:cNvPr id="704" name="Freeform: Shape 703">
                  <a:extLst>
                    <a:ext uri="{FF2B5EF4-FFF2-40B4-BE49-F238E27FC236}">
                      <a16:creationId xmlns:a16="http://schemas.microsoft.com/office/drawing/2014/main" id="{B4CAA48E-44EF-47E1-BFF1-5C56AC67EF2C}"/>
                    </a:ext>
                  </a:extLst>
                </p:cNvPr>
                <p:cNvSpPr/>
                <p:nvPr/>
              </p:nvSpPr>
              <p:spPr>
                <a:xfrm>
                  <a:off x="4740087" y="5015592"/>
                  <a:ext cx="84867" cy="109296"/>
                </a:xfrm>
                <a:custGeom>
                  <a:avLst/>
                  <a:gdLst>
                    <a:gd name="connsiteX0" fmla="*/ 42291 w 84867"/>
                    <a:gd name="connsiteY0" fmla="*/ 5818 h 109296"/>
                    <a:gd name="connsiteX1" fmla="*/ 0 w 84867"/>
                    <a:gd name="connsiteY1" fmla="*/ 79065 h 109296"/>
                    <a:gd name="connsiteX2" fmla="*/ 42577 w 84867"/>
                    <a:gd name="connsiteY2" fmla="*/ 103353 h 109296"/>
                    <a:gd name="connsiteX3" fmla="*/ 84868 w 84867"/>
                    <a:gd name="connsiteY3" fmla="*/ 30106 h 109296"/>
                    <a:gd name="connsiteX4" fmla="*/ 42291 w 84867"/>
                    <a:gd name="connsiteY4" fmla="*/ 5818 h 109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296">
                      <a:moveTo>
                        <a:pt x="42291" y="5818"/>
                      </a:moveTo>
                      <a:cubicBezTo>
                        <a:pt x="17295" y="22069"/>
                        <a:pt x="1577" y="49292"/>
                        <a:pt x="0" y="79065"/>
                      </a:cubicBezTo>
                      <a:cubicBezTo>
                        <a:pt x="0" y="106020"/>
                        <a:pt x="19050" y="117165"/>
                        <a:pt x="42577" y="103353"/>
                      </a:cubicBezTo>
                      <a:cubicBezTo>
                        <a:pt x="67573" y="87102"/>
                        <a:pt x="83291" y="59879"/>
                        <a:pt x="84868" y="30106"/>
                      </a:cubicBezTo>
                      <a:cubicBezTo>
                        <a:pt x="84772" y="3150"/>
                        <a:pt x="65722" y="-7708"/>
                        <a:pt x="42291" y="5818"/>
                      </a:cubicBezTo>
                      <a:close/>
                    </a:path>
                  </a:pathLst>
                </a:custGeom>
                <a:solidFill>
                  <a:srgbClr val="DEE0E5"/>
                </a:solidFill>
                <a:ln w="9525" cap="flat">
                  <a:noFill/>
                  <a:prstDash val="solid"/>
                  <a:miter/>
                </a:ln>
              </p:spPr>
              <p:txBody>
                <a:bodyPr rtlCol="0" anchor="ctr"/>
                <a:lstStyle/>
                <a:p>
                  <a:endParaRPr lang="en-US" sz="1350"/>
                </a:p>
              </p:txBody>
            </p:sp>
          </p:grpSp>
          <p:grpSp>
            <p:nvGrpSpPr>
              <p:cNvPr id="705" name="Graphic 2">
                <a:extLst>
                  <a:ext uri="{FF2B5EF4-FFF2-40B4-BE49-F238E27FC236}">
                    <a16:creationId xmlns:a16="http://schemas.microsoft.com/office/drawing/2014/main" id="{696D7D5F-2E90-4D36-88EF-2A6AE60D475A}"/>
                  </a:ext>
                </a:extLst>
              </p:cNvPr>
              <p:cNvGrpSpPr/>
              <p:nvPr/>
            </p:nvGrpSpPr>
            <p:grpSpPr>
              <a:xfrm>
                <a:off x="4750704" y="5020661"/>
                <a:ext cx="89395" cy="111830"/>
                <a:chOff x="4750704" y="5020661"/>
                <a:chExt cx="89395" cy="111830"/>
              </a:xfrm>
            </p:grpSpPr>
            <p:sp>
              <p:nvSpPr>
                <p:cNvPr id="706" name="Freeform: Shape 705">
                  <a:extLst>
                    <a:ext uri="{FF2B5EF4-FFF2-40B4-BE49-F238E27FC236}">
                      <a16:creationId xmlns:a16="http://schemas.microsoft.com/office/drawing/2014/main" id="{9AD02166-513B-4EE4-BE05-23E654E393B2}"/>
                    </a:ext>
                  </a:extLst>
                </p:cNvPr>
                <p:cNvSpPr/>
                <p:nvPr/>
              </p:nvSpPr>
              <p:spPr>
                <a:xfrm>
                  <a:off x="4793141" y="5020661"/>
                  <a:ext cx="34575" cy="8368"/>
                </a:xfrm>
                <a:custGeom>
                  <a:avLst/>
                  <a:gdLst>
                    <a:gd name="connsiteX0" fmla="*/ 34576 w 34575"/>
                    <a:gd name="connsiteY0" fmla="*/ 5416 h 8368"/>
                    <a:gd name="connsiteX1" fmla="*/ 30194 w 34575"/>
                    <a:gd name="connsiteY1" fmla="*/ 2749 h 8368"/>
                    <a:gd name="connsiteX2" fmla="*/ 0 w 34575"/>
                    <a:gd name="connsiteY2" fmla="*/ 5702 h 8368"/>
                    <a:gd name="connsiteX3" fmla="*/ 4381 w 34575"/>
                    <a:gd name="connsiteY3" fmla="*/ 8369 h 8368"/>
                    <a:gd name="connsiteX4" fmla="*/ 34576 w 34575"/>
                    <a:gd name="connsiteY4" fmla="*/ 5416 h 8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 h="8368">
                      <a:moveTo>
                        <a:pt x="34576" y="5416"/>
                      </a:moveTo>
                      <a:lnTo>
                        <a:pt x="30194" y="2749"/>
                      </a:lnTo>
                      <a:cubicBezTo>
                        <a:pt x="20333" y="-1782"/>
                        <a:pt x="8797" y="-654"/>
                        <a:pt x="0" y="5702"/>
                      </a:cubicBezTo>
                      <a:lnTo>
                        <a:pt x="4381" y="8369"/>
                      </a:lnTo>
                      <a:cubicBezTo>
                        <a:pt x="13140" y="1914"/>
                        <a:pt x="24733" y="781"/>
                        <a:pt x="34576" y="5416"/>
                      </a:cubicBezTo>
                      <a:close/>
                    </a:path>
                  </a:pathLst>
                </a:custGeom>
                <a:solidFill>
                  <a:srgbClr val="9E9FA3"/>
                </a:solidFill>
                <a:ln w="9525" cap="flat">
                  <a:noFill/>
                  <a:prstDash val="solid"/>
                  <a:miter/>
                </a:ln>
              </p:spPr>
              <p:txBody>
                <a:bodyPr rtlCol="0" anchor="ctr"/>
                <a:lstStyle/>
                <a:p>
                  <a:endParaRPr lang="en-US" sz="1350"/>
                </a:p>
              </p:txBody>
            </p:sp>
            <p:sp>
              <p:nvSpPr>
                <p:cNvPr id="707" name="Freeform: Shape 706">
                  <a:extLst>
                    <a:ext uri="{FF2B5EF4-FFF2-40B4-BE49-F238E27FC236}">
                      <a16:creationId xmlns:a16="http://schemas.microsoft.com/office/drawing/2014/main" id="{48C30A24-0C1F-40EB-A1FB-8AAC931DA54F}"/>
                    </a:ext>
                  </a:extLst>
                </p:cNvPr>
                <p:cNvSpPr/>
                <p:nvPr/>
              </p:nvSpPr>
              <p:spPr>
                <a:xfrm>
                  <a:off x="4750704" y="5026363"/>
                  <a:ext cx="46819" cy="103155"/>
                </a:xfrm>
                <a:custGeom>
                  <a:avLst/>
                  <a:gdLst>
                    <a:gd name="connsiteX0" fmla="*/ 46819 w 46819"/>
                    <a:gd name="connsiteY0" fmla="*/ 2667 h 103155"/>
                    <a:gd name="connsiteX1" fmla="*/ 42438 w 46819"/>
                    <a:gd name="connsiteY1" fmla="*/ 0 h 103155"/>
                    <a:gd name="connsiteX2" fmla="*/ 147 w 46819"/>
                    <a:gd name="connsiteY2" fmla="*/ 73343 h 103155"/>
                    <a:gd name="connsiteX3" fmla="*/ 12529 w 46819"/>
                    <a:gd name="connsiteY3" fmla="*/ 100584 h 103155"/>
                    <a:gd name="connsiteX4" fmla="*/ 16911 w 46819"/>
                    <a:gd name="connsiteY4" fmla="*/ 103156 h 103155"/>
                    <a:gd name="connsiteX5" fmla="*/ 4528 w 46819"/>
                    <a:gd name="connsiteY5" fmla="*/ 75914 h 103155"/>
                    <a:gd name="connsiteX6" fmla="*/ 46819 w 46819"/>
                    <a:gd name="connsiteY6" fmla="*/ 2667 h 10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19" h="103155">
                      <a:moveTo>
                        <a:pt x="46819" y="2667"/>
                      </a:moveTo>
                      <a:lnTo>
                        <a:pt x="42438" y="0"/>
                      </a:lnTo>
                      <a:cubicBezTo>
                        <a:pt x="17404" y="16259"/>
                        <a:pt x="1679" y="43531"/>
                        <a:pt x="147" y="73343"/>
                      </a:cubicBezTo>
                      <a:cubicBezTo>
                        <a:pt x="-912" y="83987"/>
                        <a:pt x="3814" y="94383"/>
                        <a:pt x="12529" y="100584"/>
                      </a:cubicBezTo>
                      <a:lnTo>
                        <a:pt x="16911" y="103156"/>
                      </a:lnTo>
                      <a:cubicBezTo>
                        <a:pt x="8226" y="96928"/>
                        <a:pt x="3510" y="86552"/>
                        <a:pt x="4528" y="75914"/>
                      </a:cubicBezTo>
                      <a:cubicBezTo>
                        <a:pt x="6075" y="46133"/>
                        <a:pt x="21800" y="18896"/>
                        <a:pt x="46819" y="2667"/>
                      </a:cubicBezTo>
                      <a:close/>
                    </a:path>
                  </a:pathLst>
                </a:custGeom>
                <a:solidFill>
                  <a:srgbClr val="9E9FA3"/>
                </a:solidFill>
                <a:ln w="9525" cap="flat">
                  <a:noFill/>
                  <a:prstDash val="solid"/>
                  <a:miter/>
                </a:ln>
              </p:spPr>
              <p:txBody>
                <a:bodyPr rtlCol="0" anchor="ctr"/>
                <a:lstStyle/>
                <a:p>
                  <a:endParaRPr lang="en-US" sz="1350"/>
                </a:p>
              </p:txBody>
            </p:sp>
            <p:sp>
              <p:nvSpPr>
                <p:cNvPr id="708" name="Freeform: Shape 707">
                  <a:extLst>
                    <a:ext uri="{FF2B5EF4-FFF2-40B4-BE49-F238E27FC236}">
                      <a16:creationId xmlns:a16="http://schemas.microsoft.com/office/drawing/2014/main" id="{29CF8E6B-19AF-4098-A71A-4081B3E4791F}"/>
                    </a:ext>
                  </a:extLst>
                </p:cNvPr>
                <p:cNvSpPr/>
                <p:nvPr/>
              </p:nvSpPr>
              <p:spPr>
                <a:xfrm>
                  <a:off x="4755232" y="5023126"/>
                  <a:ext cx="84867" cy="109365"/>
                </a:xfrm>
                <a:custGeom>
                  <a:avLst/>
                  <a:gdLst>
                    <a:gd name="connsiteX0" fmla="*/ 42291 w 84867"/>
                    <a:gd name="connsiteY0" fmla="*/ 5903 h 109365"/>
                    <a:gd name="connsiteX1" fmla="*/ 0 w 84867"/>
                    <a:gd name="connsiteY1" fmla="*/ 79151 h 109365"/>
                    <a:gd name="connsiteX2" fmla="*/ 42577 w 84867"/>
                    <a:gd name="connsiteY2" fmla="*/ 103439 h 109365"/>
                    <a:gd name="connsiteX3" fmla="*/ 84868 w 84867"/>
                    <a:gd name="connsiteY3" fmla="*/ 30097 h 109365"/>
                    <a:gd name="connsiteX4" fmla="*/ 42291 w 84867"/>
                    <a:gd name="connsiteY4" fmla="*/ 5903 h 10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365">
                      <a:moveTo>
                        <a:pt x="42291" y="5903"/>
                      </a:moveTo>
                      <a:cubicBezTo>
                        <a:pt x="17272" y="22132"/>
                        <a:pt x="1546" y="49369"/>
                        <a:pt x="0" y="79151"/>
                      </a:cubicBezTo>
                      <a:cubicBezTo>
                        <a:pt x="0" y="106011"/>
                        <a:pt x="19050" y="117251"/>
                        <a:pt x="42577" y="103439"/>
                      </a:cubicBezTo>
                      <a:cubicBezTo>
                        <a:pt x="67599" y="87169"/>
                        <a:pt x="83321" y="59904"/>
                        <a:pt x="84868" y="30097"/>
                      </a:cubicBezTo>
                      <a:cubicBezTo>
                        <a:pt x="84868" y="3236"/>
                        <a:pt x="65723" y="-7813"/>
                        <a:pt x="42291" y="5903"/>
                      </a:cubicBezTo>
                      <a:close/>
                    </a:path>
                  </a:pathLst>
                </a:custGeom>
                <a:solidFill>
                  <a:srgbClr val="DEE0E5"/>
                </a:solidFill>
                <a:ln w="9525" cap="flat">
                  <a:noFill/>
                  <a:prstDash val="solid"/>
                  <a:miter/>
                </a:ln>
              </p:spPr>
              <p:txBody>
                <a:bodyPr rtlCol="0" anchor="ctr"/>
                <a:lstStyle/>
                <a:p>
                  <a:endParaRPr lang="en-US" sz="1350"/>
                </a:p>
              </p:txBody>
            </p:sp>
          </p:grpSp>
          <p:grpSp>
            <p:nvGrpSpPr>
              <p:cNvPr id="709" name="Graphic 2">
                <a:extLst>
                  <a:ext uri="{FF2B5EF4-FFF2-40B4-BE49-F238E27FC236}">
                    <a16:creationId xmlns:a16="http://schemas.microsoft.com/office/drawing/2014/main" id="{96152889-99DA-4F14-920E-810B353F0B1B}"/>
                  </a:ext>
                </a:extLst>
              </p:cNvPr>
              <p:cNvGrpSpPr/>
              <p:nvPr/>
            </p:nvGrpSpPr>
            <p:grpSpPr>
              <a:xfrm>
                <a:off x="4762991" y="5028969"/>
                <a:ext cx="89491" cy="111333"/>
                <a:chOff x="4762991" y="5028969"/>
                <a:chExt cx="89491" cy="111333"/>
              </a:xfrm>
            </p:grpSpPr>
            <p:sp>
              <p:nvSpPr>
                <p:cNvPr id="710" name="Freeform: Shape 709">
                  <a:extLst>
                    <a:ext uri="{FF2B5EF4-FFF2-40B4-BE49-F238E27FC236}">
                      <a16:creationId xmlns:a16="http://schemas.microsoft.com/office/drawing/2014/main" id="{F3D85DE3-6E7B-4868-AEBA-1959EE62E798}"/>
                    </a:ext>
                  </a:extLst>
                </p:cNvPr>
                <p:cNvSpPr/>
                <p:nvPr/>
              </p:nvSpPr>
              <p:spPr>
                <a:xfrm>
                  <a:off x="4805428" y="5028969"/>
                  <a:ext cx="34671" cy="8347"/>
                </a:xfrm>
                <a:custGeom>
                  <a:avLst/>
                  <a:gdLst>
                    <a:gd name="connsiteX0" fmla="*/ 34671 w 34671"/>
                    <a:gd name="connsiteY0" fmla="*/ 5395 h 8347"/>
                    <a:gd name="connsiteX1" fmla="*/ 30194 w 34671"/>
                    <a:gd name="connsiteY1" fmla="*/ 2823 h 8347"/>
                    <a:gd name="connsiteX2" fmla="*/ 0 w 34671"/>
                    <a:gd name="connsiteY2" fmla="*/ 5776 h 8347"/>
                    <a:gd name="connsiteX3" fmla="*/ 4477 w 34671"/>
                    <a:gd name="connsiteY3" fmla="*/ 8348 h 8347"/>
                    <a:gd name="connsiteX4" fmla="*/ 34671 w 34671"/>
                    <a:gd name="connsiteY4" fmla="*/ 5395 h 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47">
                      <a:moveTo>
                        <a:pt x="34671" y="5395"/>
                      </a:moveTo>
                      <a:lnTo>
                        <a:pt x="30194" y="2823"/>
                      </a:lnTo>
                      <a:cubicBezTo>
                        <a:pt x="20351" y="-1812"/>
                        <a:pt x="8759" y="-679"/>
                        <a:pt x="0" y="5776"/>
                      </a:cubicBezTo>
                      <a:lnTo>
                        <a:pt x="4477" y="8348"/>
                      </a:lnTo>
                      <a:cubicBezTo>
                        <a:pt x="13251" y="1933"/>
                        <a:pt x="24821" y="802"/>
                        <a:pt x="34671" y="5395"/>
                      </a:cubicBezTo>
                      <a:close/>
                    </a:path>
                  </a:pathLst>
                </a:custGeom>
                <a:solidFill>
                  <a:srgbClr val="9E9FA3"/>
                </a:solidFill>
                <a:ln w="9525" cap="flat">
                  <a:noFill/>
                  <a:prstDash val="solid"/>
                  <a:miter/>
                </a:ln>
              </p:spPr>
              <p:txBody>
                <a:bodyPr rtlCol="0" anchor="ctr"/>
                <a:lstStyle/>
                <a:p>
                  <a:endParaRPr lang="en-US" sz="1350"/>
                </a:p>
              </p:txBody>
            </p:sp>
            <p:sp>
              <p:nvSpPr>
                <p:cNvPr id="711" name="Freeform: Shape 710">
                  <a:extLst>
                    <a:ext uri="{FF2B5EF4-FFF2-40B4-BE49-F238E27FC236}">
                      <a16:creationId xmlns:a16="http://schemas.microsoft.com/office/drawing/2014/main" id="{78F09BBF-F2E3-46F4-B955-F7A0D672377D}"/>
                    </a:ext>
                  </a:extLst>
                </p:cNvPr>
                <p:cNvSpPr/>
                <p:nvPr/>
              </p:nvSpPr>
              <p:spPr>
                <a:xfrm>
                  <a:off x="4762991" y="5034268"/>
                  <a:ext cx="46914" cy="103060"/>
                </a:xfrm>
                <a:custGeom>
                  <a:avLst/>
                  <a:gdLst>
                    <a:gd name="connsiteX0" fmla="*/ 46914 w 46914"/>
                    <a:gd name="connsiteY0" fmla="*/ 2572 h 103060"/>
                    <a:gd name="connsiteX1" fmla="*/ 42438 w 46914"/>
                    <a:gd name="connsiteY1" fmla="*/ 0 h 103060"/>
                    <a:gd name="connsiteX2" fmla="*/ 147 w 46914"/>
                    <a:gd name="connsiteY2" fmla="*/ 73247 h 103060"/>
                    <a:gd name="connsiteX3" fmla="*/ 12529 w 46914"/>
                    <a:gd name="connsiteY3" fmla="*/ 100489 h 103060"/>
                    <a:gd name="connsiteX4" fmla="*/ 17006 w 46914"/>
                    <a:gd name="connsiteY4" fmla="*/ 103061 h 103060"/>
                    <a:gd name="connsiteX5" fmla="*/ 4623 w 46914"/>
                    <a:gd name="connsiteY5" fmla="*/ 75819 h 103060"/>
                    <a:gd name="connsiteX6" fmla="*/ 46914 w 46914"/>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14" h="103060">
                      <a:moveTo>
                        <a:pt x="46914" y="2572"/>
                      </a:moveTo>
                      <a:lnTo>
                        <a:pt x="42438" y="0"/>
                      </a:lnTo>
                      <a:cubicBezTo>
                        <a:pt x="17419" y="16229"/>
                        <a:pt x="1693" y="43466"/>
                        <a:pt x="147" y="73247"/>
                      </a:cubicBezTo>
                      <a:cubicBezTo>
                        <a:pt x="-912" y="83892"/>
                        <a:pt x="3814" y="94287"/>
                        <a:pt x="12529" y="100489"/>
                      </a:cubicBezTo>
                      <a:lnTo>
                        <a:pt x="17006" y="103061"/>
                      </a:lnTo>
                      <a:cubicBezTo>
                        <a:pt x="8290" y="96859"/>
                        <a:pt x="3565" y="86463"/>
                        <a:pt x="4623" y="75819"/>
                      </a:cubicBezTo>
                      <a:cubicBezTo>
                        <a:pt x="6139" y="46029"/>
                        <a:pt x="21872" y="18779"/>
                        <a:pt x="46914" y="2572"/>
                      </a:cubicBezTo>
                      <a:close/>
                    </a:path>
                  </a:pathLst>
                </a:custGeom>
                <a:solidFill>
                  <a:srgbClr val="9E9FA3"/>
                </a:solidFill>
                <a:ln w="9525" cap="flat">
                  <a:noFill/>
                  <a:prstDash val="solid"/>
                  <a:miter/>
                </a:ln>
              </p:spPr>
              <p:txBody>
                <a:bodyPr rtlCol="0" anchor="ctr"/>
                <a:lstStyle/>
                <a:p>
                  <a:endParaRPr lang="en-US" sz="1350"/>
                </a:p>
              </p:txBody>
            </p:sp>
            <p:sp>
              <p:nvSpPr>
                <p:cNvPr id="712" name="Freeform: Shape 711">
                  <a:extLst>
                    <a:ext uri="{FF2B5EF4-FFF2-40B4-BE49-F238E27FC236}">
                      <a16:creationId xmlns:a16="http://schemas.microsoft.com/office/drawing/2014/main" id="{B4D0182F-4EAB-43B4-BB47-70B1AB7D63B4}"/>
                    </a:ext>
                  </a:extLst>
                </p:cNvPr>
                <p:cNvSpPr/>
                <p:nvPr/>
              </p:nvSpPr>
              <p:spPr>
                <a:xfrm>
                  <a:off x="4767614" y="5031057"/>
                  <a:ext cx="84867" cy="109244"/>
                </a:xfrm>
                <a:custGeom>
                  <a:avLst/>
                  <a:gdLst>
                    <a:gd name="connsiteX0" fmla="*/ 42291 w 84867"/>
                    <a:gd name="connsiteY0" fmla="*/ 5783 h 109244"/>
                    <a:gd name="connsiteX1" fmla="*/ 0 w 84867"/>
                    <a:gd name="connsiteY1" fmla="*/ 79030 h 109244"/>
                    <a:gd name="connsiteX2" fmla="*/ 42577 w 84867"/>
                    <a:gd name="connsiteY2" fmla="*/ 103319 h 109244"/>
                    <a:gd name="connsiteX3" fmla="*/ 84868 w 84867"/>
                    <a:gd name="connsiteY3" fmla="*/ 30072 h 109244"/>
                    <a:gd name="connsiteX4" fmla="*/ 42291 w 84867"/>
                    <a:gd name="connsiteY4" fmla="*/ 5783 h 109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244">
                      <a:moveTo>
                        <a:pt x="42291" y="5783"/>
                      </a:moveTo>
                      <a:cubicBezTo>
                        <a:pt x="17249" y="21990"/>
                        <a:pt x="1516" y="49240"/>
                        <a:pt x="0" y="79030"/>
                      </a:cubicBezTo>
                      <a:cubicBezTo>
                        <a:pt x="0" y="105891"/>
                        <a:pt x="19050" y="117130"/>
                        <a:pt x="42577" y="103319"/>
                      </a:cubicBezTo>
                      <a:cubicBezTo>
                        <a:pt x="67573" y="87068"/>
                        <a:pt x="83291" y="59844"/>
                        <a:pt x="84868" y="30072"/>
                      </a:cubicBezTo>
                      <a:cubicBezTo>
                        <a:pt x="84772" y="3307"/>
                        <a:pt x="65722" y="-7742"/>
                        <a:pt x="42291" y="5783"/>
                      </a:cubicBezTo>
                      <a:close/>
                    </a:path>
                  </a:pathLst>
                </a:custGeom>
                <a:solidFill>
                  <a:srgbClr val="DEE0E5"/>
                </a:solidFill>
                <a:ln w="9525" cap="flat">
                  <a:noFill/>
                  <a:prstDash val="solid"/>
                  <a:miter/>
                </a:ln>
              </p:spPr>
              <p:txBody>
                <a:bodyPr rtlCol="0" anchor="ctr"/>
                <a:lstStyle/>
                <a:p>
                  <a:endParaRPr lang="en-US" sz="1350"/>
                </a:p>
              </p:txBody>
            </p:sp>
          </p:grpSp>
          <p:grpSp>
            <p:nvGrpSpPr>
              <p:cNvPr id="713" name="Graphic 2">
                <a:extLst>
                  <a:ext uri="{FF2B5EF4-FFF2-40B4-BE49-F238E27FC236}">
                    <a16:creationId xmlns:a16="http://schemas.microsoft.com/office/drawing/2014/main" id="{B19554CC-347A-47EC-9993-BE0903D73465}"/>
                  </a:ext>
                </a:extLst>
              </p:cNvPr>
              <p:cNvGrpSpPr/>
              <p:nvPr/>
            </p:nvGrpSpPr>
            <p:grpSpPr>
              <a:xfrm>
                <a:off x="4778139" y="5036079"/>
                <a:ext cx="89487" cy="111809"/>
                <a:chOff x="4778139" y="5036079"/>
                <a:chExt cx="89487" cy="111809"/>
              </a:xfrm>
            </p:grpSpPr>
            <p:sp>
              <p:nvSpPr>
                <p:cNvPr id="714" name="Freeform: Shape 713">
                  <a:extLst>
                    <a:ext uri="{FF2B5EF4-FFF2-40B4-BE49-F238E27FC236}">
                      <a16:creationId xmlns:a16="http://schemas.microsoft.com/office/drawing/2014/main" id="{4DE915A0-C884-44CE-A9FE-95006D0977A0}"/>
                    </a:ext>
                  </a:extLst>
                </p:cNvPr>
                <p:cNvSpPr/>
                <p:nvPr/>
              </p:nvSpPr>
              <p:spPr>
                <a:xfrm>
                  <a:off x="4820669" y="5036079"/>
                  <a:ext cx="34670" cy="8285"/>
                </a:xfrm>
                <a:custGeom>
                  <a:avLst/>
                  <a:gdLst>
                    <a:gd name="connsiteX0" fmla="*/ 34671 w 34670"/>
                    <a:gd name="connsiteY0" fmla="*/ 5333 h 8285"/>
                    <a:gd name="connsiteX1" fmla="*/ 30289 w 34670"/>
                    <a:gd name="connsiteY1" fmla="*/ 2761 h 8285"/>
                    <a:gd name="connsiteX2" fmla="*/ 0 w 34670"/>
                    <a:gd name="connsiteY2" fmla="*/ 5714 h 8285"/>
                    <a:gd name="connsiteX3" fmla="*/ 4476 w 34670"/>
                    <a:gd name="connsiteY3" fmla="*/ 8286 h 8285"/>
                    <a:gd name="connsiteX4" fmla="*/ 34671 w 34670"/>
                    <a:gd name="connsiteY4" fmla="*/ 5333 h 8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0" h="8285">
                      <a:moveTo>
                        <a:pt x="34671" y="5333"/>
                      </a:moveTo>
                      <a:lnTo>
                        <a:pt x="30289" y="2761"/>
                      </a:lnTo>
                      <a:cubicBezTo>
                        <a:pt x="20399" y="-1787"/>
                        <a:pt x="8826" y="-658"/>
                        <a:pt x="0" y="5714"/>
                      </a:cubicBezTo>
                      <a:lnTo>
                        <a:pt x="4476" y="8286"/>
                      </a:lnTo>
                      <a:cubicBezTo>
                        <a:pt x="13273" y="1930"/>
                        <a:pt x="24810" y="802"/>
                        <a:pt x="34671" y="5333"/>
                      </a:cubicBezTo>
                      <a:close/>
                    </a:path>
                  </a:pathLst>
                </a:custGeom>
                <a:solidFill>
                  <a:srgbClr val="9E9FA3"/>
                </a:solidFill>
                <a:ln w="9525" cap="flat">
                  <a:noFill/>
                  <a:prstDash val="solid"/>
                  <a:miter/>
                </a:ln>
              </p:spPr>
              <p:txBody>
                <a:bodyPr rtlCol="0" anchor="ctr"/>
                <a:lstStyle/>
                <a:p>
                  <a:endParaRPr lang="en-US" sz="1350"/>
                </a:p>
              </p:txBody>
            </p:sp>
            <p:sp>
              <p:nvSpPr>
                <p:cNvPr id="715" name="Freeform: Shape 714">
                  <a:extLst>
                    <a:ext uri="{FF2B5EF4-FFF2-40B4-BE49-F238E27FC236}">
                      <a16:creationId xmlns:a16="http://schemas.microsoft.com/office/drawing/2014/main" id="{4430FA1A-D013-478F-9F8C-9BF7AAC1435A}"/>
                    </a:ext>
                  </a:extLst>
                </p:cNvPr>
                <p:cNvSpPr/>
                <p:nvPr/>
              </p:nvSpPr>
              <p:spPr>
                <a:xfrm>
                  <a:off x="4778139" y="5041793"/>
                  <a:ext cx="46910" cy="103060"/>
                </a:xfrm>
                <a:custGeom>
                  <a:avLst/>
                  <a:gdLst>
                    <a:gd name="connsiteX0" fmla="*/ 46911 w 46910"/>
                    <a:gd name="connsiteY0" fmla="*/ 2572 h 103060"/>
                    <a:gd name="connsiteX1" fmla="*/ 42434 w 46910"/>
                    <a:gd name="connsiteY1" fmla="*/ 0 h 103060"/>
                    <a:gd name="connsiteX2" fmla="*/ 143 w 46910"/>
                    <a:gd name="connsiteY2" fmla="*/ 73343 h 103060"/>
                    <a:gd name="connsiteX3" fmla="*/ 12525 w 46910"/>
                    <a:gd name="connsiteY3" fmla="*/ 100489 h 103060"/>
                    <a:gd name="connsiteX4" fmla="*/ 17002 w 46910"/>
                    <a:gd name="connsiteY4" fmla="*/ 103061 h 103060"/>
                    <a:gd name="connsiteX5" fmla="*/ 4620 w 46910"/>
                    <a:gd name="connsiteY5" fmla="*/ 75914 h 103060"/>
                    <a:gd name="connsiteX6" fmla="*/ 46911 w 46910"/>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10" h="103060">
                      <a:moveTo>
                        <a:pt x="46911" y="2572"/>
                      </a:moveTo>
                      <a:lnTo>
                        <a:pt x="42434" y="0"/>
                      </a:lnTo>
                      <a:cubicBezTo>
                        <a:pt x="17446" y="16303"/>
                        <a:pt x="1736" y="43549"/>
                        <a:pt x="143" y="73343"/>
                      </a:cubicBezTo>
                      <a:cubicBezTo>
                        <a:pt x="-900" y="83958"/>
                        <a:pt x="3825" y="94318"/>
                        <a:pt x="12525" y="100489"/>
                      </a:cubicBezTo>
                      <a:lnTo>
                        <a:pt x="17002" y="103061"/>
                      </a:lnTo>
                      <a:cubicBezTo>
                        <a:pt x="8270" y="96916"/>
                        <a:pt x="3535" y="86536"/>
                        <a:pt x="4620" y="75914"/>
                      </a:cubicBezTo>
                      <a:cubicBezTo>
                        <a:pt x="6167" y="46107"/>
                        <a:pt x="21888" y="18842"/>
                        <a:pt x="46911" y="2572"/>
                      </a:cubicBezTo>
                      <a:close/>
                    </a:path>
                  </a:pathLst>
                </a:custGeom>
                <a:solidFill>
                  <a:srgbClr val="9E9FA3"/>
                </a:solidFill>
                <a:ln w="9525" cap="flat">
                  <a:noFill/>
                  <a:prstDash val="solid"/>
                  <a:miter/>
                </a:ln>
              </p:spPr>
              <p:txBody>
                <a:bodyPr rtlCol="0" anchor="ctr"/>
                <a:lstStyle/>
                <a:p>
                  <a:endParaRPr lang="en-US" sz="1350"/>
                </a:p>
              </p:txBody>
            </p:sp>
            <p:sp>
              <p:nvSpPr>
                <p:cNvPr id="716" name="Freeform: Shape 715">
                  <a:extLst>
                    <a:ext uri="{FF2B5EF4-FFF2-40B4-BE49-F238E27FC236}">
                      <a16:creationId xmlns:a16="http://schemas.microsoft.com/office/drawing/2014/main" id="{B452A718-272A-40FE-A55E-52C85DAC5767}"/>
                    </a:ext>
                  </a:extLst>
                </p:cNvPr>
                <p:cNvSpPr/>
                <p:nvPr/>
              </p:nvSpPr>
              <p:spPr>
                <a:xfrm>
                  <a:off x="4782759" y="5038547"/>
                  <a:ext cx="84867" cy="109340"/>
                </a:xfrm>
                <a:custGeom>
                  <a:avLst/>
                  <a:gdLst>
                    <a:gd name="connsiteX0" fmla="*/ 42291 w 84867"/>
                    <a:gd name="connsiteY0" fmla="*/ 5817 h 109340"/>
                    <a:gd name="connsiteX1" fmla="*/ 0 w 84867"/>
                    <a:gd name="connsiteY1" fmla="*/ 79160 h 109340"/>
                    <a:gd name="connsiteX2" fmla="*/ 42577 w 84867"/>
                    <a:gd name="connsiteY2" fmla="*/ 103354 h 109340"/>
                    <a:gd name="connsiteX3" fmla="*/ 84868 w 84867"/>
                    <a:gd name="connsiteY3" fmla="*/ 30106 h 109340"/>
                    <a:gd name="connsiteX4" fmla="*/ 42291 w 84867"/>
                    <a:gd name="connsiteY4" fmla="*/ 5817 h 10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340">
                      <a:moveTo>
                        <a:pt x="42291" y="5817"/>
                      </a:moveTo>
                      <a:cubicBezTo>
                        <a:pt x="17269" y="22088"/>
                        <a:pt x="1547" y="49353"/>
                        <a:pt x="0" y="79160"/>
                      </a:cubicBezTo>
                      <a:cubicBezTo>
                        <a:pt x="0" y="106021"/>
                        <a:pt x="19050" y="117260"/>
                        <a:pt x="42577" y="103354"/>
                      </a:cubicBezTo>
                      <a:cubicBezTo>
                        <a:pt x="67596" y="87125"/>
                        <a:pt x="83321" y="59888"/>
                        <a:pt x="84868" y="30106"/>
                      </a:cubicBezTo>
                      <a:cubicBezTo>
                        <a:pt x="84772" y="3150"/>
                        <a:pt x="65722" y="-7708"/>
                        <a:pt x="42291" y="5817"/>
                      </a:cubicBezTo>
                      <a:close/>
                    </a:path>
                  </a:pathLst>
                </a:custGeom>
                <a:solidFill>
                  <a:srgbClr val="DEE0E5"/>
                </a:solidFill>
                <a:ln w="9525" cap="flat">
                  <a:noFill/>
                  <a:prstDash val="solid"/>
                  <a:miter/>
                </a:ln>
              </p:spPr>
              <p:txBody>
                <a:bodyPr rtlCol="0" anchor="ctr"/>
                <a:lstStyle/>
                <a:p>
                  <a:endParaRPr lang="en-US" sz="1350"/>
                </a:p>
              </p:txBody>
            </p:sp>
            <p:sp>
              <p:nvSpPr>
                <p:cNvPr id="717" name="Freeform: Shape 716">
                  <a:extLst>
                    <a:ext uri="{FF2B5EF4-FFF2-40B4-BE49-F238E27FC236}">
                      <a16:creationId xmlns:a16="http://schemas.microsoft.com/office/drawing/2014/main" id="{1FCB1CDF-8F5B-4C57-82B3-567DCCD6352B}"/>
                    </a:ext>
                  </a:extLst>
                </p:cNvPr>
                <p:cNvSpPr/>
                <p:nvPr/>
              </p:nvSpPr>
              <p:spPr>
                <a:xfrm>
                  <a:off x="4800666" y="5061677"/>
                  <a:ext cx="49053" cy="63006"/>
                </a:xfrm>
                <a:custGeom>
                  <a:avLst/>
                  <a:gdLst>
                    <a:gd name="connsiteX0" fmla="*/ 24479 w 49053"/>
                    <a:gd name="connsiteY0" fmla="*/ 3357 h 63006"/>
                    <a:gd name="connsiteX1" fmla="*/ 0 w 49053"/>
                    <a:gd name="connsiteY1" fmla="*/ 45648 h 63006"/>
                    <a:gd name="connsiteX2" fmla="*/ 24575 w 49053"/>
                    <a:gd name="connsiteY2" fmla="*/ 59650 h 63006"/>
                    <a:gd name="connsiteX3" fmla="*/ 49054 w 49053"/>
                    <a:gd name="connsiteY3" fmla="*/ 17359 h 63006"/>
                    <a:gd name="connsiteX4" fmla="*/ 24479 w 49053"/>
                    <a:gd name="connsiteY4" fmla="*/ 3357 h 63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53" h="63006">
                      <a:moveTo>
                        <a:pt x="24479" y="3357"/>
                      </a:moveTo>
                      <a:cubicBezTo>
                        <a:pt x="10044" y="12745"/>
                        <a:pt x="951" y="28455"/>
                        <a:pt x="0" y="45648"/>
                      </a:cubicBezTo>
                      <a:cubicBezTo>
                        <a:pt x="0" y="61174"/>
                        <a:pt x="11049" y="67460"/>
                        <a:pt x="24575" y="59650"/>
                      </a:cubicBezTo>
                      <a:cubicBezTo>
                        <a:pt x="39010" y="50261"/>
                        <a:pt x="48103" y="34552"/>
                        <a:pt x="49054" y="17359"/>
                      </a:cubicBezTo>
                      <a:cubicBezTo>
                        <a:pt x="48959" y="1833"/>
                        <a:pt x="38005" y="-4453"/>
                        <a:pt x="24479" y="3357"/>
                      </a:cubicBezTo>
                      <a:close/>
                    </a:path>
                  </a:pathLst>
                </a:custGeom>
                <a:solidFill>
                  <a:srgbClr val="EDEFF5"/>
                </a:solidFill>
                <a:ln w="9525" cap="flat">
                  <a:noFill/>
                  <a:prstDash val="solid"/>
                  <a:miter/>
                </a:ln>
              </p:spPr>
              <p:txBody>
                <a:bodyPr rtlCol="0" anchor="ctr"/>
                <a:lstStyle/>
                <a:p>
                  <a:endParaRPr lang="en-US" sz="1350"/>
                </a:p>
              </p:txBody>
            </p:sp>
          </p:grpSp>
          <p:sp>
            <p:nvSpPr>
              <p:cNvPr id="718" name="Freeform: Shape 717">
                <a:extLst>
                  <a:ext uri="{FF2B5EF4-FFF2-40B4-BE49-F238E27FC236}">
                    <a16:creationId xmlns:a16="http://schemas.microsoft.com/office/drawing/2014/main" id="{0D469632-1A76-4B5A-90B6-141F46A49A44}"/>
                  </a:ext>
                </a:extLst>
              </p:cNvPr>
              <p:cNvSpPr/>
              <p:nvPr/>
            </p:nvSpPr>
            <p:spPr>
              <a:xfrm>
                <a:off x="4968973" y="4999121"/>
                <a:ext cx="3333" cy="9620"/>
              </a:xfrm>
              <a:custGeom>
                <a:avLst/>
                <a:gdLst>
                  <a:gd name="connsiteX0" fmla="*/ 3334 w 3333"/>
                  <a:gd name="connsiteY0" fmla="*/ 0 h 9620"/>
                  <a:gd name="connsiteX1" fmla="*/ 3334 w 3333"/>
                  <a:gd name="connsiteY1" fmla="*/ 7715 h 9620"/>
                  <a:gd name="connsiteX2" fmla="*/ 0 w 3333"/>
                  <a:gd name="connsiteY2" fmla="*/ 9620 h 9620"/>
                  <a:gd name="connsiteX3" fmla="*/ 0 w 3333"/>
                  <a:gd name="connsiteY3" fmla="*/ 2000 h 9620"/>
                  <a:gd name="connsiteX4" fmla="*/ 3334 w 3333"/>
                  <a:gd name="connsiteY4" fmla="*/ 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620">
                    <a:moveTo>
                      <a:pt x="3334" y="0"/>
                    </a:moveTo>
                    <a:lnTo>
                      <a:pt x="3334" y="7715"/>
                    </a:lnTo>
                    <a:lnTo>
                      <a:pt x="0" y="9620"/>
                    </a:lnTo>
                    <a:lnTo>
                      <a:pt x="0" y="2000"/>
                    </a:lnTo>
                    <a:lnTo>
                      <a:pt x="3334" y="0"/>
                    </a:lnTo>
                    <a:close/>
                  </a:path>
                </a:pathLst>
              </a:custGeom>
              <a:solidFill>
                <a:srgbClr val="353535"/>
              </a:solidFill>
              <a:ln w="9525" cap="flat">
                <a:noFill/>
                <a:prstDash val="solid"/>
                <a:miter/>
              </a:ln>
            </p:spPr>
            <p:txBody>
              <a:bodyPr rtlCol="0" anchor="ctr"/>
              <a:lstStyle/>
              <a:p>
                <a:endParaRPr lang="en-US" sz="1350"/>
              </a:p>
            </p:txBody>
          </p:sp>
          <p:sp>
            <p:nvSpPr>
              <p:cNvPr id="719" name="Freeform: Shape 718">
                <a:extLst>
                  <a:ext uri="{FF2B5EF4-FFF2-40B4-BE49-F238E27FC236}">
                    <a16:creationId xmlns:a16="http://schemas.microsoft.com/office/drawing/2014/main" id="{E466F988-3D12-4359-94CC-C03D9F8D2774}"/>
                  </a:ext>
                </a:extLst>
              </p:cNvPr>
              <p:cNvSpPr/>
              <p:nvPr/>
            </p:nvSpPr>
            <p:spPr>
              <a:xfrm>
                <a:off x="4965639" y="5001121"/>
                <a:ext cx="3333" cy="9525"/>
              </a:xfrm>
              <a:custGeom>
                <a:avLst/>
                <a:gdLst>
                  <a:gd name="connsiteX0" fmla="*/ 3334 w 3333"/>
                  <a:gd name="connsiteY0" fmla="*/ 0 h 9525"/>
                  <a:gd name="connsiteX1" fmla="*/ 3334 w 3333"/>
                  <a:gd name="connsiteY1" fmla="*/ 7620 h 9525"/>
                  <a:gd name="connsiteX2" fmla="*/ 0 w 3333"/>
                  <a:gd name="connsiteY2" fmla="*/ 9525 h 9525"/>
                  <a:gd name="connsiteX3" fmla="*/ 95 w 3333"/>
                  <a:gd name="connsiteY3" fmla="*/ 1905 h 9525"/>
                  <a:gd name="connsiteX4" fmla="*/ 3334 w 3333"/>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525">
                    <a:moveTo>
                      <a:pt x="3334" y="0"/>
                    </a:moveTo>
                    <a:lnTo>
                      <a:pt x="3334" y="7620"/>
                    </a:lnTo>
                    <a:lnTo>
                      <a:pt x="0" y="9525"/>
                    </a:lnTo>
                    <a:lnTo>
                      <a:pt x="95" y="1905"/>
                    </a:lnTo>
                    <a:lnTo>
                      <a:pt x="3334" y="0"/>
                    </a:lnTo>
                    <a:close/>
                  </a:path>
                </a:pathLst>
              </a:custGeom>
              <a:solidFill>
                <a:srgbClr val="353535"/>
              </a:solidFill>
              <a:ln w="9525" cap="flat">
                <a:noFill/>
                <a:prstDash val="solid"/>
                <a:miter/>
              </a:ln>
            </p:spPr>
            <p:txBody>
              <a:bodyPr rtlCol="0" anchor="ctr"/>
              <a:lstStyle/>
              <a:p>
                <a:endParaRPr lang="en-US" sz="1350"/>
              </a:p>
            </p:txBody>
          </p:sp>
          <p:sp>
            <p:nvSpPr>
              <p:cNvPr id="720" name="Freeform: Shape 719">
                <a:extLst>
                  <a:ext uri="{FF2B5EF4-FFF2-40B4-BE49-F238E27FC236}">
                    <a16:creationId xmlns:a16="http://schemas.microsoft.com/office/drawing/2014/main" id="{ECFD5DEC-1A41-4044-9683-8F26954ECD1D}"/>
                  </a:ext>
                </a:extLst>
              </p:cNvPr>
              <p:cNvSpPr/>
              <p:nvPr/>
            </p:nvSpPr>
            <p:spPr>
              <a:xfrm>
                <a:off x="4962305" y="5001026"/>
                <a:ext cx="3428" cy="9620"/>
              </a:xfrm>
              <a:custGeom>
                <a:avLst/>
                <a:gdLst>
                  <a:gd name="connsiteX0" fmla="*/ 3429 w 3428"/>
                  <a:gd name="connsiteY0" fmla="*/ 2000 h 9620"/>
                  <a:gd name="connsiteX1" fmla="*/ 3334 w 3428"/>
                  <a:gd name="connsiteY1" fmla="*/ 9620 h 9620"/>
                  <a:gd name="connsiteX2" fmla="*/ 0 w 3428"/>
                  <a:gd name="connsiteY2" fmla="*/ 7715 h 9620"/>
                  <a:gd name="connsiteX3" fmla="*/ 0 w 3428"/>
                  <a:gd name="connsiteY3" fmla="*/ 0 h 9620"/>
                  <a:gd name="connsiteX4" fmla="*/ 3429 w 3428"/>
                  <a:gd name="connsiteY4" fmla="*/ 200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 h="9620">
                    <a:moveTo>
                      <a:pt x="3429" y="2000"/>
                    </a:moveTo>
                    <a:lnTo>
                      <a:pt x="3334" y="9620"/>
                    </a:lnTo>
                    <a:lnTo>
                      <a:pt x="0" y="7715"/>
                    </a:lnTo>
                    <a:lnTo>
                      <a:pt x="0" y="0"/>
                    </a:lnTo>
                    <a:lnTo>
                      <a:pt x="3429" y="2000"/>
                    </a:lnTo>
                    <a:close/>
                  </a:path>
                </a:pathLst>
              </a:custGeom>
              <a:solidFill>
                <a:srgbClr val="4B4B4B"/>
              </a:solidFill>
              <a:ln w="9525" cap="flat">
                <a:noFill/>
                <a:prstDash val="solid"/>
                <a:miter/>
              </a:ln>
            </p:spPr>
            <p:txBody>
              <a:bodyPr rtlCol="0" anchor="ctr"/>
              <a:lstStyle/>
              <a:p>
                <a:endParaRPr lang="en-US" sz="1350"/>
              </a:p>
            </p:txBody>
          </p:sp>
          <p:sp>
            <p:nvSpPr>
              <p:cNvPr id="721" name="Freeform: Shape 720">
                <a:extLst>
                  <a:ext uri="{FF2B5EF4-FFF2-40B4-BE49-F238E27FC236}">
                    <a16:creationId xmlns:a16="http://schemas.microsoft.com/office/drawing/2014/main" id="{340FA87A-A2C2-4595-832E-6DFBB448B2A3}"/>
                  </a:ext>
                </a:extLst>
              </p:cNvPr>
              <p:cNvSpPr/>
              <p:nvPr/>
            </p:nvSpPr>
            <p:spPr>
              <a:xfrm>
                <a:off x="4792856" y="5097610"/>
                <a:ext cx="3428" cy="9525"/>
              </a:xfrm>
              <a:custGeom>
                <a:avLst/>
                <a:gdLst>
                  <a:gd name="connsiteX0" fmla="*/ 3429 w 3428"/>
                  <a:gd name="connsiteY0" fmla="*/ 0 h 9525"/>
                  <a:gd name="connsiteX1" fmla="*/ 3334 w 3428"/>
                  <a:gd name="connsiteY1" fmla="*/ 7620 h 9525"/>
                  <a:gd name="connsiteX2" fmla="*/ 0 w 3428"/>
                  <a:gd name="connsiteY2" fmla="*/ 9525 h 9525"/>
                  <a:gd name="connsiteX3" fmla="*/ 0 w 3428"/>
                  <a:gd name="connsiteY3" fmla="*/ 1905 h 9525"/>
                  <a:gd name="connsiteX4" fmla="*/ 3429 w 3428"/>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 h="9525">
                    <a:moveTo>
                      <a:pt x="3429" y="0"/>
                    </a:moveTo>
                    <a:lnTo>
                      <a:pt x="3334" y="7620"/>
                    </a:lnTo>
                    <a:lnTo>
                      <a:pt x="0" y="9525"/>
                    </a:lnTo>
                    <a:lnTo>
                      <a:pt x="0" y="1905"/>
                    </a:lnTo>
                    <a:lnTo>
                      <a:pt x="3429" y="0"/>
                    </a:lnTo>
                    <a:close/>
                  </a:path>
                </a:pathLst>
              </a:custGeom>
              <a:solidFill>
                <a:srgbClr val="353535"/>
              </a:solidFill>
              <a:ln w="9525" cap="flat">
                <a:noFill/>
                <a:prstDash val="solid"/>
                <a:miter/>
              </a:ln>
            </p:spPr>
            <p:txBody>
              <a:bodyPr rtlCol="0" anchor="ctr"/>
              <a:lstStyle/>
              <a:p>
                <a:endParaRPr lang="en-US" sz="1350"/>
              </a:p>
            </p:txBody>
          </p:sp>
          <p:sp>
            <p:nvSpPr>
              <p:cNvPr id="722" name="Freeform: Shape 721">
                <a:extLst>
                  <a:ext uri="{FF2B5EF4-FFF2-40B4-BE49-F238E27FC236}">
                    <a16:creationId xmlns:a16="http://schemas.microsoft.com/office/drawing/2014/main" id="{E3B24DB4-F631-4C64-9334-6B41D0CEEDF6}"/>
                  </a:ext>
                </a:extLst>
              </p:cNvPr>
              <p:cNvSpPr/>
              <p:nvPr/>
            </p:nvSpPr>
            <p:spPr>
              <a:xfrm>
                <a:off x="4792856" y="5099514"/>
                <a:ext cx="3428" cy="9620"/>
              </a:xfrm>
              <a:custGeom>
                <a:avLst/>
                <a:gdLst>
                  <a:gd name="connsiteX0" fmla="*/ 3429 w 3428"/>
                  <a:gd name="connsiteY0" fmla="*/ 1905 h 9620"/>
                  <a:gd name="connsiteX1" fmla="*/ 3429 w 3428"/>
                  <a:gd name="connsiteY1" fmla="*/ 9620 h 9620"/>
                  <a:gd name="connsiteX2" fmla="*/ 0 w 3428"/>
                  <a:gd name="connsiteY2" fmla="*/ 7620 h 9620"/>
                  <a:gd name="connsiteX3" fmla="*/ 0 w 3428"/>
                  <a:gd name="connsiteY3" fmla="*/ 0 h 9620"/>
                  <a:gd name="connsiteX4" fmla="*/ 3429 w 3428"/>
                  <a:gd name="connsiteY4" fmla="*/ 1905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 h="9620">
                    <a:moveTo>
                      <a:pt x="3429" y="1905"/>
                    </a:moveTo>
                    <a:lnTo>
                      <a:pt x="3429" y="9620"/>
                    </a:lnTo>
                    <a:lnTo>
                      <a:pt x="0" y="7620"/>
                    </a:lnTo>
                    <a:lnTo>
                      <a:pt x="0" y="0"/>
                    </a:lnTo>
                    <a:lnTo>
                      <a:pt x="3429" y="1905"/>
                    </a:lnTo>
                    <a:close/>
                  </a:path>
                </a:pathLst>
              </a:custGeom>
              <a:solidFill>
                <a:srgbClr val="4B4B4B"/>
              </a:solidFill>
              <a:ln w="9525" cap="flat">
                <a:noFill/>
                <a:prstDash val="solid"/>
                <a:miter/>
              </a:ln>
            </p:spPr>
            <p:txBody>
              <a:bodyPr rtlCol="0" anchor="ctr"/>
              <a:lstStyle/>
              <a:p>
                <a:endParaRPr lang="en-US" sz="1350"/>
              </a:p>
            </p:txBody>
          </p:sp>
          <p:sp>
            <p:nvSpPr>
              <p:cNvPr id="723" name="Freeform: Shape 722">
                <a:extLst>
                  <a:ext uri="{FF2B5EF4-FFF2-40B4-BE49-F238E27FC236}">
                    <a16:creationId xmlns:a16="http://schemas.microsoft.com/office/drawing/2014/main" id="{4D59B72D-4053-429E-9434-D47254A58EFF}"/>
                  </a:ext>
                </a:extLst>
              </p:cNvPr>
              <p:cNvSpPr/>
              <p:nvPr/>
            </p:nvSpPr>
            <p:spPr>
              <a:xfrm>
                <a:off x="4799523" y="5003026"/>
                <a:ext cx="172783" cy="108013"/>
              </a:xfrm>
              <a:custGeom>
                <a:avLst/>
                <a:gdLst>
                  <a:gd name="connsiteX0" fmla="*/ 172783 w 172783"/>
                  <a:gd name="connsiteY0" fmla="*/ 0 h 108013"/>
                  <a:gd name="connsiteX1" fmla="*/ 172688 w 172783"/>
                  <a:gd name="connsiteY1" fmla="*/ 7620 h 108013"/>
                  <a:gd name="connsiteX2" fmla="*/ 0 w 172783"/>
                  <a:gd name="connsiteY2" fmla="*/ 108013 h 108013"/>
                  <a:gd name="connsiteX3" fmla="*/ 0 w 172783"/>
                  <a:gd name="connsiteY3" fmla="*/ 100298 h 108013"/>
                  <a:gd name="connsiteX4" fmla="*/ 172783 w 172783"/>
                  <a:gd name="connsiteY4" fmla="*/ 0 h 108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83" h="108013">
                    <a:moveTo>
                      <a:pt x="172783" y="0"/>
                    </a:moveTo>
                    <a:lnTo>
                      <a:pt x="172688" y="7620"/>
                    </a:lnTo>
                    <a:lnTo>
                      <a:pt x="0" y="108013"/>
                    </a:lnTo>
                    <a:lnTo>
                      <a:pt x="0" y="100298"/>
                    </a:lnTo>
                    <a:lnTo>
                      <a:pt x="172783" y="0"/>
                    </a:lnTo>
                    <a:close/>
                  </a:path>
                </a:pathLst>
              </a:custGeom>
              <a:solidFill>
                <a:srgbClr val="737477"/>
              </a:solidFill>
              <a:ln w="9525" cap="flat">
                <a:noFill/>
                <a:prstDash val="solid"/>
                <a:miter/>
              </a:ln>
            </p:spPr>
            <p:txBody>
              <a:bodyPr rtlCol="0" anchor="ctr"/>
              <a:lstStyle/>
              <a:p>
                <a:endParaRPr lang="en-US" sz="1350"/>
              </a:p>
            </p:txBody>
          </p:sp>
          <p:sp>
            <p:nvSpPr>
              <p:cNvPr id="724" name="Freeform: Shape 723">
                <a:extLst>
                  <a:ext uri="{FF2B5EF4-FFF2-40B4-BE49-F238E27FC236}">
                    <a16:creationId xmlns:a16="http://schemas.microsoft.com/office/drawing/2014/main" id="{D3658F6E-8937-4400-82AA-DC8D7EBD5173}"/>
                  </a:ext>
                </a:extLst>
              </p:cNvPr>
              <p:cNvSpPr/>
              <p:nvPr/>
            </p:nvSpPr>
            <p:spPr>
              <a:xfrm>
                <a:off x="4792856" y="5001026"/>
                <a:ext cx="179450" cy="102298"/>
              </a:xfrm>
              <a:custGeom>
                <a:avLst/>
                <a:gdLst>
                  <a:gd name="connsiteX0" fmla="*/ 179451 w 179450"/>
                  <a:gd name="connsiteY0" fmla="*/ 2000 h 102298"/>
                  <a:gd name="connsiteX1" fmla="*/ 6668 w 179450"/>
                  <a:gd name="connsiteY1" fmla="*/ 102298 h 102298"/>
                  <a:gd name="connsiteX2" fmla="*/ 3429 w 179450"/>
                  <a:gd name="connsiteY2" fmla="*/ 100394 h 102298"/>
                  <a:gd name="connsiteX3" fmla="*/ 0 w 179450"/>
                  <a:gd name="connsiteY3" fmla="*/ 98488 h 102298"/>
                  <a:gd name="connsiteX4" fmla="*/ 3429 w 179450"/>
                  <a:gd name="connsiteY4" fmla="*/ 96584 h 102298"/>
                  <a:gd name="connsiteX5" fmla="*/ 169450 w 179450"/>
                  <a:gd name="connsiteY5" fmla="*/ 0 h 102298"/>
                  <a:gd name="connsiteX6" fmla="*/ 172879 w 179450"/>
                  <a:gd name="connsiteY6" fmla="*/ 2000 h 102298"/>
                  <a:gd name="connsiteX7" fmla="*/ 176117 w 179450"/>
                  <a:gd name="connsiteY7" fmla="*/ 95 h 102298"/>
                  <a:gd name="connsiteX8" fmla="*/ 179451 w 179450"/>
                  <a:gd name="connsiteY8" fmla="*/ 2000 h 10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50" h="102298">
                    <a:moveTo>
                      <a:pt x="179451" y="2000"/>
                    </a:moveTo>
                    <a:lnTo>
                      <a:pt x="6668" y="102298"/>
                    </a:lnTo>
                    <a:lnTo>
                      <a:pt x="3429" y="100394"/>
                    </a:lnTo>
                    <a:lnTo>
                      <a:pt x="0" y="98488"/>
                    </a:lnTo>
                    <a:lnTo>
                      <a:pt x="3429" y="96584"/>
                    </a:lnTo>
                    <a:lnTo>
                      <a:pt x="169450" y="0"/>
                    </a:lnTo>
                    <a:lnTo>
                      <a:pt x="172879" y="2000"/>
                    </a:lnTo>
                    <a:lnTo>
                      <a:pt x="176117" y="95"/>
                    </a:lnTo>
                    <a:lnTo>
                      <a:pt x="179451" y="2000"/>
                    </a:lnTo>
                    <a:close/>
                  </a:path>
                </a:pathLst>
              </a:custGeom>
              <a:solidFill>
                <a:srgbClr val="313131"/>
              </a:solidFill>
              <a:ln w="9525" cap="flat">
                <a:noFill/>
                <a:prstDash val="solid"/>
                <a:miter/>
              </a:ln>
            </p:spPr>
            <p:txBody>
              <a:bodyPr rtlCol="0" anchor="ctr"/>
              <a:lstStyle/>
              <a:p>
                <a:endParaRPr lang="en-US" sz="1350"/>
              </a:p>
            </p:txBody>
          </p:sp>
          <p:sp>
            <p:nvSpPr>
              <p:cNvPr id="725" name="Freeform: Shape 724">
                <a:extLst>
                  <a:ext uri="{FF2B5EF4-FFF2-40B4-BE49-F238E27FC236}">
                    <a16:creationId xmlns:a16="http://schemas.microsoft.com/office/drawing/2014/main" id="{461A8D78-7E1A-4E7E-AE1C-BBBDE5301A64}"/>
                  </a:ext>
                </a:extLst>
              </p:cNvPr>
              <p:cNvSpPr/>
              <p:nvPr/>
            </p:nvSpPr>
            <p:spPr>
              <a:xfrm>
                <a:off x="4796284" y="5101420"/>
                <a:ext cx="3238" cy="9620"/>
              </a:xfrm>
              <a:custGeom>
                <a:avLst/>
                <a:gdLst>
                  <a:gd name="connsiteX0" fmla="*/ 3239 w 3238"/>
                  <a:gd name="connsiteY0" fmla="*/ 1905 h 9620"/>
                  <a:gd name="connsiteX1" fmla="*/ 3239 w 3238"/>
                  <a:gd name="connsiteY1" fmla="*/ 9620 h 9620"/>
                  <a:gd name="connsiteX2" fmla="*/ 0 w 3238"/>
                  <a:gd name="connsiteY2" fmla="*/ 7715 h 9620"/>
                  <a:gd name="connsiteX3" fmla="*/ 0 w 3238"/>
                  <a:gd name="connsiteY3" fmla="*/ 0 h 9620"/>
                  <a:gd name="connsiteX4" fmla="*/ 3239 w 3238"/>
                  <a:gd name="connsiteY4" fmla="*/ 1905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 h="9620">
                    <a:moveTo>
                      <a:pt x="3239" y="1905"/>
                    </a:moveTo>
                    <a:lnTo>
                      <a:pt x="3239" y="9620"/>
                    </a:lnTo>
                    <a:lnTo>
                      <a:pt x="0" y="7715"/>
                    </a:lnTo>
                    <a:lnTo>
                      <a:pt x="0" y="0"/>
                    </a:lnTo>
                    <a:lnTo>
                      <a:pt x="3239" y="1905"/>
                    </a:lnTo>
                    <a:close/>
                  </a:path>
                </a:pathLst>
              </a:custGeom>
              <a:solidFill>
                <a:srgbClr val="4B4B4B"/>
              </a:solidFill>
              <a:ln w="9525" cap="flat">
                <a:noFill/>
                <a:prstDash val="solid"/>
                <a:miter/>
              </a:ln>
            </p:spPr>
            <p:txBody>
              <a:bodyPr rtlCol="0" anchor="ctr"/>
              <a:lstStyle/>
              <a:p>
                <a:endParaRPr lang="en-US" sz="1350"/>
              </a:p>
            </p:txBody>
          </p:sp>
          <p:sp>
            <p:nvSpPr>
              <p:cNvPr id="726" name="Freeform: Shape 725">
                <a:extLst>
                  <a:ext uri="{FF2B5EF4-FFF2-40B4-BE49-F238E27FC236}">
                    <a16:creationId xmlns:a16="http://schemas.microsoft.com/office/drawing/2014/main" id="{5F825B82-09DB-4968-9FD8-D4277B3F920A}"/>
                  </a:ext>
                </a:extLst>
              </p:cNvPr>
              <p:cNvSpPr/>
              <p:nvPr/>
            </p:nvSpPr>
            <p:spPr>
              <a:xfrm>
                <a:off x="4792951" y="5101420"/>
                <a:ext cx="3333" cy="9620"/>
              </a:xfrm>
              <a:custGeom>
                <a:avLst/>
                <a:gdLst>
                  <a:gd name="connsiteX0" fmla="*/ 3334 w 3333"/>
                  <a:gd name="connsiteY0" fmla="*/ 0 h 9620"/>
                  <a:gd name="connsiteX1" fmla="*/ 3334 w 3333"/>
                  <a:gd name="connsiteY1" fmla="*/ 7715 h 9620"/>
                  <a:gd name="connsiteX2" fmla="*/ 0 w 3333"/>
                  <a:gd name="connsiteY2" fmla="*/ 9620 h 9620"/>
                  <a:gd name="connsiteX3" fmla="*/ 0 w 3333"/>
                  <a:gd name="connsiteY3" fmla="*/ 1905 h 9620"/>
                  <a:gd name="connsiteX4" fmla="*/ 3334 w 3333"/>
                  <a:gd name="connsiteY4" fmla="*/ 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620">
                    <a:moveTo>
                      <a:pt x="3334" y="0"/>
                    </a:moveTo>
                    <a:lnTo>
                      <a:pt x="3334" y="7715"/>
                    </a:lnTo>
                    <a:lnTo>
                      <a:pt x="0" y="9620"/>
                    </a:lnTo>
                    <a:lnTo>
                      <a:pt x="0" y="1905"/>
                    </a:lnTo>
                    <a:lnTo>
                      <a:pt x="3334" y="0"/>
                    </a:lnTo>
                    <a:close/>
                  </a:path>
                </a:pathLst>
              </a:custGeom>
              <a:solidFill>
                <a:srgbClr val="353535"/>
              </a:solidFill>
              <a:ln w="9525" cap="flat">
                <a:noFill/>
                <a:prstDash val="solid"/>
                <a:miter/>
              </a:ln>
            </p:spPr>
            <p:txBody>
              <a:bodyPr rtlCol="0" anchor="ctr"/>
              <a:lstStyle/>
              <a:p>
                <a:endParaRPr lang="en-US" sz="1350"/>
              </a:p>
            </p:txBody>
          </p:sp>
          <p:sp>
            <p:nvSpPr>
              <p:cNvPr id="727" name="Freeform: Shape 726">
                <a:extLst>
                  <a:ext uri="{FF2B5EF4-FFF2-40B4-BE49-F238E27FC236}">
                    <a16:creationId xmlns:a16="http://schemas.microsoft.com/office/drawing/2014/main" id="{0CA83CAE-71B2-4A08-A747-757635DB7245}"/>
                  </a:ext>
                </a:extLst>
              </p:cNvPr>
              <p:cNvSpPr/>
              <p:nvPr/>
            </p:nvSpPr>
            <p:spPr>
              <a:xfrm>
                <a:off x="4714750" y="5058176"/>
                <a:ext cx="78295" cy="52863"/>
              </a:xfrm>
              <a:custGeom>
                <a:avLst/>
                <a:gdLst>
                  <a:gd name="connsiteX0" fmla="*/ 78296 w 78295"/>
                  <a:gd name="connsiteY0" fmla="*/ 45244 h 52863"/>
                  <a:gd name="connsiteX1" fmla="*/ 78296 w 78295"/>
                  <a:gd name="connsiteY1" fmla="*/ 48959 h 52863"/>
                  <a:gd name="connsiteX2" fmla="*/ 78200 w 78295"/>
                  <a:gd name="connsiteY2" fmla="*/ 49149 h 52863"/>
                  <a:gd name="connsiteX3" fmla="*/ 78200 w 78295"/>
                  <a:gd name="connsiteY3" fmla="*/ 52864 h 52863"/>
                  <a:gd name="connsiteX4" fmla="*/ 69818 w 78295"/>
                  <a:gd name="connsiteY4" fmla="*/ 48006 h 52863"/>
                  <a:gd name="connsiteX5" fmla="*/ 69533 w 78295"/>
                  <a:gd name="connsiteY5" fmla="*/ 47815 h 52863"/>
                  <a:gd name="connsiteX6" fmla="*/ 55436 w 78295"/>
                  <a:gd name="connsiteY6" fmla="*/ 39719 h 52863"/>
                  <a:gd name="connsiteX7" fmla="*/ 54674 w 78295"/>
                  <a:gd name="connsiteY7" fmla="*/ 39243 h 52863"/>
                  <a:gd name="connsiteX8" fmla="*/ 42672 w 78295"/>
                  <a:gd name="connsiteY8" fmla="*/ 32385 h 52863"/>
                  <a:gd name="connsiteX9" fmla="*/ 42196 w 78295"/>
                  <a:gd name="connsiteY9" fmla="*/ 32099 h 52863"/>
                  <a:gd name="connsiteX10" fmla="*/ 28099 w 78295"/>
                  <a:gd name="connsiteY10" fmla="*/ 24003 h 52863"/>
                  <a:gd name="connsiteX11" fmla="*/ 27242 w 78295"/>
                  <a:gd name="connsiteY11" fmla="*/ 23431 h 52863"/>
                  <a:gd name="connsiteX12" fmla="*/ 16764 w 78295"/>
                  <a:gd name="connsiteY12" fmla="*/ 17431 h 52863"/>
                  <a:gd name="connsiteX13" fmla="*/ 15716 w 78295"/>
                  <a:gd name="connsiteY13" fmla="*/ 16859 h 52863"/>
                  <a:gd name="connsiteX14" fmla="*/ 2096 w 78295"/>
                  <a:gd name="connsiteY14" fmla="*/ 8954 h 52863"/>
                  <a:gd name="connsiteX15" fmla="*/ 762 w 78295"/>
                  <a:gd name="connsiteY15" fmla="*/ 8287 h 52863"/>
                  <a:gd name="connsiteX16" fmla="*/ 0 w 78295"/>
                  <a:gd name="connsiteY16" fmla="*/ 7715 h 52863"/>
                  <a:gd name="connsiteX17" fmla="*/ 0 w 78295"/>
                  <a:gd name="connsiteY17" fmla="*/ 0 h 52863"/>
                  <a:gd name="connsiteX18" fmla="*/ 2858 w 78295"/>
                  <a:gd name="connsiteY18" fmla="*/ 1714 h 52863"/>
                  <a:gd name="connsiteX19" fmla="*/ 6382 w 78295"/>
                  <a:gd name="connsiteY19" fmla="*/ 3715 h 52863"/>
                  <a:gd name="connsiteX20" fmla="*/ 17717 w 78295"/>
                  <a:gd name="connsiteY20" fmla="*/ 10192 h 52863"/>
                  <a:gd name="connsiteX21" fmla="*/ 21050 w 78295"/>
                  <a:gd name="connsiteY21" fmla="*/ 12192 h 52863"/>
                  <a:gd name="connsiteX22" fmla="*/ 29337 w 78295"/>
                  <a:gd name="connsiteY22" fmla="*/ 16954 h 52863"/>
                  <a:gd name="connsiteX23" fmla="*/ 32766 w 78295"/>
                  <a:gd name="connsiteY23" fmla="*/ 18955 h 52863"/>
                  <a:gd name="connsiteX24" fmla="*/ 44196 w 78295"/>
                  <a:gd name="connsiteY24" fmla="*/ 25527 h 52863"/>
                  <a:gd name="connsiteX25" fmla="*/ 47339 w 78295"/>
                  <a:gd name="connsiteY25" fmla="*/ 27337 h 52863"/>
                  <a:gd name="connsiteX26" fmla="*/ 56674 w 78295"/>
                  <a:gd name="connsiteY26" fmla="*/ 32766 h 52863"/>
                  <a:gd name="connsiteX27" fmla="*/ 60103 w 78295"/>
                  <a:gd name="connsiteY27" fmla="*/ 34671 h 52863"/>
                  <a:gd name="connsiteX28" fmla="*/ 71438 w 78295"/>
                  <a:gd name="connsiteY28" fmla="*/ 41338 h 52863"/>
                  <a:gd name="connsiteX29" fmla="*/ 74581 w 78295"/>
                  <a:gd name="connsiteY29" fmla="*/ 43053 h 52863"/>
                  <a:gd name="connsiteX30" fmla="*/ 78200 w 78295"/>
                  <a:gd name="connsiteY30" fmla="*/ 45148 h 52863"/>
                  <a:gd name="connsiteX31" fmla="*/ 78296 w 78295"/>
                  <a:gd name="connsiteY31" fmla="*/ 45244 h 5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8295" h="52863">
                    <a:moveTo>
                      <a:pt x="78296" y="45244"/>
                    </a:moveTo>
                    <a:lnTo>
                      <a:pt x="78296" y="48959"/>
                    </a:lnTo>
                    <a:lnTo>
                      <a:pt x="78200" y="49149"/>
                    </a:lnTo>
                    <a:lnTo>
                      <a:pt x="78200" y="52864"/>
                    </a:lnTo>
                    <a:lnTo>
                      <a:pt x="69818" y="48006"/>
                    </a:lnTo>
                    <a:lnTo>
                      <a:pt x="69533" y="47815"/>
                    </a:lnTo>
                    <a:lnTo>
                      <a:pt x="55436" y="39719"/>
                    </a:lnTo>
                    <a:lnTo>
                      <a:pt x="54674" y="39243"/>
                    </a:lnTo>
                    <a:lnTo>
                      <a:pt x="42672" y="32385"/>
                    </a:lnTo>
                    <a:lnTo>
                      <a:pt x="42196" y="32099"/>
                    </a:lnTo>
                    <a:lnTo>
                      <a:pt x="28099" y="24003"/>
                    </a:lnTo>
                    <a:lnTo>
                      <a:pt x="27242" y="23431"/>
                    </a:lnTo>
                    <a:lnTo>
                      <a:pt x="16764" y="17431"/>
                    </a:lnTo>
                    <a:lnTo>
                      <a:pt x="15716" y="16859"/>
                    </a:lnTo>
                    <a:lnTo>
                      <a:pt x="2096" y="8954"/>
                    </a:lnTo>
                    <a:lnTo>
                      <a:pt x="762" y="8287"/>
                    </a:lnTo>
                    <a:lnTo>
                      <a:pt x="0" y="7715"/>
                    </a:lnTo>
                    <a:lnTo>
                      <a:pt x="0" y="0"/>
                    </a:lnTo>
                    <a:lnTo>
                      <a:pt x="2858" y="1714"/>
                    </a:lnTo>
                    <a:lnTo>
                      <a:pt x="6382" y="3715"/>
                    </a:lnTo>
                    <a:lnTo>
                      <a:pt x="17717" y="10192"/>
                    </a:lnTo>
                    <a:lnTo>
                      <a:pt x="21050" y="12192"/>
                    </a:lnTo>
                    <a:lnTo>
                      <a:pt x="29337" y="16954"/>
                    </a:lnTo>
                    <a:lnTo>
                      <a:pt x="32766" y="18955"/>
                    </a:lnTo>
                    <a:lnTo>
                      <a:pt x="44196" y="25527"/>
                    </a:lnTo>
                    <a:lnTo>
                      <a:pt x="47339" y="27337"/>
                    </a:lnTo>
                    <a:lnTo>
                      <a:pt x="56674" y="32766"/>
                    </a:lnTo>
                    <a:lnTo>
                      <a:pt x="60103" y="34671"/>
                    </a:lnTo>
                    <a:lnTo>
                      <a:pt x="71438" y="41338"/>
                    </a:lnTo>
                    <a:lnTo>
                      <a:pt x="74581" y="43053"/>
                    </a:lnTo>
                    <a:lnTo>
                      <a:pt x="78200" y="45148"/>
                    </a:lnTo>
                    <a:lnTo>
                      <a:pt x="78296" y="45244"/>
                    </a:lnTo>
                    <a:close/>
                  </a:path>
                </a:pathLst>
              </a:custGeom>
              <a:solidFill>
                <a:srgbClr val="4B4B4B"/>
              </a:solidFill>
              <a:ln w="9525" cap="flat">
                <a:noFill/>
                <a:prstDash val="solid"/>
                <a:miter/>
              </a:ln>
            </p:spPr>
            <p:txBody>
              <a:bodyPr rtlCol="0" anchor="ctr"/>
              <a:lstStyle/>
              <a:p>
                <a:endParaRPr lang="en-US" sz="1350"/>
              </a:p>
            </p:txBody>
          </p:sp>
          <p:sp>
            <p:nvSpPr>
              <p:cNvPr id="728" name="Freeform: Shape 727">
                <a:extLst>
                  <a:ext uri="{FF2B5EF4-FFF2-40B4-BE49-F238E27FC236}">
                    <a16:creationId xmlns:a16="http://schemas.microsoft.com/office/drawing/2014/main" id="{766CB166-A577-4761-B53B-5BA72938A0AB}"/>
                  </a:ext>
                </a:extLst>
              </p:cNvPr>
              <p:cNvSpPr/>
              <p:nvPr/>
            </p:nvSpPr>
            <p:spPr>
              <a:xfrm>
                <a:off x="4714750" y="5050461"/>
                <a:ext cx="81533" cy="52958"/>
              </a:xfrm>
              <a:custGeom>
                <a:avLst/>
                <a:gdLst>
                  <a:gd name="connsiteX0" fmla="*/ 78200 w 81533"/>
                  <a:gd name="connsiteY0" fmla="*/ 49054 h 52958"/>
                  <a:gd name="connsiteX1" fmla="*/ 81439 w 81533"/>
                  <a:gd name="connsiteY1" fmla="*/ 51054 h 52958"/>
                  <a:gd name="connsiteX2" fmla="*/ 78296 w 81533"/>
                  <a:gd name="connsiteY2" fmla="*/ 52959 h 52958"/>
                  <a:gd name="connsiteX3" fmla="*/ 78200 w 81533"/>
                  <a:gd name="connsiteY3" fmla="*/ 52864 h 52958"/>
                  <a:gd name="connsiteX4" fmla="*/ 74581 w 81533"/>
                  <a:gd name="connsiteY4" fmla="*/ 50768 h 52958"/>
                  <a:gd name="connsiteX5" fmla="*/ 71438 w 81533"/>
                  <a:gd name="connsiteY5" fmla="*/ 49054 h 52958"/>
                  <a:gd name="connsiteX6" fmla="*/ 60103 w 81533"/>
                  <a:gd name="connsiteY6" fmla="*/ 42386 h 52958"/>
                  <a:gd name="connsiteX7" fmla="*/ 56674 w 81533"/>
                  <a:gd name="connsiteY7" fmla="*/ 40481 h 52958"/>
                  <a:gd name="connsiteX8" fmla="*/ 47339 w 81533"/>
                  <a:gd name="connsiteY8" fmla="*/ 35052 h 52958"/>
                  <a:gd name="connsiteX9" fmla="*/ 44196 w 81533"/>
                  <a:gd name="connsiteY9" fmla="*/ 33242 h 52958"/>
                  <a:gd name="connsiteX10" fmla="*/ 32766 w 81533"/>
                  <a:gd name="connsiteY10" fmla="*/ 26670 h 52958"/>
                  <a:gd name="connsiteX11" fmla="*/ 29337 w 81533"/>
                  <a:gd name="connsiteY11" fmla="*/ 24670 h 52958"/>
                  <a:gd name="connsiteX12" fmla="*/ 21050 w 81533"/>
                  <a:gd name="connsiteY12" fmla="*/ 19907 h 52958"/>
                  <a:gd name="connsiteX13" fmla="*/ 17717 w 81533"/>
                  <a:gd name="connsiteY13" fmla="*/ 17907 h 52958"/>
                  <a:gd name="connsiteX14" fmla="*/ 6382 w 81533"/>
                  <a:gd name="connsiteY14" fmla="*/ 11430 h 52958"/>
                  <a:gd name="connsiteX15" fmla="*/ 2858 w 81533"/>
                  <a:gd name="connsiteY15" fmla="*/ 9430 h 52958"/>
                  <a:gd name="connsiteX16" fmla="*/ 0 w 81533"/>
                  <a:gd name="connsiteY16" fmla="*/ 7715 h 52958"/>
                  <a:gd name="connsiteX17" fmla="*/ 0 w 81533"/>
                  <a:gd name="connsiteY17" fmla="*/ 0 h 52958"/>
                  <a:gd name="connsiteX18" fmla="*/ 953 w 81533"/>
                  <a:gd name="connsiteY18" fmla="*/ 571 h 52958"/>
                  <a:gd name="connsiteX19" fmla="*/ 5429 w 81533"/>
                  <a:gd name="connsiteY19" fmla="*/ 3143 h 52958"/>
                  <a:gd name="connsiteX20" fmla="*/ 10287 w 81533"/>
                  <a:gd name="connsiteY20" fmla="*/ 6001 h 52958"/>
                  <a:gd name="connsiteX21" fmla="*/ 20098 w 81533"/>
                  <a:gd name="connsiteY21" fmla="*/ 11716 h 52958"/>
                  <a:gd name="connsiteX22" fmla="*/ 24955 w 81533"/>
                  <a:gd name="connsiteY22" fmla="*/ 14478 h 52958"/>
                  <a:gd name="connsiteX23" fmla="*/ 31718 w 81533"/>
                  <a:gd name="connsiteY23" fmla="*/ 18383 h 52958"/>
                  <a:gd name="connsiteX24" fmla="*/ 36957 w 81533"/>
                  <a:gd name="connsiteY24" fmla="*/ 21431 h 52958"/>
                  <a:gd name="connsiteX25" fmla="*/ 46673 w 81533"/>
                  <a:gd name="connsiteY25" fmla="*/ 27051 h 52958"/>
                  <a:gd name="connsiteX26" fmla="*/ 51530 w 81533"/>
                  <a:gd name="connsiteY26" fmla="*/ 29813 h 52958"/>
                  <a:gd name="connsiteX27" fmla="*/ 59246 w 81533"/>
                  <a:gd name="connsiteY27" fmla="*/ 34290 h 52958"/>
                  <a:gd name="connsiteX28" fmla="*/ 64199 w 81533"/>
                  <a:gd name="connsiteY28" fmla="*/ 37147 h 52958"/>
                  <a:gd name="connsiteX29" fmla="*/ 73914 w 81533"/>
                  <a:gd name="connsiteY29" fmla="*/ 42767 h 52958"/>
                  <a:gd name="connsiteX30" fmla="*/ 78772 w 81533"/>
                  <a:gd name="connsiteY30" fmla="*/ 45529 h 52958"/>
                  <a:gd name="connsiteX31" fmla="*/ 81534 w 81533"/>
                  <a:gd name="connsiteY31" fmla="*/ 47149 h 52958"/>
                  <a:gd name="connsiteX32" fmla="*/ 78200 w 81533"/>
                  <a:gd name="connsiteY32" fmla="*/ 49054 h 5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1533" h="52958">
                    <a:moveTo>
                      <a:pt x="78200" y="49054"/>
                    </a:moveTo>
                    <a:lnTo>
                      <a:pt x="81439" y="51054"/>
                    </a:lnTo>
                    <a:lnTo>
                      <a:pt x="78296" y="52959"/>
                    </a:lnTo>
                    <a:lnTo>
                      <a:pt x="78200" y="52864"/>
                    </a:lnTo>
                    <a:lnTo>
                      <a:pt x="74581" y="50768"/>
                    </a:lnTo>
                    <a:lnTo>
                      <a:pt x="71438" y="49054"/>
                    </a:lnTo>
                    <a:lnTo>
                      <a:pt x="60103" y="42386"/>
                    </a:lnTo>
                    <a:lnTo>
                      <a:pt x="56674" y="40481"/>
                    </a:lnTo>
                    <a:lnTo>
                      <a:pt x="47339" y="35052"/>
                    </a:lnTo>
                    <a:lnTo>
                      <a:pt x="44196" y="33242"/>
                    </a:lnTo>
                    <a:lnTo>
                      <a:pt x="32766" y="26670"/>
                    </a:lnTo>
                    <a:lnTo>
                      <a:pt x="29337" y="24670"/>
                    </a:lnTo>
                    <a:lnTo>
                      <a:pt x="21050" y="19907"/>
                    </a:lnTo>
                    <a:lnTo>
                      <a:pt x="17717" y="17907"/>
                    </a:lnTo>
                    <a:lnTo>
                      <a:pt x="6382" y="11430"/>
                    </a:lnTo>
                    <a:lnTo>
                      <a:pt x="2858" y="9430"/>
                    </a:lnTo>
                    <a:lnTo>
                      <a:pt x="0" y="7715"/>
                    </a:lnTo>
                    <a:lnTo>
                      <a:pt x="0" y="0"/>
                    </a:lnTo>
                    <a:lnTo>
                      <a:pt x="953" y="571"/>
                    </a:lnTo>
                    <a:lnTo>
                      <a:pt x="5429" y="3143"/>
                    </a:lnTo>
                    <a:lnTo>
                      <a:pt x="10287" y="6001"/>
                    </a:lnTo>
                    <a:lnTo>
                      <a:pt x="20098" y="11716"/>
                    </a:lnTo>
                    <a:lnTo>
                      <a:pt x="24955" y="14478"/>
                    </a:lnTo>
                    <a:lnTo>
                      <a:pt x="31718" y="18383"/>
                    </a:lnTo>
                    <a:lnTo>
                      <a:pt x="36957" y="21431"/>
                    </a:lnTo>
                    <a:lnTo>
                      <a:pt x="46673" y="27051"/>
                    </a:lnTo>
                    <a:lnTo>
                      <a:pt x="51530" y="29813"/>
                    </a:lnTo>
                    <a:lnTo>
                      <a:pt x="59246" y="34290"/>
                    </a:lnTo>
                    <a:lnTo>
                      <a:pt x="64199" y="37147"/>
                    </a:lnTo>
                    <a:lnTo>
                      <a:pt x="73914" y="42767"/>
                    </a:lnTo>
                    <a:lnTo>
                      <a:pt x="78772" y="45529"/>
                    </a:lnTo>
                    <a:lnTo>
                      <a:pt x="81534" y="47149"/>
                    </a:lnTo>
                    <a:lnTo>
                      <a:pt x="78200" y="49054"/>
                    </a:lnTo>
                    <a:close/>
                  </a:path>
                </a:pathLst>
              </a:custGeom>
              <a:solidFill>
                <a:srgbClr val="313131"/>
              </a:solidFill>
              <a:ln w="9525" cap="flat">
                <a:noFill/>
                <a:prstDash val="solid"/>
                <a:miter/>
              </a:ln>
            </p:spPr>
            <p:txBody>
              <a:bodyPr rtlCol="0" anchor="ctr"/>
              <a:lstStyle/>
              <a:p>
                <a:endParaRPr lang="en-US" sz="1350"/>
              </a:p>
            </p:txBody>
          </p:sp>
          <p:sp>
            <p:nvSpPr>
              <p:cNvPr id="729" name="Freeform: Shape 728">
                <a:extLst>
                  <a:ext uri="{FF2B5EF4-FFF2-40B4-BE49-F238E27FC236}">
                    <a16:creationId xmlns:a16="http://schemas.microsoft.com/office/drawing/2014/main" id="{905919FC-5D07-4154-9020-3CD3DB5A82C3}"/>
                  </a:ext>
                </a:extLst>
              </p:cNvPr>
              <p:cNvSpPr/>
              <p:nvPr/>
            </p:nvSpPr>
            <p:spPr>
              <a:xfrm>
                <a:off x="4792856" y="5144949"/>
                <a:ext cx="3428" cy="9620"/>
              </a:xfrm>
              <a:custGeom>
                <a:avLst/>
                <a:gdLst>
                  <a:gd name="connsiteX0" fmla="*/ 3429 w 3428"/>
                  <a:gd name="connsiteY0" fmla="*/ 0 h 9620"/>
                  <a:gd name="connsiteX1" fmla="*/ 3334 w 3428"/>
                  <a:gd name="connsiteY1" fmla="*/ 7620 h 9620"/>
                  <a:gd name="connsiteX2" fmla="*/ 0 w 3428"/>
                  <a:gd name="connsiteY2" fmla="*/ 9620 h 9620"/>
                  <a:gd name="connsiteX3" fmla="*/ 0 w 3428"/>
                  <a:gd name="connsiteY3" fmla="*/ 1905 h 9620"/>
                  <a:gd name="connsiteX4" fmla="*/ 3429 w 3428"/>
                  <a:gd name="connsiteY4" fmla="*/ 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 h="9620">
                    <a:moveTo>
                      <a:pt x="3429" y="0"/>
                    </a:moveTo>
                    <a:lnTo>
                      <a:pt x="3334" y="7620"/>
                    </a:lnTo>
                    <a:lnTo>
                      <a:pt x="0" y="9620"/>
                    </a:lnTo>
                    <a:lnTo>
                      <a:pt x="0" y="1905"/>
                    </a:lnTo>
                    <a:lnTo>
                      <a:pt x="3429" y="0"/>
                    </a:lnTo>
                    <a:close/>
                  </a:path>
                </a:pathLst>
              </a:custGeom>
              <a:solidFill>
                <a:srgbClr val="353535"/>
              </a:solidFill>
              <a:ln w="9525" cap="flat">
                <a:noFill/>
                <a:prstDash val="solid"/>
                <a:miter/>
              </a:ln>
            </p:spPr>
            <p:txBody>
              <a:bodyPr rtlCol="0" anchor="ctr"/>
              <a:lstStyle/>
              <a:p>
                <a:endParaRPr lang="en-US" sz="1350"/>
              </a:p>
            </p:txBody>
          </p:sp>
          <p:sp>
            <p:nvSpPr>
              <p:cNvPr id="730" name="Freeform: Shape 729">
                <a:extLst>
                  <a:ext uri="{FF2B5EF4-FFF2-40B4-BE49-F238E27FC236}">
                    <a16:creationId xmlns:a16="http://schemas.microsoft.com/office/drawing/2014/main" id="{D282B6DE-7C96-459A-80E8-4B989991139B}"/>
                  </a:ext>
                </a:extLst>
              </p:cNvPr>
              <p:cNvSpPr/>
              <p:nvPr/>
            </p:nvSpPr>
            <p:spPr>
              <a:xfrm>
                <a:off x="4792856" y="5146854"/>
                <a:ext cx="3428" cy="9620"/>
              </a:xfrm>
              <a:custGeom>
                <a:avLst/>
                <a:gdLst>
                  <a:gd name="connsiteX0" fmla="*/ 3429 w 3428"/>
                  <a:gd name="connsiteY0" fmla="*/ 2000 h 9620"/>
                  <a:gd name="connsiteX1" fmla="*/ 3429 w 3428"/>
                  <a:gd name="connsiteY1" fmla="*/ 9620 h 9620"/>
                  <a:gd name="connsiteX2" fmla="*/ 0 w 3428"/>
                  <a:gd name="connsiteY2" fmla="*/ 7715 h 9620"/>
                  <a:gd name="connsiteX3" fmla="*/ 0 w 3428"/>
                  <a:gd name="connsiteY3" fmla="*/ 0 h 9620"/>
                  <a:gd name="connsiteX4" fmla="*/ 3429 w 3428"/>
                  <a:gd name="connsiteY4" fmla="*/ 200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 h="9620">
                    <a:moveTo>
                      <a:pt x="3429" y="2000"/>
                    </a:moveTo>
                    <a:lnTo>
                      <a:pt x="3429" y="9620"/>
                    </a:lnTo>
                    <a:lnTo>
                      <a:pt x="0" y="7715"/>
                    </a:lnTo>
                    <a:lnTo>
                      <a:pt x="0" y="0"/>
                    </a:lnTo>
                    <a:lnTo>
                      <a:pt x="3429" y="2000"/>
                    </a:lnTo>
                    <a:close/>
                  </a:path>
                </a:pathLst>
              </a:custGeom>
              <a:solidFill>
                <a:srgbClr val="4B4B4B"/>
              </a:solidFill>
              <a:ln w="9525" cap="flat">
                <a:noFill/>
                <a:prstDash val="solid"/>
                <a:miter/>
              </a:ln>
            </p:spPr>
            <p:txBody>
              <a:bodyPr rtlCol="0" anchor="ctr"/>
              <a:lstStyle/>
              <a:p>
                <a:endParaRPr lang="en-US" sz="1350"/>
              </a:p>
            </p:txBody>
          </p:sp>
          <p:sp>
            <p:nvSpPr>
              <p:cNvPr id="731" name="Freeform: Shape 730">
                <a:extLst>
                  <a:ext uri="{FF2B5EF4-FFF2-40B4-BE49-F238E27FC236}">
                    <a16:creationId xmlns:a16="http://schemas.microsoft.com/office/drawing/2014/main" id="{C1AA12B5-EDCA-425A-BC13-B013D0A8306B}"/>
                  </a:ext>
                </a:extLst>
              </p:cNvPr>
              <p:cNvSpPr/>
              <p:nvPr/>
            </p:nvSpPr>
            <p:spPr>
              <a:xfrm>
                <a:off x="4799523" y="5050365"/>
                <a:ext cx="172783" cy="108013"/>
              </a:xfrm>
              <a:custGeom>
                <a:avLst/>
                <a:gdLst>
                  <a:gd name="connsiteX0" fmla="*/ 172783 w 172783"/>
                  <a:gd name="connsiteY0" fmla="*/ 0 h 108013"/>
                  <a:gd name="connsiteX1" fmla="*/ 172688 w 172783"/>
                  <a:gd name="connsiteY1" fmla="*/ 7620 h 108013"/>
                  <a:gd name="connsiteX2" fmla="*/ 0 w 172783"/>
                  <a:gd name="connsiteY2" fmla="*/ 108013 h 108013"/>
                  <a:gd name="connsiteX3" fmla="*/ 0 w 172783"/>
                  <a:gd name="connsiteY3" fmla="*/ 100394 h 108013"/>
                  <a:gd name="connsiteX4" fmla="*/ 172783 w 172783"/>
                  <a:gd name="connsiteY4" fmla="*/ 0 h 108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83" h="108013">
                    <a:moveTo>
                      <a:pt x="172783" y="0"/>
                    </a:moveTo>
                    <a:lnTo>
                      <a:pt x="172688" y="7620"/>
                    </a:lnTo>
                    <a:lnTo>
                      <a:pt x="0" y="108013"/>
                    </a:lnTo>
                    <a:lnTo>
                      <a:pt x="0" y="100394"/>
                    </a:lnTo>
                    <a:lnTo>
                      <a:pt x="172783" y="0"/>
                    </a:lnTo>
                    <a:close/>
                  </a:path>
                </a:pathLst>
              </a:custGeom>
              <a:solidFill>
                <a:srgbClr val="737477"/>
              </a:solidFill>
              <a:ln w="9525" cap="flat">
                <a:noFill/>
                <a:prstDash val="solid"/>
                <a:miter/>
              </a:ln>
            </p:spPr>
            <p:txBody>
              <a:bodyPr rtlCol="0" anchor="ctr"/>
              <a:lstStyle/>
              <a:p>
                <a:endParaRPr lang="en-US" sz="1350"/>
              </a:p>
            </p:txBody>
          </p:sp>
          <p:sp>
            <p:nvSpPr>
              <p:cNvPr id="732" name="Freeform: Shape 731">
                <a:extLst>
                  <a:ext uri="{FF2B5EF4-FFF2-40B4-BE49-F238E27FC236}">
                    <a16:creationId xmlns:a16="http://schemas.microsoft.com/office/drawing/2014/main" id="{07963CBE-DE5C-41CE-814D-330753B23A3B}"/>
                  </a:ext>
                </a:extLst>
              </p:cNvPr>
              <p:cNvSpPr/>
              <p:nvPr/>
            </p:nvSpPr>
            <p:spPr>
              <a:xfrm>
                <a:off x="4792856" y="5048461"/>
                <a:ext cx="179450" cy="102298"/>
              </a:xfrm>
              <a:custGeom>
                <a:avLst/>
                <a:gdLst>
                  <a:gd name="connsiteX0" fmla="*/ 179451 w 179450"/>
                  <a:gd name="connsiteY0" fmla="*/ 1905 h 102298"/>
                  <a:gd name="connsiteX1" fmla="*/ 6668 w 179450"/>
                  <a:gd name="connsiteY1" fmla="*/ 102298 h 102298"/>
                  <a:gd name="connsiteX2" fmla="*/ 3429 w 179450"/>
                  <a:gd name="connsiteY2" fmla="*/ 100393 h 102298"/>
                  <a:gd name="connsiteX3" fmla="*/ 0 w 179450"/>
                  <a:gd name="connsiteY3" fmla="*/ 98393 h 102298"/>
                  <a:gd name="connsiteX4" fmla="*/ 3429 w 179450"/>
                  <a:gd name="connsiteY4" fmla="*/ 96488 h 102298"/>
                  <a:gd name="connsiteX5" fmla="*/ 169450 w 179450"/>
                  <a:gd name="connsiteY5" fmla="*/ 0 h 102298"/>
                  <a:gd name="connsiteX6" fmla="*/ 172879 w 179450"/>
                  <a:gd name="connsiteY6" fmla="*/ 1905 h 102298"/>
                  <a:gd name="connsiteX7" fmla="*/ 176117 w 179450"/>
                  <a:gd name="connsiteY7" fmla="*/ 0 h 102298"/>
                  <a:gd name="connsiteX8" fmla="*/ 179451 w 179450"/>
                  <a:gd name="connsiteY8" fmla="*/ 1905 h 10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50" h="102298">
                    <a:moveTo>
                      <a:pt x="179451" y="1905"/>
                    </a:moveTo>
                    <a:lnTo>
                      <a:pt x="6668" y="102298"/>
                    </a:lnTo>
                    <a:lnTo>
                      <a:pt x="3429" y="100393"/>
                    </a:lnTo>
                    <a:lnTo>
                      <a:pt x="0" y="98393"/>
                    </a:lnTo>
                    <a:lnTo>
                      <a:pt x="3429" y="96488"/>
                    </a:lnTo>
                    <a:lnTo>
                      <a:pt x="169450" y="0"/>
                    </a:lnTo>
                    <a:lnTo>
                      <a:pt x="172879" y="1905"/>
                    </a:lnTo>
                    <a:lnTo>
                      <a:pt x="176117" y="0"/>
                    </a:lnTo>
                    <a:lnTo>
                      <a:pt x="179451" y="1905"/>
                    </a:lnTo>
                    <a:close/>
                  </a:path>
                </a:pathLst>
              </a:custGeom>
              <a:solidFill>
                <a:srgbClr val="313131"/>
              </a:solidFill>
              <a:ln w="9525" cap="flat">
                <a:noFill/>
                <a:prstDash val="solid"/>
                <a:miter/>
              </a:ln>
            </p:spPr>
            <p:txBody>
              <a:bodyPr rtlCol="0" anchor="ctr"/>
              <a:lstStyle/>
              <a:p>
                <a:endParaRPr lang="en-US" sz="1350"/>
              </a:p>
            </p:txBody>
          </p:sp>
          <p:sp>
            <p:nvSpPr>
              <p:cNvPr id="733" name="Freeform: Shape 732">
                <a:extLst>
                  <a:ext uri="{FF2B5EF4-FFF2-40B4-BE49-F238E27FC236}">
                    <a16:creationId xmlns:a16="http://schemas.microsoft.com/office/drawing/2014/main" id="{80004765-F9BB-4F85-B003-F6556771D1C6}"/>
                  </a:ext>
                </a:extLst>
              </p:cNvPr>
              <p:cNvSpPr/>
              <p:nvPr/>
            </p:nvSpPr>
            <p:spPr>
              <a:xfrm>
                <a:off x="4796284" y="5148854"/>
                <a:ext cx="3238" cy="9525"/>
              </a:xfrm>
              <a:custGeom>
                <a:avLst/>
                <a:gdLst>
                  <a:gd name="connsiteX0" fmla="*/ 3239 w 3238"/>
                  <a:gd name="connsiteY0" fmla="*/ 1905 h 9525"/>
                  <a:gd name="connsiteX1" fmla="*/ 3239 w 3238"/>
                  <a:gd name="connsiteY1" fmla="*/ 9525 h 9525"/>
                  <a:gd name="connsiteX2" fmla="*/ 0 w 3238"/>
                  <a:gd name="connsiteY2" fmla="*/ 7620 h 9525"/>
                  <a:gd name="connsiteX3" fmla="*/ 0 w 3238"/>
                  <a:gd name="connsiteY3" fmla="*/ 0 h 9525"/>
                  <a:gd name="connsiteX4" fmla="*/ 3239 w 3238"/>
                  <a:gd name="connsiteY4" fmla="*/ 1905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 h="9525">
                    <a:moveTo>
                      <a:pt x="3239" y="1905"/>
                    </a:moveTo>
                    <a:lnTo>
                      <a:pt x="3239" y="9525"/>
                    </a:lnTo>
                    <a:lnTo>
                      <a:pt x="0" y="7620"/>
                    </a:lnTo>
                    <a:lnTo>
                      <a:pt x="0" y="0"/>
                    </a:lnTo>
                    <a:lnTo>
                      <a:pt x="3239" y="1905"/>
                    </a:lnTo>
                    <a:close/>
                  </a:path>
                </a:pathLst>
              </a:custGeom>
              <a:solidFill>
                <a:srgbClr val="4B4B4B"/>
              </a:solidFill>
              <a:ln w="9525" cap="flat">
                <a:noFill/>
                <a:prstDash val="solid"/>
                <a:miter/>
              </a:ln>
            </p:spPr>
            <p:txBody>
              <a:bodyPr rtlCol="0" anchor="ctr"/>
              <a:lstStyle/>
              <a:p>
                <a:endParaRPr lang="en-US" sz="1350"/>
              </a:p>
            </p:txBody>
          </p:sp>
          <p:sp>
            <p:nvSpPr>
              <p:cNvPr id="734" name="Freeform: Shape 733">
                <a:extLst>
                  <a:ext uri="{FF2B5EF4-FFF2-40B4-BE49-F238E27FC236}">
                    <a16:creationId xmlns:a16="http://schemas.microsoft.com/office/drawing/2014/main" id="{E2B7F046-688A-48F1-A271-35DA7B96D292}"/>
                  </a:ext>
                </a:extLst>
              </p:cNvPr>
              <p:cNvSpPr/>
              <p:nvPr/>
            </p:nvSpPr>
            <p:spPr>
              <a:xfrm>
                <a:off x="4792951" y="5148854"/>
                <a:ext cx="3333" cy="9525"/>
              </a:xfrm>
              <a:custGeom>
                <a:avLst/>
                <a:gdLst>
                  <a:gd name="connsiteX0" fmla="*/ 3334 w 3333"/>
                  <a:gd name="connsiteY0" fmla="*/ 0 h 9525"/>
                  <a:gd name="connsiteX1" fmla="*/ 3334 w 3333"/>
                  <a:gd name="connsiteY1" fmla="*/ 7620 h 9525"/>
                  <a:gd name="connsiteX2" fmla="*/ 0 w 3333"/>
                  <a:gd name="connsiteY2" fmla="*/ 9525 h 9525"/>
                  <a:gd name="connsiteX3" fmla="*/ 0 w 3333"/>
                  <a:gd name="connsiteY3" fmla="*/ 1905 h 9525"/>
                  <a:gd name="connsiteX4" fmla="*/ 3334 w 3333"/>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525">
                    <a:moveTo>
                      <a:pt x="3334" y="0"/>
                    </a:moveTo>
                    <a:lnTo>
                      <a:pt x="3334" y="7620"/>
                    </a:lnTo>
                    <a:lnTo>
                      <a:pt x="0" y="9525"/>
                    </a:lnTo>
                    <a:lnTo>
                      <a:pt x="0" y="1905"/>
                    </a:lnTo>
                    <a:lnTo>
                      <a:pt x="3334" y="0"/>
                    </a:lnTo>
                    <a:close/>
                  </a:path>
                </a:pathLst>
              </a:custGeom>
              <a:solidFill>
                <a:srgbClr val="353535"/>
              </a:solidFill>
              <a:ln w="9525" cap="flat">
                <a:noFill/>
                <a:prstDash val="solid"/>
                <a:miter/>
              </a:ln>
            </p:spPr>
            <p:txBody>
              <a:bodyPr rtlCol="0" anchor="ctr"/>
              <a:lstStyle/>
              <a:p>
                <a:endParaRPr lang="en-US" sz="1350"/>
              </a:p>
            </p:txBody>
          </p:sp>
          <p:sp>
            <p:nvSpPr>
              <p:cNvPr id="735" name="Freeform: Shape 734">
                <a:extLst>
                  <a:ext uri="{FF2B5EF4-FFF2-40B4-BE49-F238E27FC236}">
                    <a16:creationId xmlns:a16="http://schemas.microsoft.com/office/drawing/2014/main" id="{32D5DCA8-4F26-494D-9D85-F6C447C0867A}"/>
                  </a:ext>
                </a:extLst>
              </p:cNvPr>
              <p:cNvSpPr/>
              <p:nvPr/>
            </p:nvSpPr>
            <p:spPr>
              <a:xfrm>
                <a:off x="4714560" y="5105420"/>
                <a:ext cx="78485" cy="52958"/>
              </a:xfrm>
              <a:custGeom>
                <a:avLst/>
                <a:gdLst>
                  <a:gd name="connsiteX0" fmla="*/ 78486 w 78485"/>
                  <a:gd name="connsiteY0" fmla="*/ 45339 h 52958"/>
                  <a:gd name="connsiteX1" fmla="*/ 78486 w 78485"/>
                  <a:gd name="connsiteY1" fmla="*/ 49054 h 52958"/>
                  <a:gd name="connsiteX2" fmla="*/ 78391 w 78485"/>
                  <a:gd name="connsiteY2" fmla="*/ 49244 h 52958"/>
                  <a:gd name="connsiteX3" fmla="*/ 78391 w 78485"/>
                  <a:gd name="connsiteY3" fmla="*/ 52959 h 52958"/>
                  <a:gd name="connsiteX4" fmla="*/ 45148 w 78485"/>
                  <a:gd name="connsiteY4" fmla="*/ 33909 h 52958"/>
                  <a:gd name="connsiteX5" fmla="*/ 0 w 78485"/>
                  <a:gd name="connsiteY5" fmla="*/ 7715 h 52958"/>
                  <a:gd name="connsiteX6" fmla="*/ 0 w 78485"/>
                  <a:gd name="connsiteY6" fmla="*/ 0 h 52958"/>
                  <a:gd name="connsiteX7" fmla="*/ 1048 w 78485"/>
                  <a:gd name="connsiteY7" fmla="*/ 571 h 52958"/>
                  <a:gd name="connsiteX8" fmla="*/ 6191 w 78485"/>
                  <a:gd name="connsiteY8" fmla="*/ 3620 h 52958"/>
                  <a:gd name="connsiteX9" fmla="*/ 15812 w 78485"/>
                  <a:gd name="connsiteY9" fmla="*/ 9144 h 52958"/>
                  <a:gd name="connsiteX10" fmla="*/ 31813 w 78485"/>
                  <a:gd name="connsiteY10" fmla="*/ 18383 h 52958"/>
                  <a:gd name="connsiteX11" fmla="*/ 43339 w 78485"/>
                  <a:gd name="connsiteY11" fmla="*/ 24955 h 52958"/>
                  <a:gd name="connsiteX12" fmla="*/ 43434 w 78485"/>
                  <a:gd name="connsiteY12" fmla="*/ 25051 h 52958"/>
                  <a:gd name="connsiteX13" fmla="*/ 49721 w 78485"/>
                  <a:gd name="connsiteY13" fmla="*/ 28670 h 52958"/>
                  <a:gd name="connsiteX14" fmla="*/ 49816 w 78485"/>
                  <a:gd name="connsiteY14" fmla="*/ 28766 h 52958"/>
                  <a:gd name="connsiteX15" fmla="*/ 50102 w 78485"/>
                  <a:gd name="connsiteY15" fmla="*/ 28956 h 52958"/>
                  <a:gd name="connsiteX16" fmla="*/ 51911 w 78485"/>
                  <a:gd name="connsiteY16" fmla="*/ 30004 h 52958"/>
                  <a:gd name="connsiteX17" fmla="*/ 54007 w 78485"/>
                  <a:gd name="connsiteY17" fmla="*/ 31242 h 52958"/>
                  <a:gd name="connsiteX18" fmla="*/ 54197 w 78485"/>
                  <a:gd name="connsiteY18" fmla="*/ 31337 h 52958"/>
                  <a:gd name="connsiteX19" fmla="*/ 59912 w 78485"/>
                  <a:gd name="connsiteY19" fmla="*/ 34576 h 52958"/>
                  <a:gd name="connsiteX20" fmla="*/ 60007 w 78485"/>
                  <a:gd name="connsiteY20" fmla="*/ 34576 h 52958"/>
                  <a:gd name="connsiteX21" fmla="*/ 69628 w 78485"/>
                  <a:gd name="connsiteY21" fmla="*/ 40196 h 52958"/>
                  <a:gd name="connsiteX22" fmla="*/ 69723 w 78485"/>
                  <a:gd name="connsiteY22" fmla="*/ 40291 h 52958"/>
                  <a:gd name="connsiteX23" fmla="*/ 78391 w 78485"/>
                  <a:gd name="connsiteY23" fmla="*/ 45244 h 52958"/>
                  <a:gd name="connsiteX24" fmla="*/ 78486 w 78485"/>
                  <a:gd name="connsiteY24" fmla="*/ 45339 h 5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8485" h="52958">
                    <a:moveTo>
                      <a:pt x="78486" y="45339"/>
                    </a:moveTo>
                    <a:lnTo>
                      <a:pt x="78486" y="49054"/>
                    </a:lnTo>
                    <a:lnTo>
                      <a:pt x="78391" y="49244"/>
                    </a:lnTo>
                    <a:lnTo>
                      <a:pt x="78391" y="52959"/>
                    </a:lnTo>
                    <a:lnTo>
                      <a:pt x="45148" y="33909"/>
                    </a:lnTo>
                    <a:lnTo>
                      <a:pt x="0" y="7715"/>
                    </a:lnTo>
                    <a:lnTo>
                      <a:pt x="0" y="0"/>
                    </a:lnTo>
                    <a:lnTo>
                      <a:pt x="1048" y="571"/>
                    </a:lnTo>
                    <a:lnTo>
                      <a:pt x="6191" y="3620"/>
                    </a:lnTo>
                    <a:lnTo>
                      <a:pt x="15812" y="9144"/>
                    </a:lnTo>
                    <a:lnTo>
                      <a:pt x="31813" y="18383"/>
                    </a:lnTo>
                    <a:lnTo>
                      <a:pt x="43339" y="24955"/>
                    </a:lnTo>
                    <a:lnTo>
                      <a:pt x="43434" y="25051"/>
                    </a:lnTo>
                    <a:lnTo>
                      <a:pt x="49721" y="28670"/>
                    </a:lnTo>
                    <a:lnTo>
                      <a:pt x="49816" y="28766"/>
                    </a:lnTo>
                    <a:lnTo>
                      <a:pt x="50102" y="28956"/>
                    </a:lnTo>
                    <a:lnTo>
                      <a:pt x="51911" y="30004"/>
                    </a:lnTo>
                    <a:lnTo>
                      <a:pt x="54007" y="31242"/>
                    </a:lnTo>
                    <a:lnTo>
                      <a:pt x="54197" y="31337"/>
                    </a:lnTo>
                    <a:lnTo>
                      <a:pt x="59912" y="34576"/>
                    </a:lnTo>
                    <a:lnTo>
                      <a:pt x="60007" y="34576"/>
                    </a:lnTo>
                    <a:lnTo>
                      <a:pt x="69628" y="40196"/>
                    </a:lnTo>
                    <a:lnTo>
                      <a:pt x="69723" y="40291"/>
                    </a:lnTo>
                    <a:lnTo>
                      <a:pt x="78391" y="45244"/>
                    </a:lnTo>
                    <a:lnTo>
                      <a:pt x="78486" y="45339"/>
                    </a:lnTo>
                    <a:close/>
                  </a:path>
                </a:pathLst>
              </a:custGeom>
              <a:solidFill>
                <a:srgbClr val="4B4B4B"/>
              </a:solidFill>
              <a:ln w="9525" cap="flat">
                <a:noFill/>
                <a:prstDash val="solid"/>
                <a:miter/>
              </a:ln>
            </p:spPr>
            <p:txBody>
              <a:bodyPr rtlCol="0" anchor="ctr"/>
              <a:lstStyle/>
              <a:p>
                <a:endParaRPr lang="en-US" sz="1350"/>
              </a:p>
            </p:txBody>
          </p:sp>
          <p:sp>
            <p:nvSpPr>
              <p:cNvPr id="736" name="Freeform: Shape 735">
                <a:extLst>
                  <a:ext uri="{FF2B5EF4-FFF2-40B4-BE49-F238E27FC236}">
                    <a16:creationId xmlns:a16="http://schemas.microsoft.com/office/drawing/2014/main" id="{4313D23A-7300-4CBF-B2B1-80A7AE0B5DF3}"/>
                  </a:ext>
                </a:extLst>
              </p:cNvPr>
              <p:cNvSpPr/>
              <p:nvPr/>
            </p:nvSpPr>
            <p:spPr>
              <a:xfrm>
                <a:off x="4714560" y="5097705"/>
                <a:ext cx="81724" cy="53054"/>
              </a:xfrm>
              <a:custGeom>
                <a:avLst/>
                <a:gdLst>
                  <a:gd name="connsiteX0" fmla="*/ 78391 w 81724"/>
                  <a:gd name="connsiteY0" fmla="*/ 49244 h 53054"/>
                  <a:gd name="connsiteX1" fmla="*/ 81629 w 81724"/>
                  <a:gd name="connsiteY1" fmla="*/ 51149 h 53054"/>
                  <a:gd name="connsiteX2" fmla="*/ 78772 w 81724"/>
                  <a:gd name="connsiteY2" fmla="*/ 52864 h 53054"/>
                  <a:gd name="connsiteX3" fmla="*/ 78486 w 81724"/>
                  <a:gd name="connsiteY3" fmla="*/ 53054 h 53054"/>
                  <a:gd name="connsiteX4" fmla="*/ 78391 w 81724"/>
                  <a:gd name="connsiteY4" fmla="*/ 52959 h 53054"/>
                  <a:gd name="connsiteX5" fmla="*/ 69723 w 81724"/>
                  <a:gd name="connsiteY5" fmla="*/ 48006 h 53054"/>
                  <a:gd name="connsiteX6" fmla="*/ 69628 w 81724"/>
                  <a:gd name="connsiteY6" fmla="*/ 47911 h 53054"/>
                  <a:gd name="connsiteX7" fmla="*/ 60007 w 81724"/>
                  <a:gd name="connsiteY7" fmla="*/ 42291 h 53054"/>
                  <a:gd name="connsiteX8" fmla="*/ 59912 w 81724"/>
                  <a:gd name="connsiteY8" fmla="*/ 42291 h 53054"/>
                  <a:gd name="connsiteX9" fmla="*/ 54197 w 81724"/>
                  <a:gd name="connsiteY9" fmla="*/ 39053 h 53054"/>
                  <a:gd name="connsiteX10" fmla="*/ 54007 w 81724"/>
                  <a:gd name="connsiteY10" fmla="*/ 38957 h 53054"/>
                  <a:gd name="connsiteX11" fmla="*/ 53816 w 81724"/>
                  <a:gd name="connsiteY11" fmla="*/ 38862 h 53054"/>
                  <a:gd name="connsiteX12" fmla="*/ 51911 w 81724"/>
                  <a:gd name="connsiteY12" fmla="*/ 37719 h 53054"/>
                  <a:gd name="connsiteX13" fmla="*/ 50292 w 81724"/>
                  <a:gd name="connsiteY13" fmla="*/ 36767 h 53054"/>
                  <a:gd name="connsiteX14" fmla="*/ 50102 w 81724"/>
                  <a:gd name="connsiteY14" fmla="*/ 36671 h 53054"/>
                  <a:gd name="connsiteX15" fmla="*/ 49816 w 81724"/>
                  <a:gd name="connsiteY15" fmla="*/ 36481 h 53054"/>
                  <a:gd name="connsiteX16" fmla="*/ 49721 w 81724"/>
                  <a:gd name="connsiteY16" fmla="*/ 36386 h 53054"/>
                  <a:gd name="connsiteX17" fmla="*/ 43434 w 81724"/>
                  <a:gd name="connsiteY17" fmla="*/ 32766 h 53054"/>
                  <a:gd name="connsiteX18" fmla="*/ 43339 w 81724"/>
                  <a:gd name="connsiteY18" fmla="*/ 32671 h 53054"/>
                  <a:gd name="connsiteX19" fmla="*/ 31813 w 81724"/>
                  <a:gd name="connsiteY19" fmla="*/ 26099 h 53054"/>
                  <a:gd name="connsiteX20" fmla="*/ 15812 w 81724"/>
                  <a:gd name="connsiteY20" fmla="*/ 16859 h 53054"/>
                  <a:gd name="connsiteX21" fmla="*/ 6477 w 81724"/>
                  <a:gd name="connsiteY21" fmla="*/ 11525 h 53054"/>
                  <a:gd name="connsiteX22" fmla="*/ 6191 w 81724"/>
                  <a:gd name="connsiteY22" fmla="*/ 11335 h 53054"/>
                  <a:gd name="connsiteX23" fmla="*/ 2000 w 81724"/>
                  <a:gd name="connsiteY23" fmla="*/ 8858 h 53054"/>
                  <a:gd name="connsiteX24" fmla="*/ 1048 w 81724"/>
                  <a:gd name="connsiteY24" fmla="*/ 8287 h 53054"/>
                  <a:gd name="connsiteX25" fmla="*/ 0 w 81724"/>
                  <a:gd name="connsiteY25" fmla="*/ 7715 h 53054"/>
                  <a:gd name="connsiteX26" fmla="*/ 0 w 81724"/>
                  <a:gd name="connsiteY26" fmla="*/ 0 h 53054"/>
                  <a:gd name="connsiteX27" fmla="*/ 2096 w 81724"/>
                  <a:gd name="connsiteY27" fmla="*/ 1143 h 53054"/>
                  <a:gd name="connsiteX28" fmla="*/ 15526 w 81724"/>
                  <a:gd name="connsiteY28" fmla="*/ 9049 h 53054"/>
                  <a:gd name="connsiteX29" fmla="*/ 15621 w 81724"/>
                  <a:gd name="connsiteY29" fmla="*/ 9144 h 53054"/>
                  <a:gd name="connsiteX30" fmla="*/ 15716 w 81724"/>
                  <a:gd name="connsiteY30" fmla="*/ 9144 h 53054"/>
                  <a:gd name="connsiteX31" fmla="*/ 26003 w 81724"/>
                  <a:gd name="connsiteY31" fmla="*/ 15050 h 53054"/>
                  <a:gd name="connsiteX32" fmla="*/ 28956 w 81724"/>
                  <a:gd name="connsiteY32" fmla="*/ 16764 h 53054"/>
                  <a:gd name="connsiteX33" fmla="*/ 41624 w 81724"/>
                  <a:gd name="connsiteY33" fmla="*/ 24098 h 53054"/>
                  <a:gd name="connsiteX34" fmla="*/ 42672 w 81724"/>
                  <a:gd name="connsiteY34" fmla="*/ 24670 h 53054"/>
                  <a:gd name="connsiteX35" fmla="*/ 53721 w 81724"/>
                  <a:gd name="connsiteY35" fmla="*/ 31052 h 53054"/>
                  <a:gd name="connsiteX36" fmla="*/ 55721 w 81724"/>
                  <a:gd name="connsiteY36" fmla="*/ 32290 h 53054"/>
                  <a:gd name="connsiteX37" fmla="*/ 58579 w 81724"/>
                  <a:gd name="connsiteY37" fmla="*/ 33909 h 53054"/>
                  <a:gd name="connsiteX38" fmla="*/ 69342 w 81724"/>
                  <a:gd name="connsiteY38" fmla="*/ 40100 h 53054"/>
                  <a:gd name="connsiteX39" fmla="*/ 69437 w 81724"/>
                  <a:gd name="connsiteY39" fmla="*/ 40100 h 53054"/>
                  <a:gd name="connsiteX40" fmla="*/ 69437 w 81724"/>
                  <a:gd name="connsiteY40" fmla="*/ 40100 h 53054"/>
                  <a:gd name="connsiteX41" fmla="*/ 69437 w 81724"/>
                  <a:gd name="connsiteY41" fmla="*/ 40100 h 53054"/>
                  <a:gd name="connsiteX42" fmla="*/ 81724 w 81724"/>
                  <a:gd name="connsiteY42" fmla="*/ 47244 h 53054"/>
                  <a:gd name="connsiteX43" fmla="*/ 79629 w 81724"/>
                  <a:gd name="connsiteY43" fmla="*/ 48387 h 53054"/>
                  <a:gd name="connsiteX44" fmla="*/ 79534 w 81724"/>
                  <a:gd name="connsiteY44" fmla="*/ 48482 h 53054"/>
                  <a:gd name="connsiteX45" fmla="*/ 78391 w 81724"/>
                  <a:gd name="connsiteY45" fmla="*/ 49244 h 53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81724" h="53054">
                    <a:moveTo>
                      <a:pt x="78391" y="49244"/>
                    </a:moveTo>
                    <a:lnTo>
                      <a:pt x="81629" y="51149"/>
                    </a:lnTo>
                    <a:lnTo>
                      <a:pt x="78772" y="52864"/>
                    </a:lnTo>
                    <a:lnTo>
                      <a:pt x="78486" y="53054"/>
                    </a:lnTo>
                    <a:lnTo>
                      <a:pt x="78391" y="52959"/>
                    </a:lnTo>
                    <a:lnTo>
                      <a:pt x="69723" y="48006"/>
                    </a:lnTo>
                    <a:lnTo>
                      <a:pt x="69628" y="47911"/>
                    </a:lnTo>
                    <a:lnTo>
                      <a:pt x="60007" y="42291"/>
                    </a:lnTo>
                    <a:lnTo>
                      <a:pt x="59912" y="42291"/>
                    </a:lnTo>
                    <a:lnTo>
                      <a:pt x="54197" y="39053"/>
                    </a:lnTo>
                    <a:lnTo>
                      <a:pt x="54007" y="38957"/>
                    </a:lnTo>
                    <a:lnTo>
                      <a:pt x="53816" y="38862"/>
                    </a:lnTo>
                    <a:lnTo>
                      <a:pt x="51911" y="37719"/>
                    </a:lnTo>
                    <a:lnTo>
                      <a:pt x="50292" y="36767"/>
                    </a:lnTo>
                    <a:lnTo>
                      <a:pt x="50102" y="36671"/>
                    </a:lnTo>
                    <a:lnTo>
                      <a:pt x="49816" y="36481"/>
                    </a:lnTo>
                    <a:lnTo>
                      <a:pt x="49721" y="36386"/>
                    </a:lnTo>
                    <a:lnTo>
                      <a:pt x="43434" y="32766"/>
                    </a:lnTo>
                    <a:lnTo>
                      <a:pt x="43339" y="32671"/>
                    </a:lnTo>
                    <a:lnTo>
                      <a:pt x="31813" y="26099"/>
                    </a:lnTo>
                    <a:lnTo>
                      <a:pt x="15812" y="16859"/>
                    </a:lnTo>
                    <a:lnTo>
                      <a:pt x="6477" y="11525"/>
                    </a:lnTo>
                    <a:lnTo>
                      <a:pt x="6191" y="11335"/>
                    </a:lnTo>
                    <a:lnTo>
                      <a:pt x="2000" y="8858"/>
                    </a:lnTo>
                    <a:lnTo>
                      <a:pt x="1048" y="8287"/>
                    </a:lnTo>
                    <a:lnTo>
                      <a:pt x="0" y="7715"/>
                    </a:lnTo>
                    <a:lnTo>
                      <a:pt x="0" y="0"/>
                    </a:lnTo>
                    <a:lnTo>
                      <a:pt x="2096" y="1143"/>
                    </a:lnTo>
                    <a:lnTo>
                      <a:pt x="15526" y="9049"/>
                    </a:lnTo>
                    <a:lnTo>
                      <a:pt x="15621" y="9144"/>
                    </a:lnTo>
                    <a:lnTo>
                      <a:pt x="15716" y="9144"/>
                    </a:lnTo>
                    <a:lnTo>
                      <a:pt x="26003" y="15050"/>
                    </a:lnTo>
                    <a:lnTo>
                      <a:pt x="28956" y="16764"/>
                    </a:lnTo>
                    <a:lnTo>
                      <a:pt x="41624" y="24098"/>
                    </a:lnTo>
                    <a:lnTo>
                      <a:pt x="42672" y="24670"/>
                    </a:lnTo>
                    <a:lnTo>
                      <a:pt x="53721" y="31052"/>
                    </a:lnTo>
                    <a:lnTo>
                      <a:pt x="55721" y="32290"/>
                    </a:lnTo>
                    <a:lnTo>
                      <a:pt x="58579" y="33909"/>
                    </a:lnTo>
                    <a:lnTo>
                      <a:pt x="69342" y="40100"/>
                    </a:lnTo>
                    <a:lnTo>
                      <a:pt x="69437" y="40100"/>
                    </a:lnTo>
                    <a:lnTo>
                      <a:pt x="69437" y="40100"/>
                    </a:lnTo>
                    <a:lnTo>
                      <a:pt x="69437" y="40100"/>
                    </a:lnTo>
                    <a:lnTo>
                      <a:pt x="81724" y="47244"/>
                    </a:lnTo>
                    <a:lnTo>
                      <a:pt x="79629" y="48387"/>
                    </a:lnTo>
                    <a:lnTo>
                      <a:pt x="79534" y="48482"/>
                    </a:lnTo>
                    <a:lnTo>
                      <a:pt x="78391" y="49244"/>
                    </a:lnTo>
                    <a:close/>
                  </a:path>
                </a:pathLst>
              </a:custGeom>
              <a:solidFill>
                <a:srgbClr val="313131"/>
              </a:solidFill>
              <a:ln w="9525" cap="flat">
                <a:noFill/>
                <a:prstDash val="solid"/>
                <a:miter/>
              </a:ln>
            </p:spPr>
            <p:txBody>
              <a:bodyPr rtlCol="0" anchor="ctr"/>
              <a:lstStyle/>
              <a:p>
                <a:endParaRPr lang="en-US" sz="1350"/>
              </a:p>
            </p:txBody>
          </p:sp>
          <p:sp>
            <p:nvSpPr>
              <p:cNvPr id="737" name="Freeform: Shape 736">
                <a:extLst>
                  <a:ext uri="{FF2B5EF4-FFF2-40B4-BE49-F238E27FC236}">
                    <a16:creationId xmlns:a16="http://schemas.microsoft.com/office/drawing/2014/main" id="{02A8BDE3-89EC-481E-A9F8-98D1F40210DA}"/>
                  </a:ext>
                </a:extLst>
              </p:cNvPr>
              <p:cNvSpPr/>
              <p:nvPr/>
            </p:nvSpPr>
            <p:spPr>
              <a:xfrm>
                <a:off x="4822002" y="4812145"/>
                <a:ext cx="140303" cy="84581"/>
              </a:xfrm>
              <a:custGeom>
                <a:avLst/>
                <a:gdLst>
                  <a:gd name="connsiteX0" fmla="*/ 140303 w 140303"/>
                  <a:gd name="connsiteY0" fmla="*/ 76962 h 84581"/>
                  <a:gd name="connsiteX1" fmla="*/ 140303 w 140303"/>
                  <a:gd name="connsiteY1" fmla="*/ 84582 h 84581"/>
                  <a:gd name="connsiteX2" fmla="*/ 136493 w 140303"/>
                  <a:gd name="connsiteY2" fmla="*/ 82391 h 84581"/>
                  <a:gd name="connsiteX3" fmla="*/ 133731 w 140303"/>
                  <a:gd name="connsiteY3" fmla="*/ 80772 h 84581"/>
                  <a:gd name="connsiteX4" fmla="*/ 132874 w 140303"/>
                  <a:gd name="connsiteY4" fmla="*/ 80772 h 84581"/>
                  <a:gd name="connsiteX5" fmla="*/ 130778 w 140303"/>
                  <a:gd name="connsiteY5" fmla="*/ 79534 h 84581"/>
                  <a:gd name="connsiteX6" fmla="*/ 130778 w 140303"/>
                  <a:gd name="connsiteY6" fmla="*/ 79534 h 84581"/>
                  <a:gd name="connsiteX7" fmla="*/ 129159 w 140303"/>
                  <a:gd name="connsiteY7" fmla="*/ 78581 h 84581"/>
                  <a:gd name="connsiteX8" fmla="*/ 103346 w 140303"/>
                  <a:gd name="connsiteY8" fmla="*/ 63722 h 84581"/>
                  <a:gd name="connsiteX9" fmla="*/ 101251 w 140303"/>
                  <a:gd name="connsiteY9" fmla="*/ 62484 h 84581"/>
                  <a:gd name="connsiteX10" fmla="*/ 97822 w 140303"/>
                  <a:gd name="connsiteY10" fmla="*/ 60579 h 84581"/>
                  <a:gd name="connsiteX11" fmla="*/ 96012 w 140303"/>
                  <a:gd name="connsiteY11" fmla="*/ 59531 h 84581"/>
                  <a:gd name="connsiteX12" fmla="*/ 94488 w 140303"/>
                  <a:gd name="connsiteY12" fmla="*/ 58579 h 84581"/>
                  <a:gd name="connsiteX13" fmla="*/ 94488 w 140303"/>
                  <a:gd name="connsiteY13" fmla="*/ 58579 h 84581"/>
                  <a:gd name="connsiteX14" fmla="*/ 91916 w 140303"/>
                  <a:gd name="connsiteY14" fmla="*/ 57055 h 84581"/>
                  <a:gd name="connsiteX15" fmla="*/ 90106 w 140303"/>
                  <a:gd name="connsiteY15" fmla="*/ 56102 h 84581"/>
                  <a:gd name="connsiteX16" fmla="*/ 64198 w 140303"/>
                  <a:gd name="connsiteY16" fmla="*/ 41148 h 84581"/>
                  <a:gd name="connsiteX17" fmla="*/ 62103 w 140303"/>
                  <a:gd name="connsiteY17" fmla="*/ 39909 h 84581"/>
                  <a:gd name="connsiteX18" fmla="*/ 57055 w 140303"/>
                  <a:gd name="connsiteY18" fmla="*/ 37052 h 84581"/>
                  <a:gd name="connsiteX19" fmla="*/ 53912 w 140303"/>
                  <a:gd name="connsiteY19" fmla="*/ 35147 h 84581"/>
                  <a:gd name="connsiteX20" fmla="*/ 52197 w 140303"/>
                  <a:gd name="connsiteY20" fmla="*/ 34099 h 84581"/>
                  <a:gd name="connsiteX21" fmla="*/ 25718 w 140303"/>
                  <a:gd name="connsiteY21" fmla="*/ 18859 h 84581"/>
                  <a:gd name="connsiteX22" fmla="*/ 25718 w 140303"/>
                  <a:gd name="connsiteY22" fmla="*/ 18859 h 84581"/>
                  <a:gd name="connsiteX23" fmla="*/ 23908 w 140303"/>
                  <a:gd name="connsiteY23" fmla="*/ 17812 h 84581"/>
                  <a:gd name="connsiteX24" fmla="*/ 23908 w 140303"/>
                  <a:gd name="connsiteY24" fmla="*/ 17812 h 84581"/>
                  <a:gd name="connsiteX25" fmla="*/ 17336 w 140303"/>
                  <a:gd name="connsiteY25" fmla="*/ 14002 h 84581"/>
                  <a:gd name="connsiteX26" fmla="*/ 15145 w 140303"/>
                  <a:gd name="connsiteY26" fmla="*/ 12668 h 84581"/>
                  <a:gd name="connsiteX27" fmla="*/ 13430 w 140303"/>
                  <a:gd name="connsiteY27" fmla="*/ 11716 h 84581"/>
                  <a:gd name="connsiteX28" fmla="*/ 13430 w 140303"/>
                  <a:gd name="connsiteY28" fmla="*/ 11716 h 84581"/>
                  <a:gd name="connsiteX29" fmla="*/ 0 w 140303"/>
                  <a:gd name="connsiteY29" fmla="*/ 3810 h 84581"/>
                  <a:gd name="connsiteX30" fmla="*/ 6668 w 140303"/>
                  <a:gd name="connsiteY30" fmla="*/ 0 h 84581"/>
                  <a:gd name="connsiteX31" fmla="*/ 16669 w 140303"/>
                  <a:gd name="connsiteY31" fmla="*/ 5810 h 84581"/>
                  <a:gd name="connsiteX32" fmla="*/ 16669 w 140303"/>
                  <a:gd name="connsiteY32" fmla="*/ 5810 h 84581"/>
                  <a:gd name="connsiteX33" fmla="*/ 18383 w 140303"/>
                  <a:gd name="connsiteY33" fmla="*/ 6858 h 84581"/>
                  <a:gd name="connsiteX34" fmla="*/ 32766 w 140303"/>
                  <a:gd name="connsiteY34" fmla="*/ 15240 h 84581"/>
                  <a:gd name="connsiteX35" fmla="*/ 32766 w 140303"/>
                  <a:gd name="connsiteY35" fmla="*/ 15240 h 84581"/>
                  <a:gd name="connsiteX36" fmla="*/ 35623 w 140303"/>
                  <a:gd name="connsiteY36" fmla="*/ 16764 h 84581"/>
                  <a:gd name="connsiteX37" fmla="*/ 56579 w 140303"/>
                  <a:gd name="connsiteY37" fmla="*/ 29051 h 84581"/>
                  <a:gd name="connsiteX38" fmla="*/ 58198 w 140303"/>
                  <a:gd name="connsiteY38" fmla="*/ 29908 h 84581"/>
                  <a:gd name="connsiteX39" fmla="*/ 58198 w 140303"/>
                  <a:gd name="connsiteY39" fmla="*/ 29908 h 84581"/>
                  <a:gd name="connsiteX40" fmla="*/ 58198 w 140303"/>
                  <a:gd name="connsiteY40" fmla="*/ 29908 h 84581"/>
                  <a:gd name="connsiteX41" fmla="*/ 71438 w 140303"/>
                  <a:gd name="connsiteY41" fmla="*/ 37528 h 84581"/>
                  <a:gd name="connsiteX42" fmla="*/ 74486 w 140303"/>
                  <a:gd name="connsiteY42" fmla="*/ 39243 h 84581"/>
                  <a:gd name="connsiteX43" fmla="*/ 74486 w 140303"/>
                  <a:gd name="connsiteY43" fmla="*/ 39243 h 84581"/>
                  <a:gd name="connsiteX44" fmla="*/ 93059 w 140303"/>
                  <a:gd name="connsiteY44" fmla="*/ 50197 h 84581"/>
                  <a:gd name="connsiteX45" fmla="*/ 93059 w 140303"/>
                  <a:gd name="connsiteY45" fmla="*/ 50197 h 84581"/>
                  <a:gd name="connsiteX46" fmla="*/ 94202 w 140303"/>
                  <a:gd name="connsiteY46" fmla="*/ 50863 h 84581"/>
                  <a:gd name="connsiteX47" fmla="*/ 94202 w 140303"/>
                  <a:gd name="connsiteY47" fmla="*/ 50863 h 84581"/>
                  <a:gd name="connsiteX48" fmla="*/ 94202 w 140303"/>
                  <a:gd name="connsiteY48" fmla="*/ 50863 h 84581"/>
                  <a:gd name="connsiteX49" fmla="*/ 94202 w 140303"/>
                  <a:gd name="connsiteY49" fmla="*/ 50863 h 84581"/>
                  <a:gd name="connsiteX50" fmla="*/ 95726 w 140303"/>
                  <a:gd name="connsiteY50" fmla="*/ 51816 h 84581"/>
                  <a:gd name="connsiteX51" fmla="*/ 97250 w 140303"/>
                  <a:gd name="connsiteY51" fmla="*/ 52673 h 84581"/>
                  <a:gd name="connsiteX52" fmla="*/ 99251 w 140303"/>
                  <a:gd name="connsiteY52" fmla="*/ 53816 h 84581"/>
                  <a:gd name="connsiteX53" fmla="*/ 110109 w 140303"/>
                  <a:gd name="connsiteY53" fmla="*/ 60103 h 84581"/>
                  <a:gd name="connsiteX54" fmla="*/ 113347 w 140303"/>
                  <a:gd name="connsiteY54" fmla="*/ 62008 h 84581"/>
                  <a:gd name="connsiteX55" fmla="*/ 131064 w 140303"/>
                  <a:gd name="connsiteY55" fmla="*/ 72199 h 84581"/>
                  <a:gd name="connsiteX56" fmla="*/ 132874 w 140303"/>
                  <a:gd name="connsiteY56" fmla="*/ 73247 h 84581"/>
                  <a:gd name="connsiteX57" fmla="*/ 135446 w 140303"/>
                  <a:gd name="connsiteY57" fmla="*/ 74676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40303" h="84581">
                    <a:moveTo>
                      <a:pt x="140303" y="76962"/>
                    </a:moveTo>
                    <a:lnTo>
                      <a:pt x="140303" y="84582"/>
                    </a:lnTo>
                    <a:lnTo>
                      <a:pt x="136493" y="82391"/>
                    </a:lnTo>
                    <a:lnTo>
                      <a:pt x="133731" y="80772"/>
                    </a:lnTo>
                    <a:lnTo>
                      <a:pt x="132874" y="80772"/>
                    </a:lnTo>
                    <a:lnTo>
                      <a:pt x="130778" y="79534"/>
                    </a:lnTo>
                    <a:lnTo>
                      <a:pt x="130778" y="79534"/>
                    </a:lnTo>
                    <a:lnTo>
                      <a:pt x="129159" y="78581"/>
                    </a:lnTo>
                    <a:lnTo>
                      <a:pt x="103346" y="63722"/>
                    </a:lnTo>
                    <a:lnTo>
                      <a:pt x="101251" y="62484"/>
                    </a:lnTo>
                    <a:lnTo>
                      <a:pt x="97822" y="60579"/>
                    </a:lnTo>
                    <a:lnTo>
                      <a:pt x="96012" y="59531"/>
                    </a:lnTo>
                    <a:lnTo>
                      <a:pt x="94488" y="58579"/>
                    </a:lnTo>
                    <a:lnTo>
                      <a:pt x="94488" y="58579"/>
                    </a:lnTo>
                    <a:lnTo>
                      <a:pt x="91916" y="57055"/>
                    </a:lnTo>
                    <a:lnTo>
                      <a:pt x="90106" y="56102"/>
                    </a:lnTo>
                    <a:lnTo>
                      <a:pt x="64198" y="41148"/>
                    </a:lnTo>
                    <a:lnTo>
                      <a:pt x="62103" y="39909"/>
                    </a:lnTo>
                    <a:lnTo>
                      <a:pt x="57055" y="37052"/>
                    </a:lnTo>
                    <a:lnTo>
                      <a:pt x="53912" y="35147"/>
                    </a:lnTo>
                    <a:lnTo>
                      <a:pt x="52197" y="34099"/>
                    </a:lnTo>
                    <a:lnTo>
                      <a:pt x="25718" y="18859"/>
                    </a:lnTo>
                    <a:lnTo>
                      <a:pt x="25718" y="18859"/>
                    </a:lnTo>
                    <a:lnTo>
                      <a:pt x="23908" y="17812"/>
                    </a:lnTo>
                    <a:lnTo>
                      <a:pt x="23908" y="17812"/>
                    </a:lnTo>
                    <a:lnTo>
                      <a:pt x="17336" y="14002"/>
                    </a:lnTo>
                    <a:lnTo>
                      <a:pt x="15145" y="12668"/>
                    </a:lnTo>
                    <a:lnTo>
                      <a:pt x="13430" y="11716"/>
                    </a:lnTo>
                    <a:lnTo>
                      <a:pt x="13430" y="11716"/>
                    </a:lnTo>
                    <a:lnTo>
                      <a:pt x="0" y="3810"/>
                    </a:lnTo>
                    <a:lnTo>
                      <a:pt x="6668" y="0"/>
                    </a:lnTo>
                    <a:lnTo>
                      <a:pt x="16669" y="5810"/>
                    </a:lnTo>
                    <a:lnTo>
                      <a:pt x="16669" y="5810"/>
                    </a:lnTo>
                    <a:lnTo>
                      <a:pt x="18383" y="6858"/>
                    </a:lnTo>
                    <a:lnTo>
                      <a:pt x="32766" y="15240"/>
                    </a:lnTo>
                    <a:lnTo>
                      <a:pt x="32766" y="15240"/>
                    </a:lnTo>
                    <a:lnTo>
                      <a:pt x="35623" y="16764"/>
                    </a:lnTo>
                    <a:lnTo>
                      <a:pt x="56579" y="29051"/>
                    </a:lnTo>
                    <a:lnTo>
                      <a:pt x="58198" y="29908"/>
                    </a:lnTo>
                    <a:lnTo>
                      <a:pt x="58198" y="29908"/>
                    </a:lnTo>
                    <a:lnTo>
                      <a:pt x="58198" y="29908"/>
                    </a:lnTo>
                    <a:lnTo>
                      <a:pt x="71438" y="37528"/>
                    </a:lnTo>
                    <a:lnTo>
                      <a:pt x="74486" y="39243"/>
                    </a:lnTo>
                    <a:lnTo>
                      <a:pt x="74486" y="39243"/>
                    </a:lnTo>
                    <a:lnTo>
                      <a:pt x="93059" y="50197"/>
                    </a:lnTo>
                    <a:lnTo>
                      <a:pt x="93059" y="50197"/>
                    </a:lnTo>
                    <a:lnTo>
                      <a:pt x="94202" y="50863"/>
                    </a:lnTo>
                    <a:lnTo>
                      <a:pt x="94202" y="50863"/>
                    </a:lnTo>
                    <a:lnTo>
                      <a:pt x="94202" y="50863"/>
                    </a:lnTo>
                    <a:lnTo>
                      <a:pt x="94202" y="50863"/>
                    </a:lnTo>
                    <a:lnTo>
                      <a:pt x="95726" y="51816"/>
                    </a:lnTo>
                    <a:lnTo>
                      <a:pt x="97250" y="52673"/>
                    </a:lnTo>
                    <a:lnTo>
                      <a:pt x="99251" y="53816"/>
                    </a:lnTo>
                    <a:lnTo>
                      <a:pt x="110109" y="60103"/>
                    </a:lnTo>
                    <a:lnTo>
                      <a:pt x="113347" y="62008"/>
                    </a:lnTo>
                    <a:lnTo>
                      <a:pt x="131064" y="72199"/>
                    </a:lnTo>
                    <a:lnTo>
                      <a:pt x="132874" y="73247"/>
                    </a:lnTo>
                    <a:lnTo>
                      <a:pt x="135446" y="74676"/>
                    </a:lnTo>
                    <a:close/>
                  </a:path>
                </a:pathLst>
              </a:custGeom>
              <a:solidFill>
                <a:srgbClr val="4B4B4B"/>
              </a:solidFill>
              <a:ln w="9525" cap="flat">
                <a:noFill/>
                <a:prstDash val="solid"/>
                <a:miter/>
              </a:ln>
            </p:spPr>
            <p:txBody>
              <a:bodyPr rtlCol="0" anchor="ctr"/>
              <a:lstStyle/>
              <a:p>
                <a:endParaRPr lang="en-US" sz="1350"/>
              </a:p>
            </p:txBody>
          </p:sp>
          <p:sp>
            <p:nvSpPr>
              <p:cNvPr id="738" name="Freeform: Shape 737">
                <a:extLst>
                  <a:ext uri="{FF2B5EF4-FFF2-40B4-BE49-F238E27FC236}">
                    <a16:creationId xmlns:a16="http://schemas.microsoft.com/office/drawing/2014/main" id="{D2E44C78-45C5-4EB8-BB80-B80433AE7842}"/>
                  </a:ext>
                </a:extLst>
              </p:cNvPr>
              <p:cNvSpPr/>
              <p:nvPr/>
            </p:nvSpPr>
            <p:spPr>
              <a:xfrm>
                <a:off x="4829717" y="4808335"/>
                <a:ext cx="142589" cy="82677"/>
              </a:xfrm>
              <a:custGeom>
                <a:avLst/>
                <a:gdLst>
                  <a:gd name="connsiteX0" fmla="*/ 142589 w 142589"/>
                  <a:gd name="connsiteY0" fmla="*/ 78867 h 82677"/>
                  <a:gd name="connsiteX1" fmla="*/ 139255 w 142589"/>
                  <a:gd name="connsiteY1" fmla="*/ 80772 h 82677"/>
                  <a:gd name="connsiteX2" fmla="*/ 136017 w 142589"/>
                  <a:gd name="connsiteY2" fmla="*/ 82677 h 82677"/>
                  <a:gd name="connsiteX3" fmla="*/ 132588 w 142589"/>
                  <a:gd name="connsiteY3" fmla="*/ 80772 h 82677"/>
                  <a:gd name="connsiteX4" fmla="*/ 128778 w 142589"/>
                  <a:gd name="connsiteY4" fmla="*/ 78486 h 82677"/>
                  <a:gd name="connsiteX5" fmla="*/ 126206 w 142589"/>
                  <a:gd name="connsiteY5" fmla="*/ 77057 h 82677"/>
                  <a:gd name="connsiteX6" fmla="*/ 124396 w 142589"/>
                  <a:gd name="connsiteY6" fmla="*/ 76010 h 82677"/>
                  <a:gd name="connsiteX7" fmla="*/ 106680 w 142589"/>
                  <a:gd name="connsiteY7" fmla="*/ 65818 h 82677"/>
                  <a:gd name="connsiteX8" fmla="*/ 103442 w 142589"/>
                  <a:gd name="connsiteY8" fmla="*/ 63913 h 82677"/>
                  <a:gd name="connsiteX9" fmla="*/ 92583 w 142589"/>
                  <a:gd name="connsiteY9" fmla="*/ 57626 h 82677"/>
                  <a:gd name="connsiteX10" fmla="*/ 90583 w 142589"/>
                  <a:gd name="connsiteY10" fmla="*/ 56483 h 82677"/>
                  <a:gd name="connsiteX11" fmla="*/ 89059 w 142589"/>
                  <a:gd name="connsiteY11" fmla="*/ 55626 h 82677"/>
                  <a:gd name="connsiteX12" fmla="*/ 87535 w 142589"/>
                  <a:gd name="connsiteY12" fmla="*/ 54674 h 82677"/>
                  <a:gd name="connsiteX13" fmla="*/ 87535 w 142589"/>
                  <a:gd name="connsiteY13" fmla="*/ 54674 h 82677"/>
                  <a:gd name="connsiteX14" fmla="*/ 87535 w 142589"/>
                  <a:gd name="connsiteY14" fmla="*/ 54674 h 82677"/>
                  <a:gd name="connsiteX15" fmla="*/ 87535 w 142589"/>
                  <a:gd name="connsiteY15" fmla="*/ 54674 h 82677"/>
                  <a:gd name="connsiteX16" fmla="*/ 86392 w 142589"/>
                  <a:gd name="connsiteY16" fmla="*/ 54007 h 82677"/>
                  <a:gd name="connsiteX17" fmla="*/ 86392 w 142589"/>
                  <a:gd name="connsiteY17" fmla="*/ 54007 h 82677"/>
                  <a:gd name="connsiteX18" fmla="*/ 67818 w 142589"/>
                  <a:gd name="connsiteY18" fmla="*/ 43053 h 82677"/>
                  <a:gd name="connsiteX19" fmla="*/ 67818 w 142589"/>
                  <a:gd name="connsiteY19" fmla="*/ 43053 h 82677"/>
                  <a:gd name="connsiteX20" fmla="*/ 64770 w 142589"/>
                  <a:gd name="connsiteY20" fmla="*/ 41338 h 82677"/>
                  <a:gd name="connsiteX21" fmla="*/ 51530 w 142589"/>
                  <a:gd name="connsiteY21" fmla="*/ 33719 h 82677"/>
                  <a:gd name="connsiteX22" fmla="*/ 51530 w 142589"/>
                  <a:gd name="connsiteY22" fmla="*/ 33719 h 82677"/>
                  <a:gd name="connsiteX23" fmla="*/ 51530 w 142589"/>
                  <a:gd name="connsiteY23" fmla="*/ 33719 h 82677"/>
                  <a:gd name="connsiteX24" fmla="*/ 49911 w 142589"/>
                  <a:gd name="connsiteY24" fmla="*/ 32861 h 82677"/>
                  <a:gd name="connsiteX25" fmla="*/ 28956 w 142589"/>
                  <a:gd name="connsiteY25" fmla="*/ 20574 h 82677"/>
                  <a:gd name="connsiteX26" fmla="*/ 26098 w 142589"/>
                  <a:gd name="connsiteY26" fmla="*/ 19050 h 82677"/>
                  <a:gd name="connsiteX27" fmla="*/ 26098 w 142589"/>
                  <a:gd name="connsiteY27" fmla="*/ 19050 h 82677"/>
                  <a:gd name="connsiteX28" fmla="*/ 11716 w 142589"/>
                  <a:gd name="connsiteY28" fmla="*/ 10668 h 82677"/>
                  <a:gd name="connsiteX29" fmla="*/ 10001 w 142589"/>
                  <a:gd name="connsiteY29" fmla="*/ 9620 h 82677"/>
                  <a:gd name="connsiteX30" fmla="*/ 10001 w 142589"/>
                  <a:gd name="connsiteY30" fmla="*/ 9620 h 82677"/>
                  <a:gd name="connsiteX31" fmla="*/ 0 w 142589"/>
                  <a:gd name="connsiteY31" fmla="*/ 3810 h 82677"/>
                  <a:gd name="connsiteX32" fmla="*/ 3143 w 142589"/>
                  <a:gd name="connsiteY32" fmla="*/ 1905 h 82677"/>
                  <a:gd name="connsiteX33" fmla="*/ 5048 w 142589"/>
                  <a:gd name="connsiteY33" fmla="*/ 857 h 82677"/>
                  <a:gd name="connsiteX34" fmla="*/ 6668 w 142589"/>
                  <a:gd name="connsiteY34" fmla="*/ 0 h 82677"/>
                  <a:gd name="connsiteX35" fmla="*/ 42386 w 142589"/>
                  <a:gd name="connsiteY35" fmla="*/ 20669 h 82677"/>
                  <a:gd name="connsiteX36" fmla="*/ 43053 w 142589"/>
                  <a:gd name="connsiteY36" fmla="*/ 20669 h 82677"/>
                  <a:gd name="connsiteX37" fmla="*/ 48578 w 142589"/>
                  <a:gd name="connsiteY37" fmla="*/ 24003 h 82677"/>
                  <a:gd name="connsiteX38" fmla="*/ 48578 w 142589"/>
                  <a:gd name="connsiteY38" fmla="*/ 24003 h 82677"/>
                  <a:gd name="connsiteX39" fmla="*/ 92107 w 142589"/>
                  <a:gd name="connsiteY39" fmla="*/ 49149 h 82677"/>
                  <a:gd name="connsiteX40" fmla="*/ 92107 w 142589"/>
                  <a:gd name="connsiteY40" fmla="*/ 49149 h 82677"/>
                  <a:gd name="connsiteX41" fmla="*/ 93345 w 142589"/>
                  <a:gd name="connsiteY41" fmla="*/ 49911 h 82677"/>
                  <a:gd name="connsiteX42" fmla="*/ 93345 w 142589"/>
                  <a:gd name="connsiteY42" fmla="*/ 49911 h 82677"/>
                  <a:gd name="connsiteX43" fmla="*/ 94012 w 142589"/>
                  <a:gd name="connsiteY43" fmla="*/ 49911 h 82677"/>
                  <a:gd name="connsiteX44" fmla="*/ 129826 w 142589"/>
                  <a:gd name="connsiteY44" fmla="*/ 70580 h 8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2589" h="82677">
                    <a:moveTo>
                      <a:pt x="142589" y="78867"/>
                    </a:moveTo>
                    <a:lnTo>
                      <a:pt x="139255" y="80772"/>
                    </a:lnTo>
                    <a:lnTo>
                      <a:pt x="136017" y="82677"/>
                    </a:lnTo>
                    <a:lnTo>
                      <a:pt x="132588" y="80772"/>
                    </a:lnTo>
                    <a:lnTo>
                      <a:pt x="128778" y="78486"/>
                    </a:lnTo>
                    <a:lnTo>
                      <a:pt x="126206" y="77057"/>
                    </a:lnTo>
                    <a:lnTo>
                      <a:pt x="124396" y="76010"/>
                    </a:lnTo>
                    <a:lnTo>
                      <a:pt x="106680" y="65818"/>
                    </a:lnTo>
                    <a:lnTo>
                      <a:pt x="103442" y="63913"/>
                    </a:lnTo>
                    <a:lnTo>
                      <a:pt x="92583" y="57626"/>
                    </a:lnTo>
                    <a:lnTo>
                      <a:pt x="90583" y="56483"/>
                    </a:lnTo>
                    <a:lnTo>
                      <a:pt x="89059" y="55626"/>
                    </a:lnTo>
                    <a:lnTo>
                      <a:pt x="87535" y="54674"/>
                    </a:lnTo>
                    <a:lnTo>
                      <a:pt x="87535" y="54674"/>
                    </a:lnTo>
                    <a:lnTo>
                      <a:pt x="87535" y="54674"/>
                    </a:lnTo>
                    <a:lnTo>
                      <a:pt x="87535" y="54674"/>
                    </a:lnTo>
                    <a:lnTo>
                      <a:pt x="86392" y="54007"/>
                    </a:lnTo>
                    <a:lnTo>
                      <a:pt x="86392" y="54007"/>
                    </a:lnTo>
                    <a:lnTo>
                      <a:pt x="67818" y="43053"/>
                    </a:lnTo>
                    <a:lnTo>
                      <a:pt x="67818" y="43053"/>
                    </a:lnTo>
                    <a:lnTo>
                      <a:pt x="64770" y="41338"/>
                    </a:lnTo>
                    <a:lnTo>
                      <a:pt x="51530" y="33719"/>
                    </a:lnTo>
                    <a:lnTo>
                      <a:pt x="51530" y="33719"/>
                    </a:lnTo>
                    <a:lnTo>
                      <a:pt x="51530" y="33719"/>
                    </a:lnTo>
                    <a:lnTo>
                      <a:pt x="49911" y="32861"/>
                    </a:lnTo>
                    <a:lnTo>
                      <a:pt x="28956" y="20574"/>
                    </a:lnTo>
                    <a:lnTo>
                      <a:pt x="26098" y="19050"/>
                    </a:lnTo>
                    <a:lnTo>
                      <a:pt x="26098" y="19050"/>
                    </a:lnTo>
                    <a:lnTo>
                      <a:pt x="11716" y="10668"/>
                    </a:lnTo>
                    <a:lnTo>
                      <a:pt x="10001" y="9620"/>
                    </a:lnTo>
                    <a:lnTo>
                      <a:pt x="10001" y="9620"/>
                    </a:lnTo>
                    <a:lnTo>
                      <a:pt x="0" y="3810"/>
                    </a:lnTo>
                    <a:lnTo>
                      <a:pt x="3143" y="1905"/>
                    </a:lnTo>
                    <a:lnTo>
                      <a:pt x="5048" y="857"/>
                    </a:lnTo>
                    <a:lnTo>
                      <a:pt x="6668" y="0"/>
                    </a:lnTo>
                    <a:lnTo>
                      <a:pt x="42386" y="20669"/>
                    </a:lnTo>
                    <a:lnTo>
                      <a:pt x="43053" y="20669"/>
                    </a:lnTo>
                    <a:lnTo>
                      <a:pt x="48578" y="24003"/>
                    </a:lnTo>
                    <a:lnTo>
                      <a:pt x="48578" y="24003"/>
                    </a:lnTo>
                    <a:lnTo>
                      <a:pt x="92107" y="49149"/>
                    </a:lnTo>
                    <a:cubicBezTo>
                      <a:pt x="92107" y="49149"/>
                      <a:pt x="92107" y="49149"/>
                      <a:pt x="92107" y="49149"/>
                    </a:cubicBezTo>
                    <a:lnTo>
                      <a:pt x="93345" y="49911"/>
                    </a:lnTo>
                    <a:lnTo>
                      <a:pt x="93345" y="49911"/>
                    </a:lnTo>
                    <a:lnTo>
                      <a:pt x="94012" y="49911"/>
                    </a:lnTo>
                    <a:lnTo>
                      <a:pt x="129826" y="70580"/>
                    </a:lnTo>
                    <a:close/>
                  </a:path>
                </a:pathLst>
              </a:custGeom>
              <a:solidFill>
                <a:srgbClr val="313131"/>
              </a:solidFill>
              <a:ln w="9525" cap="flat">
                <a:noFill/>
                <a:prstDash val="solid"/>
                <a:miter/>
              </a:ln>
            </p:spPr>
            <p:txBody>
              <a:bodyPr rtlCol="0" anchor="ctr"/>
              <a:lstStyle/>
              <a:p>
                <a:endParaRPr lang="en-US" sz="1350"/>
              </a:p>
            </p:txBody>
          </p:sp>
          <p:sp>
            <p:nvSpPr>
              <p:cNvPr id="739" name="Freeform: Shape 738">
                <a:extLst>
                  <a:ext uri="{FF2B5EF4-FFF2-40B4-BE49-F238E27FC236}">
                    <a16:creationId xmlns:a16="http://schemas.microsoft.com/office/drawing/2014/main" id="{3BABC4B1-6AFE-4AE6-B3C9-F929843EBA4F}"/>
                  </a:ext>
                </a:extLst>
              </p:cNvPr>
              <p:cNvSpPr/>
              <p:nvPr/>
            </p:nvSpPr>
            <p:spPr>
              <a:xfrm>
                <a:off x="4785140" y="4834910"/>
                <a:ext cx="137636" cy="82296"/>
              </a:xfrm>
              <a:custGeom>
                <a:avLst/>
                <a:gdLst>
                  <a:gd name="connsiteX0" fmla="*/ 137636 w 137636"/>
                  <a:gd name="connsiteY0" fmla="*/ 76200 h 82296"/>
                  <a:gd name="connsiteX1" fmla="*/ 137636 w 137636"/>
                  <a:gd name="connsiteY1" fmla="*/ 82296 h 82296"/>
                  <a:gd name="connsiteX2" fmla="*/ 133159 w 137636"/>
                  <a:gd name="connsiteY2" fmla="*/ 79724 h 82296"/>
                  <a:gd name="connsiteX3" fmla="*/ 131254 w 137636"/>
                  <a:gd name="connsiteY3" fmla="*/ 78677 h 82296"/>
                  <a:gd name="connsiteX4" fmla="*/ 131254 w 137636"/>
                  <a:gd name="connsiteY4" fmla="*/ 78677 h 82296"/>
                  <a:gd name="connsiteX5" fmla="*/ 129730 w 137636"/>
                  <a:gd name="connsiteY5" fmla="*/ 77914 h 82296"/>
                  <a:gd name="connsiteX6" fmla="*/ 128206 w 137636"/>
                  <a:gd name="connsiteY6" fmla="*/ 76962 h 82296"/>
                  <a:gd name="connsiteX7" fmla="*/ 128206 w 137636"/>
                  <a:gd name="connsiteY7" fmla="*/ 76962 h 82296"/>
                  <a:gd name="connsiteX8" fmla="*/ 127730 w 137636"/>
                  <a:gd name="connsiteY8" fmla="*/ 76962 h 82296"/>
                  <a:gd name="connsiteX9" fmla="*/ 127730 w 137636"/>
                  <a:gd name="connsiteY9" fmla="*/ 76962 h 82296"/>
                  <a:gd name="connsiteX10" fmla="*/ 126587 w 137636"/>
                  <a:gd name="connsiteY10" fmla="*/ 76295 h 82296"/>
                  <a:gd name="connsiteX11" fmla="*/ 126587 w 137636"/>
                  <a:gd name="connsiteY11" fmla="*/ 76295 h 82296"/>
                  <a:gd name="connsiteX12" fmla="*/ 107537 w 137636"/>
                  <a:gd name="connsiteY12" fmla="*/ 65342 h 82296"/>
                  <a:gd name="connsiteX13" fmla="*/ 107537 w 137636"/>
                  <a:gd name="connsiteY13" fmla="*/ 65342 h 82296"/>
                  <a:gd name="connsiteX14" fmla="*/ 104680 w 137636"/>
                  <a:gd name="connsiteY14" fmla="*/ 63437 h 82296"/>
                  <a:gd name="connsiteX15" fmla="*/ 104680 w 137636"/>
                  <a:gd name="connsiteY15" fmla="*/ 63437 h 82296"/>
                  <a:gd name="connsiteX16" fmla="*/ 92297 w 137636"/>
                  <a:gd name="connsiteY16" fmla="*/ 56388 h 82296"/>
                  <a:gd name="connsiteX17" fmla="*/ 92297 w 137636"/>
                  <a:gd name="connsiteY17" fmla="*/ 56388 h 82296"/>
                  <a:gd name="connsiteX18" fmla="*/ 90583 w 137636"/>
                  <a:gd name="connsiteY18" fmla="*/ 55436 h 82296"/>
                  <a:gd name="connsiteX19" fmla="*/ 70295 w 137636"/>
                  <a:gd name="connsiteY19" fmla="*/ 43720 h 82296"/>
                  <a:gd name="connsiteX20" fmla="*/ 70295 w 137636"/>
                  <a:gd name="connsiteY20" fmla="*/ 43720 h 82296"/>
                  <a:gd name="connsiteX21" fmla="*/ 67532 w 137636"/>
                  <a:gd name="connsiteY21" fmla="*/ 42101 h 82296"/>
                  <a:gd name="connsiteX22" fmla="*/ 67532 w 137636"/>
                  <a:gd name="connsiteY22" fmla="*/ 42101 h 82296"/>
                  <a:gd name="connsiteX23" fmla="*/ 55245 w 137636"/>
                  <a:gd name="connsiteY23" fmla="*/ 34957 h 82296"/>
                  <a:gd name="connsiteX24" fmla="*/ 54292 w 137636"/>
                  <a:gd name="connsiteY24" fmla="*/ 34385 h 82296"/>
                  <a:gd name="connsiteX25" fmla="*/ 54292 w 137636"/>
                  <a:gd name="connsiteY25" fmla="*/ 34385 h 82296"/>
                  <a:gd name="connsiteX26" fmla="*/ 54292 w 137636"/>
                  <a:gd name="connsiteY26" fmla="*/ 34385 h 82296"/>
                  <a:gd name="connsiteX27" fmla="*/ 52673 w 137636"/>
                  <a:gd name="connsiteY27" fmla="*/ 33623 h 82296"/>
                  <a:gd name="connsiteX28" fmla="*/ 52673 w 137636"/>
                  <a:gd name="connsiteY28" fmla="*/ 33623 h 82296"/>
                  <a:gd name="connsiteX29" fmla="*/ 28861 w 137636"/>
                  <a:gd name="connsiteY29" fmla="*/ 19907 h 82296"/>
                  <a:gd name="connsiteX30" fmla="*/ 28861 w 137636"/>
                  <a:gd name="connsiteY30" fmla="*/ 19907 h 82296"/>
                  <a:gd name="connsiteX31" fmla="*/ 26479 w 137636"/>
                  <a:gd name="connsiteY31" fmla="*/ 18479 h 82296"/>
                  <a:gd name="connsiteX32" fmla="*/ 26479 w 137636"/>
                  <a:gd name="connsiteY32" fmla="*/ 18479 h 82296"/>
                  <a:gd name="connsiteX33" fmla="*/ 17907 w 137636"/>
                  <a:gd name="connsiteY33" fmla="*/ 13430 h 82296"/>
                  <a:gd name="connsiteX34" fmla="*/ 16192 w 137636"/>
                  <a:gd name="connsiteY34" fmla="*/ 12478 h 82296"/>
                  <a:gd name="connsiteX35" fmla="*/ 14478 w 137636"/>
                  <a:gd name="connsiteY35" fmla="*/ 11430 h 82296"/>
                  <a:gd name="connsiteX36" fmla="*/ 0 w 137636"/>
                  <a:gd name="connsiteY36" fmla="*/ 3048 h 82296"/>
                  <a:gd name="connsiteX37" fmla="*/ 5334 w 137636"/>
                  <a:gd name="connsiteY37" fmla="*/ 0 h 82296"/>
                  <a:gd name="connsiteX38" fmla="*/ 16954 w 137636"/>
                  <a:gd name="connsiteY38" fmla="*/ 6763 h 82296"/>
                  <a:gd name="connsiteX39" fmla="*/ 18669 w 137636"/>
                  <a:gd name="connsiteY39" fmla="*/ 7715 h 82296"/>
                  <a:gd name="connsiteX40" fmla="*/ 35623 w 137636"/>
                  <a:gd name="connsiteY40" fmla="*/ 17240 h 82296"/>
                  <a:gd name="connsiteX41" fmla="*/ 35623 w 137636"/>
                  <a:gd name="connsiteY41" fmla="*/ 17240 h 82296"/>
                  <a:gd name="connsiteX42" fmla="*/ 39338 w 137636"/>
                  <a:gd name="connsiteY42" fmla="*/ 19336 h 82296"/>
                  <a:gd name="connsiteX43" fmla="*/ 53626 w 137636"/>
                  <a:gd name="connsiteY43" fmla="*/ 27622 h 82296"/>
                  <a:gd name="connsiteX44" fmla="*/ 55816 w 137636"/>
                  <a:gd name="connsiteY44" fmla="*/ 28861 h 82296"/>
                  <a:gd name="connsiteX45" fmla="*/ 79343 w 137636"/>
                  <a:gd name="connsiteY45" fmla="*/ 42577 h 82296"/>
                  <a:gd name="connsiteX46" fmla="*/ 79343 w 137636"/>
                  <a:gd name="connsiteY46" fmla="*/ 42577 h 82296"/>
                  <a:gd name="connsiteX47" fmla="*/ 90964 w 137636"/>
                  <a:gd name="connsiteY47" fmla="*/ 49149 h 82296"/>
                  <a:gd name="connsiteX48" fmla="*/ 90964 w 137636"/>
                  <a:gd name="connsiteY48" fmla="*/ 49149 h 82296"/>
                  <a:gd name="connsiteX49" fmla="*/ 117824 w 137636"/>
                  <a:gd name="connsiteY49" fmla="*/ 64675 h 82296"/>
                  <a:gd name="connsiteX50" fmla="*/ 117824 w 137636"/>
                  <a:gd name="connsiteY50" fmla="*/ 64675 h 82296"/>
                  <a:gd name="connsiteX51" fmla="*/ 126587 w 137636"/>
                  <a:gd name="connsiteY51" fmla="*/ 69723 h 82296"/>
                  <a:gd name="connsiteX52" fmla="*/ 126587 w 137636"/>
                  <a:gd name="connsiteY52" fmla="*/ 69723 h 82296"/>
                  <a:gd name="connsiteX53" fmla="*/ 129445 w 137636"/>
                  <a:gd name="connsiteY53" fmla="*/ 71342 h 82296"/>
                  <a:gd name="connsiteX54" fmla="*/ 130969 w 137636"/>
                  <a:gd name="connsiteY54" fmla="*/ 72295 h 82296"/>
                  <a:gd name="connsiteX55" fmla="*/ 134683 w 137636"/>
                  <a:gd name="connsiteY55" fmla="*/ 74295 h 82296"/>
                  <a:gd name="connsiteX56" fmla="*/ 134683 w 137636"/>
                  <a:gd name="connsiteY56" fmla="*/ 74295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37636" h="82296">
                    <a:moveTo>
                      <a:pt x="137636" y="76200"/>
                    </a:moveTo>
                    <a:lnTo>
                      <a:pt x="137636" y="82296"/>
                    </a:lnTo>
                    <a:lnTo>
                      <a:pt x="133159" y="79724"/>
                    </a:lnTo>
                    <a:lnTo>
                      <a:pt x="131254" y="78677"/>
                    </a:lnTo>
                    <a:lnTo>
                      <a:pt x="131254" y="78677"/>
                    </a:lnTo>
                    <a:lnTo>
                      <a:pt x="129730" y="77914"/>
                    </a:lnTo>
                    <a:lnTo>
                      <a:pt x="128206" y="76962"/>
                    </a:lnTo>
                    <a:lnTo>
                      <a:pt x="128206" y="76962"/>
                    </a:lnTo>
                    <a:lnTo>
                      <a:pt x="127730" y="76962"/>
                    </a:lnTo>
                    <a:lnTo>
                      <a:pt x="127730" y="76962"/>
                    </a:lnTo>
                    <a:lnTo>
                      <a:pt x="126587" y="76295"/>
                    </a:lnTo>
                    <a:lnTo>
                      <a:pt x="126587" y="76295"/>
                    </a:lnTo>
                    <a:lnTo>
                      <a:pt x="107537" y="65342"/>
                    </a:lnTo>
                    <a:lnTo>
                      <a:pt x="107537" y="65342"/>
                    </a:lnTo>
                    <a:lnTo>
                      <a:pt x="104680" y="63437"/>
                    </a:lnTo>
                    <a:lnTo>
                      <a:pt x="104680" y="63437"/>
                    </a:lnTo>
                    <a:lnTo>
                      <a:pt x="92297" y="56388"/>
                    </a:lnTo>
                    <a:lnTo>
                      <a:pt x="92297" y="56388"/>
                    </a:lnTo>
                    <a:lnTo>
                      <a:pt x="90583" y="55436"/>
                    </a:lnTo>
                    <a:lnTo>
                      <a:pt x="70295" y="43720"/>
                    </a:lnTo>
                    <a:lnTo>
                      <a:pt x="70295" y="43720"/>
                    </a:lnTo>
                    <a:lnTo>
                      <a:pt x="67532" y="42101"/>
                    </a:lnTo>
                    <a:lnTo>
                      <a:pt x="67532" y="42101"/>
                    </a:lnTo>
                    <a:lnTo>
                      <a:pt x="55245" y="34957"/>
                    </a:lnTo>
                    <a:lnTo>
                      <a:pt x="54292" y="34385"/>
                    </a:lnTo>
                    <a:lnTo>
                      <a:pt x="54292" y="34385"/>
                    </a:lnTo>
                    <a:cubicBezTo>
                      <a:pt x="54292" y="34385"/>
                      <a:pt x="54292" y="34385"/>
                      <a:pt x="54292" y="34385"/>
                    </a:cubicBezTo>
                    <a:lnTo>
                      <a:pt x="52673" y="33623"/>
                    </a:lnTo>
                    <a:lnTo>
                      <a:pt x="52673" y="33623"/>
                    </a:lnTo>
                    <a:lnTo>
                      <a:pt x="28861" y="19907"/>
                    </a:lnTo>
                    <a:lnTo>
                      <a:pt x="28861" y="19907"/>
                    </a:lnTo>
                    <a:lnTo>
                      <a:pt x="26479" y="18479"/>
                    </a:lnTo>
                    <a:lnTo>
                      <a:pt x="26479" y="18479"/>
                    </a:lnTo>
                    <a:lnTo>
                      <a:pt x="17907" y="13430"/>
                    </a:lnTo>
                    <a:lnTo>
                      <a:pt x="16192" y="12478"/>
                    </a:lnTo>
                    <a:lnTo>
                      <a:pt x="14478" y="11430"/>
                    </a:lnTo>
                    <a:lnTo>
                      <a:pt x="0" y="3048"/>
                    </a:lnTo>
                    <a:lnTo>
                      <a:pt x="5334" y="0"/>
                    </a:lnTo>
                    <a:lnTo>
                      <a:pt x="16954" y="6763"/>
                    </a:lnTo>
                    <a:lnTo>
                      <a:pt x="18669" y="7715"/>
                    </a:lnTo>
                    <a:lnTo>
                      <a:pt x="35623" y="17240"/>
                    </a:lnTo>
                    <a:lnTo>
                      <a:pt x="35623" y="17240"/>
                    </a:lnTo>
                    <a:lnTo>
                      <a:pt x="39338" y="19336"/>
                    </a:lnTo>
                    <a:lnTo>
                      <a:pt x="53626" y="27622"/>
                    </a:lnTo>
                    <a:lnTo>
                      <a:pt x="55816" y="28861"/>
                    </a:lnTo>
                    <a:lnTo>
                      <a:pt x="79343" y="42577"/>
                    </a:lnTo>
                    <a:lnTo>
                      <a:pt x="79343" y="42577"/>
                    </a:lnTo>
                    <a:lnTo>
                      <a:pt x="90964" y="49149"/>
                    </a:lnTo>
                    <a:lnTo>
                      <a:pt x="90964" y="49149"/>
                    </a:lnTo>
                    <a:lnTo>
                      <a:pt x="117824" y="64675"/>
                    </a:lnTo>
                    <a:cubicBezTo>
                      <a:pt x="117824" y="64675"/>
                      <a:pt x="117824" y="64675"/>
                      <a:pt x="117824" y="64675"/>
                    </a:cubicBezTo>
                    <a:lnTo>
                      <a:pt x="126587" y="69723"/>
                    </a:lnTo>
                    <a:lnTo>
                      <a:pt x="126587" y="69723"/>
                    </a:lnTo>
                    <a:lnTo>
                      <a:pt x="129445" y="71342"/>
                    </a:lnTo>
                    <a:lnTo>
                      <a:pt x="130969" y="72295"/>
                    </a:lnTo>
                    <a:lnTo>
                      <a:pt x="134683" y="74295"/>
                    </a:lnTo>
                    <a:lnTo>
                      <a:pt x="134683" y="74295"/>
                    </a:lnTo>
                    <a:close/>
                  </a:path>
                </a:pathLst>
              </a:custGeom>
              <a:solidFill>
                <a:srgbClr val="4B4B4B"/>
              </a:solidFill>
              <a:ln w="9525" cap="flat">
                <a:noFill/>
                <a:prstDash val="solid"/>
                <a:miter/>
              </a:ln>
            </p:spPr>
            <p:txBody>
              <a:bodyPr rtlCol="0" anchor="ctr"/>
              <a:lstStyle/>
              <a:p>
                <a:endParaRPr lang="en-US" sz="1350"/>
              </a:p>
            </p:txBody>
          </p:sp>
          <p:sp>
            <p:nvSpPr>
              <p:cNvPr id="740" name="Freeform: Shape 739">
                <a:extLst>
                  <a:ext uri="{FF2B5EF4-FFF2-40B4-BE49-F238E27FC236}">
                    <a16:creationId xmlns:a16="http://schemas.microsoft.com/office/drawing/2014/main" id="{4CF46B5F-8BE5-4934-A4EF-A1DB21920E88}"/>
                  </a:ext>
                </a:extLst>
              </p:cNvPr>
              <p:cNvSpPr/>
              <p:nvPr/>
            </p:nvSpPr>
            <p:spPr>
              <a:xfrm>
                <a:off x="4789236" y="4831005"/>
                <a:ext cx="141350" cy="81438"/>
              </a:xfrm>
              <a:custGeom>
                <a:avLst/>
                <a:gdLst>
                  <a:gd name="connsiteX0" fmla="*/ 141351 w 141350"/>
                  <a:gd name="connsiteY0" fmla="*/ 78581 h 81438"/>
                  <a:gd name="connsiteX1" fmla="*/ 141351 w 141350"/>
                  <a:gd name="connsiteY1" fmla="*/ 78581 h 81438"/>
                  <a:gd name="connsiteX2" fmla="*/ 140208 w 141350"/>
                  <a:gd name="connsiteY2" fmla="*/ 79248 h 81438"/>
                  <a:gd name="connsiteX3" fmla="*/ 139160 w 141350"/>
                  <a:gd name="connsiteY3" fmla="*/ 79820 h 81438"/>
                  <a:gd name="connsiteX4" fmla="*/ 136493 w 141350"/>
                  <a:gd name="connsiteY4" fmla="*/ 81439 h 81438"/>
                  <a:gd name="connsiteX5" fmla="*/ 134684 w 141350"/>
                  <a:gd name="connsiteY5" fmla="*/ 80296 h 81438"/>
                  <a:gd name="connsiteX6" fmla="*/ 133921 w 141350"/>
                  <a:gd name="connsiteY6" fmla="*/ 79820 h 81438"/>
                  <a:gd name="connsiteX7" fmla="*/ 130302 w 141350"/>
                  <a:gd name="connsiteY7" fmla="*/ 77724 h 81438"/>
                  <a:gd name="connsiteX8" fmla="*/ 130302 w 141350"/>
                  <a:gd name="connsiteY8" fmla="*/ 77724 h 81438"/>
                  <a:gd name="connsiteX9" fmla="*/ 126587 w 141350"/>
                  <a:gd name="connsiteY9" fmla="*/ 75724 h 81438"/>
                  <a:gd name="connsiteX10" fmla="*/ 125063 w 141350"/>
                  <a:gd name="connsiteY10" fmla="*/ 74771 h 81438"/>
                  <a:gd name="connsiteX11" fmla="*/ 122206 w 141350"/>
                  <a:gd name="connsiteY11" fmla="*/ 73152 h 81438"/>
                  <a:gd name="connsiteX12" fmla="*/ 122206 w 141350"/>
                  <a:gd name="connsiteY12" fmla="*/ 73152 h 81438"/>
                  <a:gd name="connsiteX13" fmla="*/ 113443 w 141350"/>
                  <a:gd name="connsiteY13" fmla="*/ 68104 h 81438"/>
                  <a:gd name="connsiteX14" fmla="*/ 113443 w 141350"/>
                  <a:gd name="connsiteY14" fmla="*/ 68104 h 81438"/>
                  <a:gd name="connsiteX15" fmla="*/ 86582 w 141350"/>
                  <a:gd name="connsiteY15" fmla="*/ 52578 h 81438"/>
                  <a:gd name="connsiteX16" fmla="*/ 86582 w 141350"/>
                  <a:gd name="connsiteY16" fmla="*/ 52578 h 81438"/>
                  <a:gd name="connsiteX17" fmla="*/ 74962 w 141350"/>
                  <a:gd name="connsiteY17" fmla="*/ 46006 h 81438"/>
                  <a:gd name="connsiteX18" fmla="*/ 74962 w 141350"/>
                  <a:gd name="connsiteY18" fmla="*/ 46006 h 81438"/>
                  <a:gd name="connsiteX19" fmla="*/ 50482 w 141350"/>
                  <a:gd name="connsiteY19" fmla="*/ 31909 h 81438"/>
                  <a:gd name="connsiteX20" fmla="*/ 48292 w 141350"/>
                  <a:gd name="connsiteY20" fmla="*/ 30671 h 81438"/>
                  <a:gd name="connsiteX21" fmla="*/ 34004 w 141350"/>
                  <a:gd name="connsiteY21" fmla="*/ 22384 h 81438"/>
                  <a:gd name="connsiteX22" fmla="*/ 30289 w 141350"/>
                  <a:gd name="connsiteY22" fmla="*/ 20288 h 81438"/>
                  <a:gd name="connsiteX23" fmla="*/ 30289 w 141350"/>
                  <a:gd name="connsiteY23" fmla="*/ 20288 h 81438"/>
                  <a:gd name="connsiteX24" fmla="*/ 13335 w 141350"/>
                  <a:gd name="connsiteY24" fmla="*/ 10763 h 81438"/>
                  <a:gd name="connsiteX25" fmla="*/ 11621 w 141350"/>
                  <a:gd name="connsiteY25" fmla="*/ 9811 h 81438"/>
                  <a:gd name="connsiteX26" fmla="*/ 0 w 141350"/>
                  <a:gd name="connsiteY26" fmla="*/ 3048 h 81438"/>
                  <a:gd name="connsiteX27" fmla="*/ 3334 w 141350"/>
                  <a:gd name="connsiteY27" fmla="*/ 1143 h 81438"/>
                  <a:gd name="connsiteX28" fmla="*/ 5239 w 141350"/>
                  <a:gd name="connsiteY28" fmla="*/ 0 h 81438"/>
                  <a:gd name="connsiteX29" fmla="*/ 5239 w 141350"/>
                  <a:gd name="connsiteY29" fmla="*/ 0 h 81438"/>
                  <a:gd name="connsiteX30" fmla="*/ 7906 w 141350"/>
                  <a:gd name="connsiteY30" fmla="*/ 1524 h 81438"/>
                  <a:gd name="connsiteX31" fmla="*/ 7906 w 141350"/>
                  <a:gd name="connsiteY31" fmla="*/ 1524 h 81438"/>
                  <a:gd name="connsiteX32" fmla="*/ 9906 w 141350"/>
                  <a:gd name="connsiteY32" fmla="*/ 2667 h 81438"/>
                  <a:gd name="connsiteX33" fmla="*/ 9906 w 141350"/>
                  <a:gd name="connsiteY33" fmla="*/ 2667 h 81438"/>
                  <a:gd name="connsiteX34" fmla="*/ 13335 w 141350"/>
                  <a:gd name="connsiteY34" fmla="*/ 4572 h 81438"/>
                  <a:gd name="connsiteX35" fmla="*/ 13335 w 141350"/>
                  <a:gd name="connsiteY35" fmla="*/ 4572 h 81438"/>
                  <a:gd name="connsiteX36" fmla="*/ 13335 w 141350"/>
                  <a:gd name="connsiteY36" fmla="*/ 4572 h 81438"/>
                  <a:gd name="connsiteX37" fmla="*/ 20098 w 141350"/>
                  <a:gd name="connsiteY37" fmla="*/ 8477 h 81438"/>
                  <a:gd name="connsiteX38" fmla="*/ 21431 w 141350"/>
                  <a:gd name="connsiteY38" fmla="*/ 9239 h 81438"/>
                  <a:gd name="connsiteX39" fmla="*/ 21431 w 141350"/>
                  <a:gd name="connsiteY39" fmla="*/ 9239 h 81438"/>
                  <a:gd name="connsiteX40" fmla="*/ 23146 w 141350"/>
                  <a:gd name="connsiteY40" fmla="*/ 10192 h 81438"/>
                  <a:gd name="connsiteX41" fmla="*/ 23146 w 141350"/>
                  <a:gd name="connsiteY41" fmla="*/ 10192 h 81438"/>
                  <a:gd name="connsiteX42" fmla="*/ 24575 w 141350"/>
                  <a:gd name="connsiteY42" fmla="*/ 11049 h 81438"/>
                  <a:gd name="connsiteX43" fmla="*/ 24575 w 141350"/>
                  <a:gd name="connsiteY43" fmla="*/ 11049 h 81438"/>
                  <a:gd name="connsiteX44" fmla="*/ 27432 w 141350"/>
                  <a:gd name="connsiteY44" fmla="*/ 12763 h 81438"/>
                  <a:gd name="connsiteX45" fmla="*/ 93726 w 141350"/>
                  <a:gd name="connsiteY45" fmla="*/ 50959 h 81438"/>
                  <a:gd name="connsiteX46" fmla="*/ 99155 w 141350"/>
                  <a:gd name="connsiteY46" fmla="*/ 54102 h 81438"/>
                  <a:gd name="connsiteX47" fmla="*/ 101441 w 141350"/>
                  <a:gd name="connsiteY47" fmla="*/ 55340 h 81438"/>
                  <a:gd name="connsiteX48" fmla="*/ 101441 w 141350"/>
                  <a:gd name="connsiteY48" fmla="*/ 55340 h 81438"/>
                  <a:gd name="connsiteX49" fmla="*/ 104680 w 141350"/>
                  <a:gd name="connsiteY49" fmla="*/ 57341 h 81438"/>
                  <a:gd name="connsiteX50" fmla="*/ 104680 w 141350"/>
                  <a:gd name="connsiteY50" fmla="*/ 57341 h 81438"/>
                  <a:gd name="connsiteX51" fmla="*/ 126206 w 141350"/>
                  <a:gd name="connsiteY51" fmla="*/ 69913 h 81438"/>
                  <a:gd name="connsiteX52" fmla="*/ 126682 w 141350"/>
                  <a:gd name="connsiteY52" fmla="*/ 69913 h 81438"/>
                  <a:gd name="connsiteX53" fmla="*/ 130112 w 141350"/>
                  <a:gd name="connsiteY53" fmla="*/ 71819 h 81438"/>
                  <a:gd name="connsiteX54" fmla="*/ 130112 w 141350"/>
                  <a:gd name="connsiteY54" fmla="*/ 71819 h 81438"/>
                  <a:gd name="connsiteX55" fmla="*/ 137065 w 141350"/>
                  <a:gd name="connsiteY55" fmla="*/ 75914 h 81438"/>
                  <a:gd name="connsiteX56" fmla="*/ 138208 w 141350"/>
                  <a:gd name="connsiteY56" fmla="*/ 76581 h 81438"/>
                  <a:gd name="connsiteX57" fmla="*/ 138208 w 141350"/>
                  <a:gd name="connsiteY57" fmla="*/ 76581 h 81438"/>
                  <a:gd name="connsiteX58" fmla="*/ 138970 w 141350"/>
                  <a:gd name="connsiteY58" fmla="*/ 77153 h 81438"/>
                  <a:gd name="connsiteX59" fmla="*/ 140113 w 141350"/>
                  <a:gd name="connsiteY59" fmla="*/ 77724 h 81438"/>
                  <a:gd name="connsiteX60" fmla="*/ 140113 w 141350"/>
                  <a:gd name="connsiteY60" fmla="*/ 77724 h 8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41350" h="81438">
                    <a:moveTo>
                      <a:pt x="141351" y="78581"/>
                    </a:moveTo>
                    <a:lnTo>
                      <a:pt x="141351" y="78581"/>
                    </a:lnTo>
                    <a:lnTo>
                      <a:pt x="140208" y="79248"/>
                    </a:lnTo>
                    <a:lnTo>
                      <a:pt x="139160" y="79820"/>
                    </a:lnTo>
                    <a:lnTo>
                      <a:pt x="136493" y="81439"/>
                    </a:lnTo>
                    <a:lnTo>
                      <a:pt x="134684" y="80296"/>
                    </a:lnTo>
                    <a:lnTo>
                      <a:pt x="133921" y="79820"/>
                    </a:lnTo>
                    <a:lnTo>
                      <a:pt x="130302" y="77724"/>
                    </a:lnTo>
                    <a:lnTo>
                      <a:pt x="130302" y="77724"/>
                    </a:lnTo>
                    <a:lnTo>
                      <a:pt x="126587" y="75724"/>
                    </a:lnTo>
                    <a:lnTo>
                      <a:pt x="125063" y="74771"/>
                    </a:lnTo>
                    <a:lnTo>
                      <a:pt x="122206" y="73152"/>
                    </a:lnTo>
                    <a:lnTo>
                      <a:pt x="122206" y="73152"/>
                    </a:lnTo>
                    <a:lnTo>
                      <a:pt x="113443" y="68104"/>
                    </a:lnTo>
                    <a:cubicBezTo>
                      <a:pt x="113443" y="68104"/>
                      <a:pt x="113443" y="68104"/>
                      <a:pt x="113443" y="68104"/>
                    </a:cubicBezTo>
                    <a:lnTo>
                      <a:pt x="86582" y="52578"/>
                    </a:lnTo>
                    <a:lnTo>
                      <a:pt x="86582" y="52578"/>
                    </a:lnTo>
                    <a:lnTo>
                      <a:pt x="74962" y="46006"/>
                    </a:lnTo>
                    <a:lnTo>
                      <a:pt x="74962" y="46006"/>
                    </a:lnTo>
                    <a:lnTo>
                      <a:pt x="50482" y="31909"/>
                    </a:lnTo>
                    <a:lnTo>
                      <a:pt x="48292" y="30671"/>
                    </a:lnTo>
                    <a:lnTo>
                      <a:pt x="34004" y="22384"/>
                    </a:lnTo>
                    <a:lnTo>
                      <a:pt x="30289" y="20288"/>
                    </a:lnTo>
                    <a:lnTo>
                      <a:pt x="30289" y="20288"/>
                    </a:lnTo>
                    <a:lnTo>
                      <a:pt x="13335" y="10763"/>
                    </a:lnTo>
                    <a:lnTo>
                      <a:pt x="11621" y="9811"/>
                    </a:lnTo>
                    <a:lnTo>
                      <a:pt x="0" y="3048"/>
                    </a:lnTo>
                    <a:lnTo>
                      <a:pt x="3334" y="1143"/>
                    </a:lnTo>
                    <a:lnTo>
                      <a:pt x="5239" y="0"/>
                    </a:lnTo>
                    <a:lnTo>
                      <a:pt x="5239" y="0"/>
                    </a:lnTo>
                    <a:lnTo>
                      <a:pt x="7906" y="1524"/>
                    </a:lnTo>
                    <a:lnTo>
                      <a:pt x="7906" y="1524"/>
                    </a:lnTo>
                    <a:lnTo>
                      <a:pt x="9906" y="2667"/>
                    </a:lnTo>
                    <a:lnTo>
                      <a:pt x="9906" y="2667"/>
                    </a:lnTo>
                    <a:lnTo>
                      <a:pt x="13335" y="4572"/>
                    </a:lnTo>
                    <a:lnTo>
                      <a:pt x="13335" y="4572"/>
                    </a:lnTo>
                    <a:lnTo>
                      <a:pt x="13335" y="4572"/>
                    </a:lnTo>
                    <a:lnTo>
                      <a:pt x="20098" y="8477"/>
                    </a:lnTo>
                    <a:lnTo>
                      <a:pt x="21431" y="9239"/>
                    </a:lnTo>
                    <a:lnTo>
                      <a:pt x="21431" y="9239"/>
                    </a:lnTo>
                    <a:lnTo>
                      <a:pt x="23146" y="10192"/>
                    </a:lnTo>
                    <a:lnTo>
                      <a:pt x="23146" y="10192"/>
                    </a:lnTo>
                    <a:lnTo>
                      <a:pt x="24575" y="11049"/>
                    </a:lnTo>
                    <a:lnTo>
                      <a:pt x="24575" y="11049"/>
                    </a:lnTo>
                    <a:lnTo>
                      <a:pt x="27432" y="12763"/>
                    </a:lnTo>
                    <a:lnTo>
                      <a:pt x="93726" y="50959"/>
                    </a:lnTo>
                    <a:lnTo>
                      <a:pt x="99155" y="54102"/>
                    </a:lnTo>
                    <a:lnTo>
                      <a:pt x="101441" y="55340"/>
                    </a:lnTo>
                    <a:lnTo>
                      <a:pt x="101441" y="55340"/>
                    </a:lnTo>
                    <a:lnTo>
                      <a:pt x="104680" y="57341"/>
                    </a:lnTo>
                    <a:lnTo>
                      <a:pt x="104680" y="57341"/>
                    </a:lnTo>
                    <a:lnTo>
                      <a:pt x="126206" y="69913"/>
                    </a:lnTo>
                    <a:lnTo>
                      <a:pt x="126682" y="69913"/>
                    </a:lnTo>
                    <a:lnTo>
                      <a:pt x="130112" y="71819"/>
                    </a:lnTo>
                    <a:lnTo>
                      <a:pt x="130112" y="71819"/>
                    </a:lnTo>
                    <a:lnTo>
                      <a:pt x="137065" y="75914"/>
                    </a:lnTo>
                    <a:lnTo>
                      <a:pt x="138208" y="76581"/>
                    </a:lnTo>
                    <a:lnTo>
                      <a:pt x="138208" y="76581"/>
                    </a:lnTo>
                    <a:lnTo>
                      <a:pt x="138970" y="77153"/>
                    </a:lnTo>
                    <a:lnTo>
                      <a:pt x="140113" y="77724"/>
                    </a:lnTo>
                    <a:lnTo>
                      <a:pt x="140113" y="77724"/>
                    </a:lnTo>
                    <a:close/>
                  </a:path>
                </a:pathLst>
              </a:custGeom>
              <a:solidFill>
                <a:srgbClr val="313131"/>
              </a:solidFill>
              <a:ln w="9525" cap="flat">
                <a:noFill/>
                <a:prstDash val="solid"/>
                <a:miter/>
              </a:ln>
            </p:spPr>
            <p:txBody>
              <a:bodyPr rtlCol="0" anchor="ctr"/>
              <a:lstStyle/>
              <a:p>
                <a:endParaRPr lang="en-US" sz="1350"/>
              </a:p>
            </p:txBody>
          </p:sp>
          <p:sp>
            <p:nvSpPr>
              <p:cNvPr id="741" name="Freeform: Shape 740">
                <a:extLst>
                  <a:ext uri="{FF2B5EF4-FFF2-40B4-BE49-F238E27FC236}">
                    <a16:creationId xmlns:a16="http://schemas.microsoft.com/office/drawing/2014/main" id="{BA3864F1-7EB9-4554-9BF7-D792F0DADF1E}"/>
                  </a:ext>
                </a:extLst>
              </p:cNvPr>
              <p:cNvSpPr/>
              <p:nvPr/>
            </p:nvSpPr>
            <p:spPr>
              <a:xfrm>
                <a:off x="4742945" y="4857580"/>
                <a:ext cx="139445" cy="83534"/>
              </a:xfrm>
              <a:custGeom>
                <a:avLst/>
                <a:gdLst>
                  <a:gd name="connsiteX0" fmla="*/ 139446 w 139445"/>
                  <a:gd name="connsiteY0" fmla="*/ 77438 h 83534"/>
                  <a:gd name="connsiteX1" fmla="*/ 139446 w 139445"/>
                  <a:gd name="connsiteY1" fmla="*/ 83534 h 83534"/>
                  <a:gd name="connsiteX2" fmla="*/ 134683 w 139445"/>
                  <a:gd name="connsiteY2" fmla="*/ 80772 h 83534"/>
                  <a:gd name="connsiteX3" fmla="*/ 0 w 139445"/>
                  <a:gd name="connsiteY3" fmla="*/ 3048 h 83534"/>
                  <a:gd name="connsiteX4" fmla="*/ 5334 w 139445"/>
                  <a:gd name="connsiteY4" fmla="*/ 0 h 83534"/>
                  <a:gd name="connsiteX5" fmla="*/ 139446 w 139445"/>
                  <a:gd name="connsiteY5" fmla="*/ 77438 h 8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445" h="83534">
                    <a:moveTo>
                      <a:pt x="139446" y="77438"/>
                    </a:moveTo>
                    <a:lnTo>
                      <a:pt x="139446" y="83534"/>
                    </a:lnTo>
                    <a:lnTo>
                      <a:pt x="134683" y="80772"/>
                    </a:lnTo>
                    <a:lnTo>
                      <a:pt x="0" y="3048"/>
                    </a:lnTo>
                    <a:lnTo>
                      <a:pt x="5334" y="0"/>
                    </a:lnTo>
                    <a:lnTo>
                      <a:pt x="139446" y="77438"/>
                    </a:lnTo>
                    <a:close/>
                  </a:path>
                </a:pathLst>
              </a:custGeom>
              <a:solidFill>
                <a:srgbClr val="4B4B4B"/>
              </a:solidFill>
              <a:ln w="9525" cap="flat">
                <a:noFill/>
                <a:prstDash val="solid"/>
                <a:miter/>
              </a:ln>
            </p:spPr>
            <p:txBody>
              <a:bodyPr rtlCol="0" anchor="ctr"/>
              <a:lstStyle/>
              <a:p>
                <a:endParaRPr lang="en-US" sz="1350"/>
              </a:p>
            </p:txBody>
          </p:sp>
          <p:sp>
            <p:nvSpPr>
              <p:cNvPr id="742" name="Freeform: Shape 741">
                <a:extLst>
                  <a:ext uri="{FF2B5EF4-FFF2-40B4-BE49-F238E27FC236}">
                    <a16:creationId xmlns:a16="http://schemas.microsoft.com/office/drawing/2014/main" id="{57621EF5-7B3A-48B5-A88D-106620278076}"/>
                  </a:ext>
                </a:extLst>
              </p:cNvPr>
              <p:cNvSpPr/>
              <p:nvPr/>
            </p:nvSpPr>
            <p:spPr>
              <a:xfrm>
                <a:off x="4748755" y="4854436"/>
                <a:ext cx="141636" cy="81915"/>
              </a:xfrm>
              <a:custGeom>
                <a:avLst/>
                <a:gdLst>
                  <a:gd name="connsiteX0" fmla="*/ 141637 w 141636"/>
                  <a:gd name="connsiteY0" fmla="*/ 79058 h 81915"/>
                  <a:gd name="connsiteX1" fmla="*/ 139065 w 141636"/>
                  <a:gd name="connsiteY1" fmla="*/ 80582 h 81915"/>
                  <a:gd name="connsiteX2" fmla="*/ 139065 w 141636"/>
                  <a:gd name="connsiteY2" fmla="*/ 80582 h 81915"/>
                  <a:gd name="connsiteX3" fmla="*/ 139065 w 141636"/>
                  <a:gd name="connsiteY3" fmla="*/ 80582 h 81915"/>
                  <a:gd name="connsiteX4" fmla="*/ 138113 w 141636"/>
                  <a:gd name="connsiteY4" fmla="*/ 81153 h 81915"/>
                  <a:gd name="connsiteX5" fmla="*/ 136874 w 141636"/>
                  <a:gd name="connsiteY5" fmla="*/ 81915 h 81915"/>
                  <a:gd name="connsiteX6" fmla="*/ 134588 w 141636"/>
                  <a:gd name="connsiteY6" fmla="*/ 80486 h 81915"/>
                  <a:gd name="connsiteX7" fmla="*/ 134112 w 141636"/>
                  <a:gd name="connsiteY7" fmla="*/ 80486 h 81915"/>
                  <a:gd name="connsiteX8" fmla="*/ 0 w 141636"/>
                  <a:gd name="connsiteY8" fmla="*/ 3048 h 81915"/>
                  <a:gd name="connsiteX9" fmla="*/ 5239 w 141636"/>
                  <a:gd name="connsiteY9" fmla="*/ 0 h 81915"/>
                  <a:gd name="connsiteX10" fmla="*/ 57245 w 141636"/>
                  <a:gd name="connsiteY10" fmla="*/ 30004 h 81915"/>
                  <a:gd name="connsiteX11" fmla="*/ 62484 w 141636"/>
                  <a:gd name="connsiteY11" fmla="*/ 33052 h 81915"/>
                  <a:gd name="connsiteX12" fmla="*/ 64579 w 141636"/>
                  <a:gd name="connsiteY12" fmla="*/ 34290 h 81915"/>
                  <a:gd name="connsiteX13" fmla="*/ 64579 w 141636"/>
                  <a:gd name="connsiteY13" fmla="*/ 34290 h 81915"/>
                  <a:gd name="connsiteX14" fmla="*/ 67913 w 141636"/>
                  <a:gd name="connsiteY14" fmla="*/ 36291 h 81915"/>
                  <a:gd name="connsiteX15" fmla="*/ 83344 w 141636"/>
                  <a:gd name="connsiteY15" fmla="*/ 45149 h 81915"/>
                  <a:gd name="connsiteX16" fmla="*/ 89249 w 141636"/>
                  <a:gd name="connsiteY16" fmla="*/ 48578 h 81915"/>
                  <a:gd name="connsiteX17" fmla="*/ 90297 w 141636"/>
                  <a:gd name="connsiteY17" fmla="*/ 49149 h 81915"/>
                  <a:gd name="connsiteX18" fmla="*/ 93154 w 141636"/>
                  <a:gd name="connsiteY18" fmla="*/ 50768 h 81915"/>
                  <a:gd name="connsiteX19" fmla="*/ 107632 w 141636"/>
                  <a:gd name="connsiteY19" fmla="*/ 59246 h 81915"/>
                  <a:gd name="connsiteX20" fmla="*/ 108109 w 141636"/>
                  <a:gd name="connsiteY20" fmla="*/ 59246 h 81915"/>
                  <a:gd name="connsiteX21" fmla="*/ 109919 w 141636"/>
                  <a:gd name="connsiteY21" fmla="*/ 60293 h 81915"/>
                  <a:gd name="connsiteX22" fmla="*/ 125254 w 141636"/>
                  <a:gd name="connsiteY22" fmla="*/ 69056 h 81915"/>
                  <a:gd name="connsiteX23" fmla="*/ 139351 w 141636"/>
                  <a:gd name="connsiteY23" fmla="*/ 77343 h 8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636" h="81915">
                    <a:moveTo>
                      <a:pt x="141637" y="79058"/>
                    </a:moveTo>
                    <a:lnTo>
                      <a:pt x="139065" y="80582"/>
                    </a:lnTo>
                    <a:lnTo>
                      <a:pt x="139065" y="80582"/>
                    </a:lnTo>
                    <a:lnTo>
                      <a:pt x="139065" y="80582"/>
                    </a:lnTo>
                    <a:lnTo>
                      <a:pt x="138113" y="81153"/>
                    </a:lnTo>
                    <a:lnTo>
                      <a:pt x="136874" y="81915"/>
                    </a:lnTo>
                    <a:lnTo>
                      <a:pt x="134588" y="80486"/>
                    </a:lnTo>
                    <a:lnTo>
                      <a:pt x="134112" y="80486"/>
                    </a:lnTo>
                    <a:lnTo>
                      <a:pt x="0" y="3048"/>
                    </a:lnTo>
                    <a:lnTo>
                      <a:pt x="5239" y="0"/>
                    </a:lnTo>
                    <a:lnTo>
                      <a:pt x="57245" y="30004"/>
                    </a:lnTo>
                    <a:lnTo>
                      <a:pt x="62484" y="33052"/>
                    </a:lnTo>
                    <a:lnTo>
                      <a:pt x="64579" y="34290"/>
                    </a:lnTo>
                    <a:lnTo>
                      <a:pt x="64579" y="34290"/>
                    </a:lnTo>
                    <a:lnTo>
                      <a:pt x="67913" y="36291"/>
                    </a:lnTo>
                    <a:lnTo>
                      <a:pt x="83344" y="45149"/>
                    </a:lnTo>
                    <a:lnTo>
                      <a:pt x="89249" y="48578"/>
                    </a:lnTo>
                    <a:lnTo>
                      <a:pt x="90297" y="49149"/>
                    </a:lnTo>
                    <a:lnTo>
                      <a:pt x="93154" y="50768"/>
                    </a:lnTo>
                    <a:lnTo>
                      <a:pt x="107632" y="59246"/>
                    </a:lnTo>
                    <a:lnTo>
                      <a:pt x="108109" y="59246"/>
                    </a:lnTo>
                    <a:lnTo>
                      <a:pt x="109919" y="60293"/>
                    </a:lnTo>
                    <a:lnTo>
                      <a:pt x="125254" y="69056"/>
                    </a:lnTo>
                    <a:lnTo>
                      <a:pt x="139351" y="77343"/>
                    </a:lnTo>
                    <a:close/>
                  </a:path>
                </a:pathLst>
              </a:custGeom>
              <a:solidFill>
                <a:srgbClr val="313131"/>
              </a:solidFill>
              <a:ln w="9525" cap="flat">
                <a:noFill/>
                <a:prstDash val="solid"/>
                <a:miter/>
              </a:ln>
            </p:spPr>
            <p:txBody>
              <a:bodyPr rtlCol="0" anchor="ctr"/>
              <a:lstStyle/>
              <a:p>
                <a:endParaRPr lang="en-US" sz="1350"/>
              </a:p>
            </p:txBody>
          </p:sp>
          <p:sp>
            <p:nvSpPr>
              <p:cNvPr id="743" name="Freeform: Shape 742">
                <a:extLst>
                  <a:ext uri="{FF2B5EF4-FFF2-40B4-BE49-F238E27FC236}">
                    <a16:creationId xmlns:a16="http://schemas.microsoft.com/office/drawing/2014/main" id="{9767EB4D-3856-4E9A-8435-FFA579F89311}"/>
                  </a:ext>
                </a:extLst>
              </p:cNvPr>
              <p:cNvSpPr/>
              <p:nvPr/>
            </p:nvSpPr>
            <p:spPr>
              <a:xfrm>
                <a:off x="4714750" y="4890346"/>
                <a:ext cx="124682" cy="78104"/>
              </a:xfrm>
              <a:custGeom>
                <a:avLst/>
                <a:gdLst>
                  <a:gd name="connsiteX0" fmla="*/ 124682 w 124682"/>
                  <a:gd name="connsiteY0" fmla="*/ 72009 h 78104"/>
                  <a:gd name="connsiteX1" fmla="*/ 124682 w 124682"/>
                  <a:gd name="connsiteY1" fmla="*/ 78105 h 78104"/>
                  <a:gd name="connsiteX2" fmla="*/ 124492 w 124682"/>
                  <a:gd name="connsiteY2" fmla="*/ 78010 h 78104"/>
                  <a:gd name="connsiteX3" fmla="*/ 120301 w 124682"/>
                  <a:gd name="connsiteY3" fmla="*/ 75533 h 78104"/>
                  <a:gd name="connsiteX4" fmla="*/ 117920 w 124682"/>
                  <a:gd name="connsiteY4" fmla="*/ 74104 h 78104"/>
                  <a:gd name="connsiteX5" fmla="*/ 117824 w 124682"/>
                  <a:gd name="connsiteY5" fmla="*/ 74104 h 78104"/>
                  <a:gd name="connsiteX6" fmla="*/ 117729 w 124682"/>
                  <a:gd name="connsiteY6" fmla="*/ 74009 h 78104"/>
                  <a:gd name="connsiteX7" fmla="*/ 60198 w 124682"/>
                  <a:gd name="connsiteY7" fmla="*/ 40957 h 78104"/>
                  <a:gd name="connsiteX8" fmla="*/ 57150 w 124682"/>
                  <a:gd name="connsiteY8" fmla="*/ 39148 h 78104"/>
                  <a:gd name="connsiteX9" fmla="*/ 55340 w 124682"/>
                  <a:gd name="connsiteY9" fmla="*/ 38005 h 78104"/>
                  <a:gd name="connsiteX10" fmla="*/ 47244 w 124682"/>
                  <a:gd name="connsiteY10" fmla="*/ 33433 h 78104"/>
                  <a:gd name="connsiteX11" fmla="*/ 43625 w 124682"/>
                  <a:gd name="connsiteY11" fmla="*/ 31337 h 78104"/>
                  <a:gd name="connsiteX12" fmla="*/ 0 w 124682"/>
                  <a:gd name="connsiteY12" fmla="*/ 6096 h 78104"/>
                  <a:gd name="connsiteX13" fmla="*/ 0 w 124682"/>
                  <a:gd name="connsiteY13" fmla="*/ 0 h 78104"/>
                  <a:gd name="connsiteX14" fmla="*/ 50483 w 124682"/>
                  <a:gd name="connsiteY14" fmla="*/ 29242 h 78104"/>
                  <a:gd name="connsiteX15" fmla="*/ 50578 w 124682"/>
                  <a:gd name="connsiteY15" fmla="*/ 29242 h 78104"/>
                  <a:gd name="connsiteX16" fmla="*/ 59055 w 124682"/>
                  <a:gd name="connsiteY16" fmla="*/ 34099 h 78104"/>
                  <a:gd name="connsiteX17" fmla="*/ 60008 w 124682"/>
                  <a:gd name="connsiteY17" fmla="*/ 34671 h 78104"/>
                  <a:gd name="connsiteX18" fmla="*/ 63818 w 124682"/>
                  <a:gd name="connsiteY18" fmla="*/ 36957 h 78104"/>
                  <a:gd name="connsiteX19" fmla="*/ 64008 w 124682"/>
                  <a:gd name="connsiteY19" fmla="*/ 37052 h 78104"/>
                  <a:gd name="connsiteX20" fmla="*/ 84773 w 124682"/>
                  <a:gd name="connsiteY20" fmla="*/ 49054 h 78104"/>
                  <a:gd name="connsiteX21" fmla="*/ 84868 w 124682"/>
                  <a:gd name="connsiteY21" fmla="*/ 49054 h 78104"/>
                  <a:gd name="connsiteX22" fmla="*/ 118872 w 124682"/>
                  <a:gd name="connsiteY22" fmla="*/ 68675 h 78104"/>
                  <a:gd name="connsiteX23" fmla="*/ 122206 w 124682"/>
                  <a:gd name="connsiteY23" fmla="*/ 70580 h 78104"/>
                  <a:gd name="connsiteX24" fmla="*/ 122206 w 124682"/>
                  <a:gd name="connsiteY24" fmla="*/ 70675 h 78104"/>
                  <a:gd name="connsiteX25" fmla="*/ 123063 w 124682"/>
                  <a:gd name="connsiteY25" fmla="*/ 71152 h 78104"/>
                  <a:gd name="connsiteX26" fmla="*/ 124682 w 124682"/>
                  <a:gd name="connsiteY26" fmla="*/ 72009 h 7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4682" h="78104">
                    <a:moveTo>
                      <a:pt x="124682" y="72009"/>
                    </a:moveTo>
                    <a:lnTo>
                      <a:pt x="124682" y="78105"/>
                    </a:lnTo>
                    <a:lnTo>
                      <a:pt x="124492" y="78010"/>
                    </a:lnTo>
                    <a:lnTo>
                      <a:pt x="120301" y="75533"/>
                    </a:lnTo>
                    <a:lnTo>
                      <a:pt x="117920" y="74104"/>
                    </a:lnTo>
                    <a:lnTo>
                      <a:pt x="117824" y="74104"/>
                    </a:lnTo>
                    <a:lnTo>
                      <a:pt x="117729" y="74009"/>
                    </a:lnTo>
                    <a:lnTo>
                      <a:pt x="60198" y="40957"/>
                    </a:lnTo>
                    <a:lnTo>
                      <a:pt x="57150" y="39148"/>
                    </a:lnTo>
                    <a:lnTo>
                      <a:pt x="55340" y="38005"/>
                    </a:lnTo>
                    <a:lnTo>
                      <a:pt x="47244" y="33433"/>
                    </a:lnTo>
                    <a:lnTo>
                      <a:pt x="43625" y="31337"/>
                    </a:lnTo>
                    <a:lnTo>
                      <a:pt x="0" y="6096"/>
                    </a:lnTo>
                    <a:lnTo>
                      <a:pt x="0" y="0"/>
                    </a:lnTo>
                    <a:lnTo>
                      <a:pt x="50483" y="29242"/>
                    </a:lnTo>
                    <a:lnTo>
                      <a:pt x="50578" y="29242"/>
                    </a:lnTo>
                    <a:lnTo>
                      <a:pt x="59055" y="34099"/>
                    </a:lnTo>
                    <a:lnTo>
                      <a:pt x="60008" y="34671"/>
                    </a:lnTo>
                    <a:lnTo>
                      <a:pt x="63818" y="36957"/>
                    </a:lnTo>
                    <a:lnTo>
                      <a:pt x="64008" y="37052"/>
                    </a:lnTo>
                    <a:lnTo>
                      <a:pt x="84773" y="49054"/>
                    </a:lnTo>
                    <a:lnTo>
                      <a:pt x="84868" y="49054"/>
                    </a:lnTo>
                    <a:lnTo>
                      <a:pt x="118872" y="68675"/>
                    </a:lnTo>
                    <a:lnTo>
                      <a:pt x="122206" y="70580"/>
                    </a:lnTo>
                    <a:lnTo>
                      <a:pt x="122206" y="70675"/>
                    </a:lnTo>
                    <a:lnTo>
                      <a:pt x="123063" y="71152"/>
                    </a:lnTo>
                    <a:lnTo>
                      <a:pt x="124682" y="72009"/>
                    </a:lnTo>
                    <a:close/>
                  </a:path>
                </a:pathLst>
              </a:custGeom>
              <a:solidFill>
                <a:srgbClr val="4B4B4B"/>
              </a:solidFill>
              <a:ln w="9525" cap="flat">
                <a:noFill/>
                <a:prstDash val="solid"/>
                <a:miter/>
              </a:ln>
            </p:spPr>
            <p:txBody>
              <a:bodyPr rtlCol="0" anchor="ctr"/>
              <a:lstStyle/>
              <a:p>
                <a:endParaRPr lang="en-US" sz="1350"/>
              </a:p>
            </p:txBody>
          </p:sp>
          <p:sp>
            <p:nvSpPr>
              <p:cNvPr id="744" name="Freeform: Shape 743">
                <a:extLst>
                  <a:ext uri="{FF2B5EF4-FFF2-40B4-BE49-F238E27FC236}">
                    <a16:creationId xmlns:a16="http://schemas.microsoft.com/office/drawing/2014/main" id="{D59E66AD-6389-427A-AE4A-CAFD2B00F17A}"/>
                  </a:ext>
                </a:extLst>
              </p:cNvPr>
              <p:cNvSpPr/>
              <p:nvPr/>
            </p:nvSpPr>
            <p:spPr>
              <a:xfrm>
                <a:off x="4715322" y="4884345"/>
                <a:ext cx="132016" cy="79533"/>
              </a:xfrm>
              <a:custGeom>
                <a:avLst/>
                <a:gdLst>
                  <a:gd name="connsiteX0" fmla="*/ 132017 w 132016"/>
                  <a:gd name="connsiteY0" fmla="*/ 76486 h 79533"/>
                  <a:gd name="connsiteX1" fmla="*/ 129350 w 132016"/>
                  <a:gd name="connsiteY1" fmla="*/ 78010 h 79533"/>
                  <a:gd name="connsiteX2" fmla="*/ 126778 w 132016"/>
                  <a:gd name="connsiteY2" fmla="*/ 79534 h 79533"/>
                  <a:gd name="connsiteX3" fmla="*/ 124111 w 132016"/>
                  <a:gd name="connsiteY3" fmla="*/ 78010 h 79533"/>
                  <a:gd name="connsiteX4" fmla="*/ 122492 w 132016"/>
                  <a:gd name="connsiteY4" fmla="*/ 77153 h 79533"/>
                  <a:gd name="connsiteX5" fmla="*/ 121634 w 132016"/>
                  <a:gd name="connsiteY5" fmla="*/ 76676 h 79533"/>
                  <a:gd name="connsiteX6" fmla="*/ 121634 w 132016"/>
                  <a:gd name="connsiteY6" fmla="*/ 76676 h 79533"/>
                  <a:gd name="connsiteX7" fmla="*/ 118301 w 132016"/>
                  <a:gd name="connsiteY7" fmla="*/ 74771 h 79533"/>
                  <a:gd name="connsiteX8" fmla="*/ 84296 w 132016"/>
                  <a:gd name="connsiteY8" fmla="*/ 54769 h 79533"/>
                  <a:gd name="connsiteX9" fmla="*/ 84296 w 132016"/>
                  <a:gd name="connsiteY9" fmla="*/ 54769 h 79533"/>
                  <a:gd name="connsiteX10" fmla="*/ 63818 w 132016"/>
                  <a:gd name="connsiteY10" fmla="*/ 43053 h 79533"/>
                  <a:gd name="connsiteX11" fmla="*/ 63818 w 132016"/>
                  <a:gd name="connsiteY11" fmla="*/ 43053 h 79533"/>
                  <a:gd name="connsiteX12" fmla="*/ 60008 w 132016"/>
                  <a:gd name="connsiteY12" fmla="*/ 40767 h 79533"/>
                  <a:gd name="connsiteX13" fmla="*/ 59055 w 132016"/>
                  <a:gd name="connsiteY13" fmla="*/ 40196 h 79533"/>
                  <a:gd name="connsiteX14" fmla="*/ 50578 w 132016"/>
                  <a:gd name="connsiteY14" fmla="*/ 35338 h 79533"/>
                  <a:gd name="connsiteX15" fmla="*/ 50578 w 132016"/>
                  <a:gd name="connsiteY15" fmla="*/ 35338 h 79533"/>
                  <a:gd name="connsiteX16" fmla="*/ 0 w 132016"/>
                  <a:gd name="connsiteY16" fmla="*/ 6096 h 79533"/>
                  <a:gd name="connsiteX17" fmla="*/ 0 w 132016"/>
                  <a:gd name="connsiteY17" fmla="*/ 0 h 79533"/>
                  <a:gd name="connsiteX18" fmla="*/ 63627 w 132016"/>
                  <a:gd name="connsiteY18" fmla="*/ 36766 h 79533"/>
                  <a:gd name="connsiteX19" fmla="*/ 63627 w 132016"/>
                  <a:gd name="connsiteY19" fmla="*/ 36766 h 79533"/>
                  <a:gd name="connsiteX20" fmla="*/ 65532 w 132016"/>
                  <a:gd name="connsiteY20" fmla="*/ 37814 h 79533"/>
                  <a:gd name="connsiteX21" fmla="*/ 94107 w 132016"/>
                  <a:gd name="connsiteY21" fmla="*/ 54197 h 79533"/>
                  <a:gd name="connsiteX22" fmla="*/ 119444 w 132016"/>
                  <a:gd name="connsiteY22" fmla="*/ 68771 h 79533"/>
                  <a:gd name="connsiteX23" fmla="*/ 123920 w 132016"/>
                  <a:gd name="connsiteY23" fmla="*/ 71342 h 79533"/>
                  <a:gd name="connsiteX24" fmla="*/ 128683 w 132016"/>
                  <a:gd name="connsiteY24" fmla="*/ 74104 h 7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2016" h="79533">
                    <a:moveTo>
                      <a:pt x="132017" y="76486"/>
                    </a:moveTo>
                    <a:lnTo>
                      <a:pt x="129350" y="78010"/>
                    </a:lnTo>
                    <a:lnTo>
                      <a:pt x="126778" y="79534"/>
                    </a:lnTo>
                    <a:lnTo>
                      <a:pt x="124111" y="78010"/>
                    </a:lnTo>
                    <a:lnTo>
                      <a:pt x="122492" y="77153"/>
                    </a:lnTo>
                    <a:lnTo>
                      <a:pt x="121634" y="76676"/>
                    </a:lnTo>
                    <a:lnTo>
                      <a:pt x="121634" y="76676"/>
                    </a:lnTo>
                    <a:lnTo>
                      <a:pt x="118301" y="74771"/>
                    </a:lnTo>
                    <a:lnTo>
                      <a:pt x="84296" y="54769"/>
                    </a:lnTo>
                    <a:lnTo>
                      <a:pt x="84296" y="54769"/>
                    </a:lnTo>
                    <a:lnTo>
                      <a:pt x="63818" y="43053"/>
                    </a:lnTo>
                    <a:lnTo>
                      <a:pt x="63818" y="43053"/>
                    </a:lnTo>
                    <a:lnTo>
                      <a:pt x="60008" y="40767"/>
                    </a:lnTo>
                    <a:lnTo>
                      <a:pt x="59055" y="40196"/>
                    </a:lnTo>
                    <a:lnTo>
                      <a:pt x="50578" y="35338"/>
                    </a:lnTo>
                    <a:lnTo>
                      <a:pt x="50578" y="35338"/>
                    </a:lnTo>
                    <a:lnTo>
                      <a:pt x="0" y="6096"/>
                    </a:lnTo>
                    <a:lnTo>
                      <a:pt x="0" y="0"/>
                    </a:lnTo>
                    <a:lnTo>
                      <a:pt x="63627" y="36766"/>
                    </a:lnTo>
                    <a:lnTo>
                      <a:pt x="63627" y="36766"/>
                    </a:lnTo>
                    <a:lnTo>
                      <a:pt x="65532" y="37814"/>
                    </a:lnTo>
                    <a:lnTo>
                      <a:pt x="94107" y="54197"/>
                    </a:lnTo>
                    <a:lnTo>
                      <a:pt x="119444" y="68771"/>
                    </a:lnTo>
                    <a:lnTo>
                      <a:pt x="123920" y="71342"/>
                    </a:lnTo>
                    <a:lnTo>
                      <a:pt x="128683" y="74104"/>
                    </a:lnTo>
                    <a:close/>
                  </a:path>
                </a:pathLst>
              </a:custGeom>
              <a:solidFill>
                <a:srgbClr val="313131"/>
              </a:solidFill>
              <a:ln w="9525" cap="flat">
                <a:noFill/>
                <a:prstDash val="solid"/>
                <a:miter/>
              </a:ln>
            </p:spPr>
            <p:txBody>
              <a:bodyPr rtlCol="0" anchor="ctr"/>
              <a:lstStyle/>
              <a:p>
                <a:endParaRPr lang="en-US" sz="1350"/>
              </a:p>
            </p:txBody>
          </p:sp>
          <p:sp>
            <p:nvSpPr>
              <p:cNvPr id="745" name="Freeform: Shape 744">
                <a:extLst>
                  <a:ext uri="{FF2B5EF4-FFF2-40B4-BE49-F238E27FC236}">
                    <a16:creationId xmlns:a16="http://schemas.microsoft.com/office/drawing/2014/main" id="{63406501-22EE-42EA-BEB8-9ACDB119508D}"/>
                  </a:ext>
                </a:extLst>
              </p:cNvPr>
              <p:cNvSpPr/>
              <p:nvPr/>
            </p:nvSpPr>
            <p:spPr>
              <a:xfrm>
                <a:off x="4968973" y="4887202"/>
                <a:ext cx="3333" cy="9620"/>
              </a:xfrm>
              <a:custGeom>
                <a:avLst/>
                <a:gdLst>
                  <a:gd name="connsiteX0" fmla="*/ 3334 w 3333"/>
                  <a:gd name="connsiteY0" fmla="*/ 0 h 9620"/>
                  <a:gd name="connsiteX1" fmla="*/ 3334 w 3333"/>
                  <a:gd name="connsiteY1" fmla="*/ 7620 h 9620"/>
                  <a:gd name="connsiteX2" fmla="*/ 0 w 3333"/>
                  <a:gd name="connsiteY2" fmla="*/ 9620 h 9620"/>
                  <a:gd name="connsiteX3" fmla="*/ 0 w 3333"/>
                  <a:gd name="connsiteY3" fmla="*/ 1905 h 9620"/>
                  <a:gd name="connsiteX4" fmla="*/ 3334 w 3333"/>
                  <a:gd name="connsiteY4" fmla="*/ 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620">
                    <a:moveTo>
                      <a:pt x="3334" y="0"/>
                    </a:moveTo>
                    <a:lnTo>
                      <a:pt x="3334" y="7620"/>
                    </a:lnTo>
                    <a:lnTo>
                      <a:pt x="0" y="9620"/>
                    </a:lnTo>
                    <a:lnTo>
                      <a:pt x="0" y="1905"/>
                    </a:lnTo>
                    <a:lnTo>
                      <a:pt x="3334" y="0"/>
                    </a:lnTo>
                    <a:close/>
                  </a:path>
                </a:pathLst>
              </a:custGeom>
              <a:solidFill>
                <a:srgbClr val="353535"/>
              </a:solidFill>
              <a:ln w="9525" cap="flat">
                <a:noFill/>
                <a:prstDash val="solid"/>
                <a:miter/>
              </a:ln>
            </p:spPr>
            <p:txBody>
              <a:bodyPr rtlCol="0" anchor="ctr"/>
              <a:lstStyle/>
              <a:p>
                <a:endParaRPr lang="en-US" sz="1350"/>
              </a:p>
            </p:txBody>
          </p:sp>
          <p:sp>
            <p:nvSpPr>
              <p:cNvPr id="746" name="Freeform: Shape 745">
                <a:extLst>
                  <a:ext uri="{FF2B5EF4-FFF2-40B4-BE49-F238E27FC236}">
                    <a16:creationId xmlns:a16="http://schemas.microsoft.com/office/drawing/2014/main" id="{47A69C55-F6AF-42B8-B3E6-280C857EB736}"/>
                  </a:ext>
                </a:extLst>
              </p:cNvPr>
              <p:cNvSpPr/>
              <p:nvPr/>
            </p:nvSpPr>
            <p:spPr>
              <a:xfrm>
                <a:off x="4965639" y="4889107"/>
                <a:ext cx="3333" cy="9525"/>
              </a:xfrm>
              <a:custGeom>
                <a:avLst/>
                <a:gdLst>
                  <a:gd name="connsiteX0" fmla="*/ 3334 w 3333"/>
                  <a:gd name="connsiteY0" fmla="*/ 0 h 9525"/>
                  <a:gd name="connsiteX1" fmla="*/ 3334 w 3333"/>
                  <a:gd name="connsiteY1" fmla="*/ 7715 h 9525"/>
                  <a:gd name="connsiteX2" fmla="*/ 0 w 3333"/>
                  <a:gd name="connsiteY2" fmla="*/ 9525 h 9525"/>
                  <a:gd name="connsiteX3" fmla="*/ 95 w 3333"/>
                  <a:gd name="connsiteY3" fmla="*/ 1905 h 9525"/>
                  <a:gd name="connsiteX4" fmla="*/ 3334 w 3333"/>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525">
                    <a:moveTo>
                      <a:pt x="3334" y="0"/>
                    </a:moveTo>
                    <a:lnTo>
                      <a:pt x="3334" y="7715"/>
                    </a:lnTo>
                    <a:lnTo>
                      <a:pt x="0" y="9525"/>
                    </a:lnTo>
                    <a:lnTo>
                      <a:pt x="95" y="1905"/>
                    </a:lnTo>
                    <a:lnTo>
                      <a:pt x="3334" y="0"/>
                    </a:lnTo>
                    <a:close/>
                  </a:path>
                </a:pathLst>
              </a:custGeom>
              <a:solidFill>
                <a:srgbClr val="353535"/>
              </a:solidFill>
              <a:ln w="9525" cap="flat">
                <a:noFill/>
                <a:prstDash val="solid"/>
                <a:miter/>
              </a:ln>
            </p:spPr>
            <p:txBody>
              <a:bodyPr rtlCol="0" anchor="ctr"/>
              <a:lstStyle/>
              <a:p>
                <a:endParaRPr lang="en-US" sz="1350"/>
              </a:p>
            </p:txBody>
          </p:sp>
          <p:sp>
            <p:nvSpPr>
              <p:cNvPr id="747" name="Freeform: Shape 746">
                <a:extLst>
                  <a:ext uri="{FF2B5EF4-FFF2-40B4-BE49-F238E27FC236}">
                    <a16:creationId xmlns:a16="http://schemas.microsoft.com/office/drawing/2014/main" id="{1B3353D2-D4E4-47A4-BA20-143872C65BBF}"/>
                  </a:ext>
                </a:extLst>
              </p:cNvPr>
              <p:cNvSpPr/>
              <p:nvPr/>
            </p:nvSpPr>
            <p:spPr>
              <a:xfrm>
                <a:off x="4962305" y="4889107"/>
                <a:ext cx="3428" cy="9525"/>
              </a:xfrm>
              <a:custGeom>
                <a:avLst/>
                <a:gdLst>
                  <a:gd name="connsiteX0" fmla="*/ 3429 w 3428"/>
                  <a:gd name="connsiteY0" fmla="*/ 1905 h 9525"/>
                  <a:gd name="connsiteX1" fmla="*/ 3334 w 3428"/>
                  <a:gd name="connsiteY1" fmla="*/ 9525 h 9525"/>
                  <a:gd name="connsiteX2" fmla="*/ 0 w 3428"/>
                  <a:gd name="connsiteY2" fmla="*/ 7620 h 9525"/>
                  <a:gd name="connsiteX3" fmla="*/ 0 w 3428"/>
                  <a:gd name="connsiteY3" fmla="*/ 0 h 9525"/>
                  <a:gd name="connsiteX4" fmla="*/ 3429 w 3428"/>
                  <a:gd name="connsiteY4" fmla="*/ 1905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 h="9525">
                    <a:moveTo>
                      <a:pt x="3429" y="1905"/>
                    </a:moveTo>
                    <a:lnTo>
                      <a:pt x="3334" y="9525"/>
                    </a:lnTo>
                    <a:lnTo>
                      <a:pt x="0" y="7620"/>
                    </a:lnTo>
                    <a:lnTo>
                      <a:pt x="0" y="0"/>
                    </a:lnTo>
                    <a:lnTo>
                      <a:pt x="3429" y="1905"/>
                    </a:lnTo>
                    <a:close/>
                  </a:path>
                </a:pathLst>
              </a:custGeom>
              <a:solidFill>
                <a:srgbClr val="4B4B4B"/>
              </a:solidFill>
              <a:ln w="9525" cap="flat">
                <a:noFill/>
                <a:prstDash val="solid"/>
                <a:miter/>
              </a:ln>
            </p:spPr>
            <p:txBody>
              <a:bodyPr rtlCol="0" anchor="ctr"/>
              <a:lstStyle/>
              <a:p>
                <a:endParaRPr lang="en-US" sz="1350"/>
              </a:p>
            </p:txBody>
          </p:sp>
          <p:grpSp>
            <p:nvGrpSpPr>
              <p:cNvPr id="748" name="Graphic 2">
                <a:extLst>
                  <a:ext uri="{FF2B5EF4-FFF2-40B4-BE49-F238E27FC236}">
                    <a16:creationId xmlns:a16="http://schemas.microsoft.com/office/drawing/2014/main" id="{1979BC06-A713-4C61-9487-0F259B2F521E}"/>
                  </a:ext>
                </a:extLst>
              </p:cNvPr>
              <p:cNvGrpSpPr/>
              <p:nvPr/>
            </p:nvGrpSpPr>
            <p:grpSpPr>
              <a:xfrm>
                <a:off x="4796380" y="4827480"/>
                <a:ext cx="7524" cy="8763"/>
                <a:chOff x="4796380" y="4827480"/>
                <a:chExt cx="7524" cy="8763"/>
              </a:xfrm>
            </p:grpSpPr>
            <p:sp>
              <p:nvSpPr>
                <p:cNvPr id="749" name="Freeform: Shape 748">
                  <a:extLst>
                    <a:ext uri="{FF2B5EF4-FFF2-40B4-BE49-F238E27FC236}">
                      <a16:creationId xmlns:a16="http://schemas.microsoft.com/office/drawing/2014/main" id="{9225CBA1-27CE-46D6-AAB7-265063CCA93A}"/>
                    </a:ext>
                  </a:extLst>
                </p:cNvPr>
                <p:cNvSpPr/>
                <p:nvPr/>
              </p:nvSpPr>
              <p:spPr>
                <a:xfrm>
                  <a:off x="4797999" y="4827480"/>
                  <a:ext cx="5905" cy="5048"/>
                </a:xfrm>
                <a:custGeom>
                  <a:avLst/>
                  <a:gdLst>
                    <a:gd name="connsiteX0" fmla="*/ 5429 w 5905"/>
                    <a:gd name="connsiteY0" fmla="*/ 4191 h 5048"/>
                    <a:gd name="connsiteX1" fmla="*/ 3905 w 5905"/>
                    <a:gd name="connsiteY1" fmla="*/ 5048 h 5048"/>
                    <a:gd name="connsiteX2" fmla="*/ 3905 w 5905"/>
                    <a:gd name="connsiteY2" fmla="*/ 5048 h 5048"/>
                    <a:gd name="connsiteX3" fmla="*/ 2858 w 5905"/>
                    <a:gd name="connsiteY3" fmla="*/ 4381 h 5048"/>
                    <a:gd name="connsiteX4" fmla="*/ 2857 w 5905"/>
                    <a:gd name="connsiteY4" fmla="*/ 4381 h 5048"/>
                    <a:gd name="connsiteX5" fmla="*/ 0 w 5905"/>
                    <a:gd name="connsiteY5" fmla="*/ 1714 h 5048"/>
                    <a:gd name="connsiteX6" fmla="*/ 1238 w 5905"/>
                    <a:gd name="connsiteY6" fmla="*/ 953 h 5048"/>
                    <a:gd name="connsiteX7" fmla="*/ 1238 w 5905"/>
                    <a:gd name="connsiteY7" fmla="*/ 0 h 5048"/>
                    <a:gd name="connsiteX8" fmla="*/ 1905 w 5905"/>
                    <a:gd name="connsiteY8" fmla="*/ 857 h 5048"/>
                    <a:gd name="connsiteX9" fmla="*/ 5905 w 5905"/>
                    <a:gd name="connsiteY9" fmla="*/ 4286 h 5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 h="5048">
                      <a:moveTo>
                        <a:pt x="5429" y="4191"/>
                      </a:moveTo>
                      <a:lnTo>
                        <a:pt x="3905" y="5048"/>
                      </a:lnTo>
                      <a:lnTo>
                        <a:pt x="3905" y="5048"/>
                      </a:lnTo>
                      <a:cubicBezTo>
                        <a:pt x="3523" y="4883"/>
                        <a:pt x="3169" y="4658"/>
                        <a:pt x="2858" y="4381"/>
                      </a:cubicBezTo>
                      <a:lnTo>
                        <a:pt x="2857" y="4381"/>
                      </a:lnTo>
                      <a:cubicBezTo>
                        <a:pt x="1753" y="3671"/>
                        <a:pt x="785" y="2768"/>
                        <a:pt x="0" y="1714"/>
                      </a:cubicBezTo>
                      <a:lnTo>
                        <a:pt x="1238" y="953"/>
                      </a:lnTo>
                      <a:cubicBezTo>
                        <a:pt x="1276" y="636"/>
                        <a:pt x="1276" y="317"/>
                        <a:pt x="1238" y="0"/>
                      </a:cubicBezTo>
                      <a:lnTo>
                        <a:pt x="1905" y="857"/>
                      </a:lnTo>
                      <a:cubicBezTo>
                        <a:pt x="3011" y="2241"/>
                        <a:pt x="4368" y="3405"/>
                        <a:pt x="5905" y="4286"/>
                      </a:cubicBezTo>
                      <a:close/>
                    </a:path>
                  </a:pathLst>
                </a:custGeom>
                <a:solidFill>
                  <a:srgbClr val="BD0C32"/>
                </a:solidFill>
                <a:ln w="9525" cap="flat">
                  <a:noFill/>
                  <a:prstDash val="solid"/>
                  <a:miter/>
                </a:ln>
              </p:spPr>
              <p:txBody>
                <a:bodyPr rtlCol="0" anchor="ctr"/>
                <a:lstStyle/>
                <a:p>
                  <a:endParaRPr lang="en-US" sz="1350"/>
                </a:p>
              </p:txBody>
            </p:sp>
            <p:sp>
              <p:nvSpPr>
                <p:cNvPr id="750" name="Freeform: Shape 749">
                  <a:extLst>
                    <a:ext uri="{FF2B5EF4-FFF2-40B4-BE49-F238E27FC236}">
                      <a16:creationId xmlns:a16="http://schemas.microsoft.com/office/drawing/2014/main" id="{1AC16520-5AEB-4EFF-A561-F29B270194B8}"/>
                    </a:ext>
                  </a:extLst>
                </p:cNvPr>
                <p:cNvSpPr/>
                <p:nvPr/>
              </p:nvSpPr>
              <p:spPr>
                <a:xfrm>
                  <a:off x="4796380" y="4829481"/>
                  <a:ext cx="7334" cy="6762"/>
                </a:xfrm>
                <a:custGeom>
                  <a:avLst/>
                  <a:gdLst>
                    <a:gd name="connsiteX0" fmla="*/ 7334 w 7334"/>
                    <a:gd name="connsiteY0" fmla="*/ 6763 h 6762"/>
                    <a:gd name="connsiteX1" fmla="*/ 7334 w 7334"/>
                    <a:gd name="connsiteY1" fmla="*/ 6763 h 6762"/>
                    <a:gd name="connsiteX2" fmla="*/ 5429 w 7334"/>
                    <a:gd name="connsiteY2" fmla="*/ 5906 h 6762"/>
                    <a:gd name="connsiteX3" fmla="*/ 3905 w 7334"/>
                    <a:gd name="connsiteY3" fmla="*/ 4858 h 6762"/>
                    <a:gd name="connsiteX4" fmla="*/ 3905 w 7334"/>
                    <a:gd name="connsiteY4" fmla="*/ 4858 h 6762"/>
                    <a:gd name="connsiteX5" fmla="*/ 0 w 7334"/>
                    <a:gd name="connsiteY5" fmla="*/ 1048 h 6762"/>
                    <a:gd name="connsiteX6" fmla="*/ 0 w 7334"/>
                    <a:gd name="connsiteY6" fmla="*/ 1048 h 6762"/>
                    <a:gd name="connsiteX7" fmla="*/ 1905 w 7334"/>
                    <a:gd name="connsiteY7" fmla="*/ 0 h 6762"/>
                    <a:gd name="connsiteX8" fmla="*/ 4763 w 7334"/>
                    <a:gd name="connsiteY8" fmla="*/ 2667 h 6762"/>
                    <a:gd name="connsiteX9" fmla="*/ 4763 w 7334"/>
                    <a:gd name="connsiteY9" fmla="*/ 2667 h 6762"/>
                    <a:gd name="connsiteX10" fmla="*/ 5810 w 7334"/>
                    <a:gd name="connsiteY10" fmla="*/ 3334 h 6762"/>
                    <a:gd name="connsiteX11" fmla="*/ 5810 w 7334"/>
                    <a:gd name="connsiteY11" fmla="*/ 3334 h 6762"/>
                    <a:gd name="connsiteX12" fmla="*/ 6763 w 7334"/>
                    <a:gd name="connsiteY12" fmla="*/ 5525 h 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34" h="6762">
                      <a:moveTo>
                        <a:pt x="7334" y="6763"/>
                      </a:moveTo>
                      <a:lnTo>
                        <a:pt x="7334" y="6763"/>
                      </a:lnTo>
                      <a:cubicBezTo>
                        <a:pt x="6673" y="6540"/>
                        <a:pt x="6035" y="6253"/>
                        <a:pt x="5429" y="5906"/>
                      </a:cubicBezTo>
                      <a:cubicBezTo>
                        <a:pt x="4899" y="5589"/>
                        <a:pt x="4390" y="5239"/>
                        <a:pt x="3905" y="4858"/>
                      </a:cubicBezTo>
                      <a:lnTo>
                        <a:pt x="3905" y="4858"/>
                      </a:lnTo>
                      <a:cubicBezTo>
                        <a:pt x="2442" y="3765"/>
                        <a:pt x="1128" y="2484"/>
                        <a:pt x="0" y="1048"/>
                      </a:cubicBezTo>
                      <a:lnTo>
                        <a:pt x="0" y="1048"/>
                      </a:lnTo>
                      <a:lnTo>
                        <a:pt x="1905" y="0"/>
                      </a:lnTo>
                      <a:cubicBezTo>
                        <a:pt x="2690" y="1053"/>
                        <a:pt x="3658" y="1957"/>
                        <a:pt x="4763" y="2667"/>
                      </a:cubicBezTo>
                      <a:lnTo>
                        <a:pt x="4763" y="2667"/>
                      </a:lnTo>
                      <a:cubicBezTo>
                        <a:pt x="5074" y="2944"/>
                        <a:pt x="5428" y="3169"/>
                        <a:pt x="5810" y="3334"/>
                      </a:cubicBezTo>
                      <a:lnTo>
                        <a:pt x="5810" y="3334"/>
                      </a:lnTo>
                      <a:cubicBezTo>
                        <a:pt x="5810" y="4096"/>
                        <a:pt x="6477" y="4763"/>
                        <a:pt x="6763" y="5525"/>
                      </a:cubicBezTo>
                      <a:close/>
                    </a:path>
                  </a:pathLst>
                </a:custGeom>
                <a:solidFill>
                  <a:srgbClr val="E70F3D"/>
                </a:solidFill>
                <a:ln w="9525" cap="flat">
                  <a:noFill/>
                  <a:prstDash val="solid"/>
                  <a:miter/>
                </a:ln>
              </p:spPr>
              <p:txBody>
                <a:bodyPr rtlCol="0" anchor="ctr"/>
                <a:lstStyle/>
                <a:p>
                  <a:endParaRPr lang="en-US" sz="1350"/>
                </a:p>
              </p:txBody>
            </p:sp>
          </p:grpSp>
          <p:sp>
            <p:nvSpPr>
              <p:cNvPr id="751" name="Freeform: Shape 750">
                <a:extLst>
                  <a:ext uri="{FF2B5EF4-FFF2-40B4-BE49-F238E27FC236}">
                    <a16:creationId xmlns:a16="http://schemas.microsoft.com/office/drawing/2014/main" id="{EDAB044A-F6F7-45E3-950E-94EBEF4CA1FB}"/>
                  </a:ext>
                </a:extLst>
              </p:cNvPr>
              <p:cNvSpPr/>
              <p:nvPr/>
            </p:nvSpPr>
            <p:spPr>
              <a:xfrm>
                <a:off x="4810667" y="4838720"/>
                <a:ext cx="15430" cy="6084"/>
              </a:xfrm>
              <a:custGeom>
                <a:avLst/>
                <a:gdLst>
                  <a:gd name="connsiteX0" fmla="*/ 0 w 15430"/>
                  <a:gd name="connsiteY0" fmla="*/ 0 h 6084"/>
                  <a:gd name="connsiteX1" fmla="*/ 2381 w 15430"/>
                  <a:gd name="connsiteY1" fmla="*/ 3143 h 6084"/>
                  <a:gd name="connsiteX2" fmla="*/ 13240 w 15430"/>
                  <a:gd name="connsiteY2" fmla="*/ 3143 h 6084"/>
                  <a:gd name="connsiteX3" fmla="*/ 15431 w 15430"/>
                  <a:gd name="connsiteY3" fmla="*/ 95 h 6084"/>
                  <a:gd name="connsiteX4" fmla="*/ 15430 w 15430"/>
                  <a:gd name="connsiteY4" fmla="*/ 1715 h 6084"/>
                  <a:gd name="connsiteX5" fmla="*/ 13335 w 15430"/>
                  <a:gd name="connsiteY5" fmla="*/ 4763 h 6084"/>
                  <a:gd name="connsiteX6" fmla="*/ 2476 w 15430"/>
                  <a:gd name="connsiteY6" fmla="*/ 4763 h 6084"/>
                  <a:gd name="connsiteX7" fmla="*/ 95 w 15430"/>
                  <a:gd name="connsiteY7" fmla="*/ 1620 h 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30" h="6084">
                    <a:moveTo>
                      <a:pt x="0" y="0"/>
                    </a:moveTo>
                    <a:cubicBezTo>
                      <a:pt x="168" y="1401"/>
                      <a:pt x="1078" y="2603"/>
                      <a:pt x="2381" y="3143"/>
                    </a:cubicBezTo>
                    <a:cubicBezTo>
                      <a:pt x="5786" y="4906"/>
                      <a:pt x="9835" y="4906"/>
                      <a:pt x="13240" y="3143"/>
                    </a:cubicBezTo>
                    <a:cubicBezTo>
                      <a:pt x="14431" y="2554"/>
                      <a:pt x="15252" y="1412"/>
                      <a:pt x="15431" y="95"/>
                    </a:cubicBezTo>
                    <a:lnTo>
                      <a:pt x="15430" y="1715"/>
                    </a:lnTo>
                    <a:cubicBezTo>
                      <a:pt x="15343" y="3038"/>
                      <a:pt x="14539" y="4207"/>
                      <a:pt x="13335" y="4763"/>
                    </a:cubicBezTo>
                    <a:cubicBezTo>
                      <a:pt x="9930" y="6525"/>
                      <a:pt x="5881" y="6525"/>
                      <a:pt x="2476" y="4763"/>
                    </a:cubicBezTo>
                    <a:cubicBezTo>
                      <a:pt x="1173" y="4222"/>
                      <a:pt x="263" y="3020"/>
                      <a:pt x="95" y="1620"/>
                    </a:cubicBezTo>
                    <a:close/>
                  </a:path>
                </a:pathLst>
              </a:custGeom>
              <a:solidFill>
                <a:srgbClr val="D40E37"/>
              </a:solidFill>
              <a:ln w="9525" cap="flat">
                <a:noFill/>
                <a:prstDash val="solid"/>
                <a:miter/>
              </a:ln>
            </p:spPr>
            <p:txBody>
              <a:bodyPr rtlCol="0" anchor="ctr"/>
              <a:lstStyle/>
              <a:p>
                <a:endParaRPr lang="en-US" sz="1350"/>
              </a:p>
            </p:txBody>
          </p:sp>
          <p:sp>
            <p:nvSpPr>
              <p:cNvPr id="752" name="Freeform: Shape 751">
                <a:extLst>
                  <a:ext uri="{FF2B5EF4-FFF2-40B4-BE49-F238E27FC236}">
                    <a16:creationId xmlns:a16="http://schemas.microsoft.com/office/drawing/2014/main" id="{3789D2CB-BFFD-43F3-8F17-CF3817D48A15}"/>
                  </a:ext>
                </a:extLst>
              </p:cNvPr>
              <p:cNvSpPr/>
              <p:nvPr/>
            </p:nvSpPr>
            <p:spPr>
              <a:xfrm>
                <a:off x="4799904" y="4818908"/>
                <a:ext cx="40481" cy="24119"/>
              </a:xfrm>
              <a:custGeom>
                <a:avLst/>
                <a:gdLst>
                  <a:gd name="connsiteX0" fmla="*/ 39910 w 40481"/>
                  <a:gd name="connsiteY0" fmla="*/ 0 h 24119"/>
                  <a:gd name="connsiteX1" fmla="*/ 38957 w 40481"/>
                  <a:gd name="connsiteY1" fmla="*/ 6191 h 24119"/>
                  <a:gd name="connsiteX2" fmla="*/ 38957 w 40481"/>
                  <a:gd name="connsiteY2" fmla="*/ 6191 h 24119"/>
                  <a:gd name="connsiteX3" fmla="*/ 38005 w 40481"/>
                  <a:gd name="connsiteY3" fmla="*/ 9144 h 24119"/>
                  <a:gd name="connsiteX4" fmla="*/ 36481 w 40481"/>
                  <a:gd name="connsiteY4" fmla="*/ 12382 h 24119"/>
                  <a:gd name="connsiteX5" fmla="*/ 34766 w 40481"/>
                  <a:gd name="connsiteY5" fmla="*/ 15145 h 24119"/>
                  <a:gd name="connsiteX6" fmla="*/ 34099 w 40481"/>
                  <a:gd name="connsiteY6" fmla="*/ 16097 h 24119"/>
                  <a:gd name="connsiteX7" fmla="*/ 33052 w 40481"/>
                  <a:gd name="connsiteY7" fmla="*/ 17145 h 24119"/>
                  <a:gd name="connsiteX8" fmla="*/ 31718 w 40481"/>
                  <a:gd name="connsiteY8" fmla="*/ 18574 h 24119"/>
                  <a:gd name="connsiteX9" fmla="*/ 31147 w 40481"/>
                  <a:gd name="connsiteY9" fmla="*/ 19145 h 24119"/>
                  <a:gd name="connsiteX10" fmla="*/ 30099 w 40481"/>
                  <a:gd name="connsiteY10" fmla="*/ 20003 h 24119"/>
                  <a:gd name="connsiteX11" fmla="*/ 28099 w 40481"/>
                  <a:gd name="connsiteY11" fmla="*/ 21336 h 24119"/>
                  <a:gd name="connsiteX12" fmla="*/ 25718 w 40481"/>
                  <a:gd name="connsiteY12" fmla="*/ 22479 h 24119"/>
                  <a:gd name="connsiteX13" fmla="*/ 23717 w 40481"/>
                  <a:gd name="connsiteY13" fmla="*/ 23336 h 24119"/>
                  <a:gd name="connsiteX14" fmla="*/ 18765 w 40481"/>
                  <a:gd name="connsiteY14" fmla="*/ 24003 h 24119"/>
                  <a:gd name="connsiteX15" fmla="*/ 15716 w 40481"/>
                  <a:gd name="connsiteY15" fmla="*/ 24003 h 24119"/>
                  <a:gd name="connsiteX16" fmla="*/ 15716 w 40481"/>
                  <a:gd name="connsiteY16" fmla="*/ 24003 h 24119"/>
                  <a:gd name="connsiteX17" fmla="*/ 14002 w 40481"/>
                  <a:gd name="connsiteY17" fmla="*/ 24003 h 24119"/>
                  <a:gd name="connsiteX18" fmla="*/ 11811 w 40481"/>
                  <a:gd name="connsiteY18" fmla="*/ 23241 h 24119"/>
                  <a:gd name="connsiteX19" fmla="*/ 11811 w 40481"/>
                  <a:gd name="connsiteY19" fmla="*/ 23241 h 24119"/>
                  <a:gd name="connsiteX20" fmla="*/ 10096 w 40481"/>
                  <a:gd name="connsiteY20" fmla="*/ 22384 h 24119"/>
                  <a:gd name="connsiteX21" fmla="*/ 5239 w 40481"/>
                  <a:gd name="connsiteY21" fmla="*/ 18669 h 24119"/>
                  <a:gd name="connsiteX22" fmla="*/ 4477 w 40481"/>
                  <a:gd name="connsiteY22" fmla="*/ 17812 h 24119"/>
                  <a:gd name="connsiteX23" fmla="*/ 4477 w 40481"/>
                  <a:gd name="connsiteY23" fmla="*/ 17812 h 24119"/>
                  <a:gd name="connsiteX24" fmla="*/ 3238 w 40481"/>
                  <a:gd name="connsiteY24" fmla="*/ 16192 h 24119"/>
                  <a:gd name="connsiteX25" fmla="*/ 1429 w 40481"/>
                  <a:gd name="connsiteY25" fmla="*/ 13335 h 24119"/>
                  <a:gd name="connsiteX26" fmla="*/ 1429 w 40481"/>
                  <a:gd name="connsiteY26" fmla="*/ 13335 h 24119"/>
                  <a:gd name="connsiteX27" fmla="*/ 0 w 40481"/>
                  <a:gd name="connsiteY27" fmla="*/ 10287 h 24119"/>
                  <a:gd name="connsiteX28" fmla="*/ 0 w 40481"/>
                  <a:gd name="connsiteY28" fmla="*/ 10287 h 24119"/>
                  <a:gd name="connsiteX29" fmla="*/ 0 w 40481"/>
                  <a:gd name="connsiteY29" fmla="*/ 9334 h 24119"/>
                  <a:gd name="connsiteX30" fmla="*/ 667 w 40481"/>
                  <a:gd name="connsiteY30" fmla="*/ 10192 h 24119"/>
                  <a:gd name="connsiteX31" fmla="*/ 4286 w 40481"/>
                  <a:gd name="connsiteY31" fmla="*/ 8096 h 24119"/>
                  <a:gd name="connsiteX32" fmla="*/ 5048 w 40481"/>
                  <a:gd name="connsiteY32" fmla="*/ 8096 h 24119"/>
                  <a:gd name="connsiteX33" fmla="*/ 35338 w 40481"/>
                  <a:gd name="connsiteY33" fmla="*/ 8096 h 24119"/>
                  <a:gd name="connsiteX34" fmla="*/ 38005 w 40481"/>
                  <a:gd name="connsiteY34" fmla="*/ 6191 h 24119"/>
                  <a:gd name="connsiteX35" fmla="*/ 38005 w 40481"/>
                  <a:gd name="connsiteY35" fmla="*/ 6191 h 24119"/>
                  <a:gd name="connsiteX36" fmla="*/ 40482 w 40481"/>
                  <a:gd name="connsiteY36" fmla="*/ 2953 h 24119"/>
                  <a:gd name="connsiteX37" fmla="*/ 39910 w 40481"/>
                  <a:gd name="connsiteY37" fmla="*/ 0 h 2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481" h="24119">
                    <a:moveTo>
                      <a:pt x="39910" y="0"/>
                    </a:moveTo>
                    <a:cubicBezTo>
                      <a:pt x="39887" y="2098"/>
                      <a:pt x="39566" y="4183"/>
                      <a:pt x="38957" y="6191"/>
                    </a:cubicBezTo>
                    <a:cubicBezTo>
                      <a:pt x="38957" y="6191"/>
                      <a:pt x="38957" y="6191"/>
                      <a:pt x="38957" y="6191"/>
                    </a:cubicBezTo>
                    <a:cubicBezTo>
                      <a:pt x="38728" y="7202"/>
                      <a:pt x="38409" y="8190"/>
                      <a:pt x="38005" y="9144"/>
                    </a:cubicBezTo>
                    <a:cubicBezTo>
                      <a:pt x="37433" y="10573"/>
                      <a:pt x="37147" y="10954"/>
                      <a:pt x="36481" y="12382"/>
                    </a:cubicBezTo>
                    <a:lnTo>
                      <a:pt x="34766" y="15145"/>
                    </a:lnTo>
                    <a:cubicBezTo>
                      <a:pt x="34567" y="15478"/>
                      <a:pt x="34344" y="15796"/>
                      <a:pt x="34099" y="16097"/>
                    </a:cubicBezTo>
                    <a:lnTo>
                      <a:pt x="33052" y="17145"/>
                    </a:lnTo>
                    <a:cubicBezTo>
                      <a:pt x="32709" y="17706"/>
                      <a:pt x="32255" y="18193"/>
                      <a:pt x="31718" y="18574"/>
                    </a:cubicBezTo>
                    <a:lnTo>
                      <a:pt x="31147" y="19145"/>
                    </a:lnTo>
                    <a:lnTo>
                      <a:pt x="30099" y="20003"/>
                    </a:lnTo>
                    <a:lnTo>
                      <a:pt x="28099" y="21336"/>
                    </a:lnTo>
                    <a:cubicBezTo>
                      <a:pt x="27362" y="21826"/>
                      <a:pt x="26561" y="22210"/>
                      <a:pt x="25718" y="22479"/>
                    </a:cubicBezTo>
                    <a:cubicBezTo>
                      <a:pt x="25096" y="22861"/>
                      <a:pt x="24423" y="23150"/>
                      <a:pt x="23717" y="23336"/>
                    </a:cubicBezTo>
                    <a:cubicBezTo>
                      <a:pt x="22109" y="23805"/>
                      <a:pt x="20439" y="24029"/>
                      <a:pt x="18765" y="24003"/>
                    </a:cubicBezTo>
                    <a:cubicBezTo>
                      <a:pt x="17754" y="24159"/>
                      <a:pt x="16727" y="24159"/>
                      <a:pt x="15716" y="24003"/>
                    </a:cubicBezTo>
                    <a:lnTo>
                      <a:pt x="15716" y="24003"/>
                    </a:lnTo>
                    <a:lnTo>
                      <a:pt x="14002" y="24003"/>
                    </a:lnTo>
                    <a:lnTo>
                      <a:pt x="11811" y="23241"/>
                    </a:lnTo>
                    <a:lnTo>
                      <a:pt x="11811" y="23241"/>
                    </a:lnTo>
                    <a:lnTo>
                      <a:pt x="10096" y="22384"/>
                    </a:lnTo>
                    <a:cubicBezTo>
                      <a:pt x="8306" y="21386"/>
                      <a:pt x="6670" y="20135"/>
                      <a:pt x="5239" y="18669"/>
                    </a:cubicBezTo>
                    <a:lnTo>
                      <a:pt x="4477" y="17812"/>
                    </a:lnTo>
                    <a:lnTo>
                      <a:pt x="4477" y="17812"/>
                    </a:lnTo>
                    <a:cubicBezTo>
                      <a:pt x="4025" y="17303"/>
                      <a:pt x="3611" y="16761"/>
                      <a:pt x="3238" y="16192"/>
                    </a:cubicBezTo>
                    <a:cubicBezTo>
                      <a:pt x="2523" y="15315"/>
                      <a:pt x="1916" y="14356"/>
                      <a:pt x="1429" y="13335"/>
                    </a:cubicBezTo>
                    <a:lnTo>
                      <a:pt x="1429" y="13335"/>
                    </a:lnTo>
                    <a:cubicBezTo>
                      <a:pt x="900" y="12345"/>
                      <a:pt x="423" y="11327"/>
                      <a:pt x="0" y="10287"/>
                    </a:cubicBezTo>
                    <a:cubicBezTo>
                      <a:pt x="0" y="10287"/>
                      <a:pt x="0" y="10287"/>
                      <a:pt x="0" y="10287"/>
                    </a:cubicBezTo>
                    <a:cubicBezTo>
                      <a:pt x="38" y="9971"/>
                      <a:pt x="38" y="9651"/>
                      <a:pt x="0" y="9334"/>
                    </a:cubicBezTo>
                    <a:lnTo>
                      <a:pt x="667" y="10192"/>
                    </a:lnTo>
                    <a:lnTo>
                      <a:pt x="4286" y="8096"/>
                    </a:lnTo>
                    <a:lnTo>
                      <a:pt x="5048" y="8096"/>
                    </a:lnTo>
                    <a:cubicBezTo>
                      <a:pt x="14562" y="12948"/>
                      <a:pt x="25824" y="12948"/>
                      <a:pt x="35338" y="8096"/>
                    </a:cubicBezTo>
                    <a:cubicBezTo>
                      <a:pt x="36280" y="7539"/>
                      <a:pt x="37172" y="6902"/>
                      <a:pt x="38005" y="6191"/>
                    </a:cubicBezTo>
                    <a:lnTo>
                      <a:pt x="38005" y="6191"/>
                    </a:lnTo>
                    <a:cubicBezTo>
                      <a:pt x="39028" y="5278"/>
                      <a:pt x="39868" y="4179"/>
                      <a:pt x="40482" y="2953"/>
                    </a:cubicBezTo>
                    <a:cubicBezTo>
                      <a:pt x="40466" y="1943"/>
                      <a:pt x="40273" y="943"/>
                      <a:pt x="39910" y="0"/>
                    </a:cubicBezTo>
                    <a:close/>
                  </a:path>
                </a:pathLst>
              </a:custGeom>
              <a:solidFill>
                <a:srgbClr val="FE1142"/>
              </a:solidFill>
              <a:ln w="9525" cap="flat">
                <a:noFill/>
                <a:prstDash val="solid"/>
                <a:miter/>
              </a:ln>
            </p:spPr>
            <p:txBody>
              <a:bodyPr rtlCol="0" anchor="ctr"/>
              <a:lstStyle/>
              <a:p>
                <a:endParaRPr lang="en-US" sz="1350"/>
              </a:p>
            </p:txBody>
          </p:sp>
          <p:sp>
            <p:nvSpPr>
              <p:cNvPr id="753" name="Freeform: Shape 752">
                <a:extLst>
                  <a:ext uri="{FF2B5EF4-FFF2-40B4-BE49-F238E27FC236}">
                    <a16:creationId xmlns:a16="http://schemas.microsoft.com/office/drawing/2014/main" id="{2FBEF7E6-CFAE-4C8C-81C2-9F08859D57F5}"/>
                  </a:ext>
                </a:extLst>
              </p:cNvPr>
              <p:cNvSpPr/>
              <p:nvPr/>
            </p:nvSpPr>
            <p:spPr>
              <a:xfrm>
                <a:off x="4802857" y="4808526"/>
                <a:ext cx="36957" cy="21164"/>
              </a:xfrm>
              <a:custGeom>
                <a:avLst/>
                <a:gdLst>
                  <a:gd name="connsiteX0" fmla="*/ 36957 w 36957"/>
                  <a:gd name="connsiteY0" fmla="*/ 9811 h 21164"/>
                  <a:gd name="connsiteX1" fmla="*/ 36957 w 36957"/>
                  <a:gd name="connsiteY1" fmla="*/ 10382 h 21164"/>
                  <a:gd name="connsiteX2" fmla="*/ 36195 w 36957"/>
                  <a:gd name="connsiteY2" fmla="*/ 12382 h 21164"/>
                  <a:gd name="connsiteX3" fmla="*/ 33719 w 36957"/>
                  <a:gd name="connsiteY3" fmla="*/ 15621 h 21164"/>
                  <a:gd name="connsiteX4" fmla="*/ 33719 w 36957"/>
                  <a:gd name="connsiteY4" fmla="*/ 15621 h 21164"/>
                  <a:gd name="connsiteX5" fmla="*/ 31052 w 36957"/>
                  <a:gd name="connsiteY5" fmla="*/ 17526 h 21164"/>
                  <a:gd name="connsiteX6" fmla="*/ 762 w 36957"/>
                  <a:gd name="connsiteY6" fmla="*/ 17526 h 21164"/>
                  <a:gd name="connsiteX7" fmla="*/ 0 w 36957"/>
                  <a:gd name="connsiteY7" fmla="*/ 17526 h 21164"/>
                  <a:gd name="connsiteX8" fmla="*/ 1905 w 36957"/>
                  <a:gd name="connsiteY8" fmla="*/ 16383 h 21164"/>
                  <a:gd name="connsiteX9" fmla="*/ 14954 w 36957"/>
                  <a:gd name="connsiteY9" fmla="*/ 8858 h 21164"/>
                  <a:gd name="connsiteX10" fmla="*/ 18479 w 36957"/>
                  <a:gd name="connsiteY10" fmla="*/ 6763 h 21164"/>
                  <a:gd name="connsiteX11" fmla="*/ 25146 w 36957"/>
                  <a:gd name="connsiteY11" fmla="*/ 2953 h 21164"/>
                  <a:gd name="connsiteX12" fmla="*/ 28289 w 36957"/>
                  <a:gd name="connsiteY12" fmla="*/ 1048 h 21164"/>
                  <a:gd name="connsiteX13" fmla="*/ 30194 w 36957"/>
                  <a:gd name="connsiteY13" fmla="*/ 0 h 21164"/>
                  <a:gd name="connsiteX14" fmla="*/ 30194 w 36957"/>
                  <a:gd name="connsiteY14" fmla="*/ 0 h 21164"/>
                  <a:gd name="connsiteX15" fmla="*/ 36957 w 36957"/>
                  <a:gd name="connsiteY15" fmla="*/ 9811 h 2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957" h="21164">
                    <a:moveTo>
                      <a:pt x="36957" y="9811"/>
                    </a:moveTo>
                    <a:lnTo>
                      <a:pt x="36957" y="10382"/>
                    </a:lnTo>
                    <a:cubicBezTo>
                      <a:pt x="36771" y="11073"/>
                      <a:pt x="36516" y="11743"/>
                      <a:pt x="36195" y="12382"/>
                    </a:cubicBezTo>
                    <a:cubicBezTo>
                      <a:pt x="35582" y="13608"/>
                      <a:pt x="34741" y="14708"/>
                      <a:pt x="33719" y="15621"/>
                    </a:cubicBezTo>
                    <a:lnTo>
                      <a:pt x="33719" y="15621"/>
                    </a:lnTo>
                    <a:lnTo>
                      <a:pt x="31052" y="17526"/>
                    </a:lnTo>
                    <a:cubicBezTo>
                      <a:pt x="21538" y="22377"/>
                      <a:pt x="10276" y="22377"/>
                      <a:pt x="762" y="17526"/>
                    </a:cubicBezTo>
                    <a:lnTo>
                      <a:pt x="0" y="17526"/>
                    </a:lnTo>
                    <a:lnTo>
                      <a:pt x="1905" y="16383"/>
                    </a:lnTo>
                    <a:lnTo>
                      <a:pt x="14954" y="8858"/>
                    </a:lnTo>
                    <a:lnTo>
                      <a:pt x="18479" y="6763"/>
                    </a:lnTo>
                    <a:lnTo>
                      <a:pt x="25146" y="2953"/>
                    </a:lnTo>
                    <a:lnTo>
                      <a:pt x="28289" y="1048"/>
                    </a:lnTo>
                    <a:lnTo>
                      <a:pt x="30194" y="0"/>
                    </a:lnTo>
                    <a:lnTo>
                      <a:pt x="30194" y="0"/>
                    </a:lnTo>
                    <a:cubicBezTo>
                      <a:pt x="34288" y="1522"/>
                      <a:pt x="36991" y="5444"/>
                      <a:pt x="36957" y="9811"/>
                    </a:cubicBezTo>
                    <a:close/>
                  </a:path>
                </a:pathLst>
              </a:custGeom>
              <a:solidFill>
                <a:srgbClr val="FE708F"/>
              </a:solidFill>
              <a:ln w="9525" cap="flat">
                <a:noFill/>
                <a:prstDash val="solid"/>
                <a:miter/>
              </a:ln>
            </p:spPr>
            <p:txBody>
              <a:bodyPr rtlCol="0" anchor="ctr"/>
              <a:lstStyle/>
              <a:p>
                <a:endParaRPr lang="en-US" sz="1350"/>
              </a:p>
            </p:txBody>
          </p:sp>
          <p:sp>
            <p:nvSpPr>
              <p:cNvPr id="754" name="Freeform: Shape 753">
                <a:extLst>
                  <a:ext uri="{FF2B5EF4-FFF2-40B4-BE49-F238E27FC236}">
                    <a16:creationId xmlns:a16="http://schemas.microsoft.com/office/drawing/2014/main" id="{2FA04741-A846-4369-8017-CA8F5231A4BD}"/>
                  </a:ext>
                </a:extLst>
              </p:cNvPr>
              <p:cNvSpPr/>
              <p:nvPr/>
            </p:nvSpPr>
            <p:spPr>
              <a:xfrm>
                <a:off x="4804857" y="4809383"/>
                <a:ext cx="33242" cy="18579"/>
              </a:xfrm>
              <a:custGeom>
                <a:avLst/>
                <a:gdLst>
                  <a:gd name="connsiteX0" fmla="*/ 33242 w 33242"/>
                  <a:gd name="connsiteY0" fmla="*/ 7906 h 18579"/>
                  <a:gd name="connsiteX1" fmla="*/ 33242 w 33242"/>
                  <a:gd name="connsiteY1" fmla="*/ 7906 h 18579"/>
                  <a:gd name="connsiteX2" fmla="*/ 30004 w 33242"/>
                  <a:gd name="connsiteY2" fmla="*/ 13621 h 18579"/>
                  <a:gd name="connsiteX3" fmla="*/ 30004 w 33242"/>
                  <a:gd name="connsiteY3" fmla="*/ 13621 h 18579"/>
                  <a:gd name="connsiteX4" fmla="*/ 28194 w 33242"/>
                  <a:gd name="connsiteY4" fmla="*/ 14954 h 18579"/>
                  <a:gd name="connsiteX5" fmla="*/ 13716 w 33242"/>
                  <a:gd name="connsiteY5" fmla="*/ 18574 h 18579"/>
                  <a:gd name="connsiteX6" fmla="*/ 0 w 33242"/>
                  <a:gd name="connsiteY6" fmla="*/ 15335 h 18579"/>
                  <a:gd name="connsiteX7" fmla="*/ 13049 w 33242"/>
                  <a:gd name="connsiteY7" fmla="*/ 7811 h 18579"/>
                  <a:gd name="connsiteX8" fmla="*/ 16573 w 33242"/>
                  <a:gd name="connsiteY8" fmla="*/ 5715 h 18579"/>
                  <a:gd name="connsiteX9" fmla="*/ 23241 w 33242"/>
                  <a:gd name="connsiteY9" fmla="*/ 1905 h 18579"/>
                  <a:gd name="connsiteX10" fmla="*/ 26384 w 33242"/>
                  <a:gd name="connsiteY10" fmla="*/ 0 h 18579"/>
                  <a:gd name="connsiteX11" fmla="*/ 27622 w 33242"/>
                  <a:gd name="connsiteY11" fmla="*/ 571 h 18579"/>
                  <a:gd name="connsiteX12" fmla="*/ 33242 w 33242"/>
                  <a:gd name="connsiteY12" fmla="*/ 7715 h 1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242" h="18579">
                    <a:moveTo>
                      <a:pt x="33242" y="7906"/>
                    </a:moveTo>
                    <a:lnTo>
                      <a:pt x="33242" y="7906"/>
                    </a:lnTo>
                    <a:cubicBezTo>
                      <a:pt x="33081" y="10202"/>
                      <a:pt x="31891" y="12303"/>
                      <a:pt x="30004" y="13621"/>
                    </a:cubicBezTo>
                    <a:lnTo>
                      <a:pt x="30004" y="13621"/>
                    </a:lnTo>
                    <a:cubicBezTo>
                      <a:pt x="29484" y="14169"/>
                      <a:pt x="28871" y="14620"/>
                      <a:pt x="28194" y="14954"/>
                    </a:cubicBezTo>
                    <a:cubicBezTo>
                      <a:pt x="23774" y="17422"/>
                      <a:pt x="18777" y="18671"/>
                      <a:pt x="13716" y="18574"/>
                    </a:cubicBezTo>
                    <a:cubicBezTo>
                      <a:pt x="8949" y="18621"/>
                      <a:pt x="4242" y="17510"/>
                      <a:pt x="0" y="15335"/>
                    </a:cubicBezTo>
                    <a:lnTo>
                      <a:pt x="13049" y="7811"/>
                    </a:lnTo>
                    <a:lnTo>
                      <a:pt x="16573" y="5715"/>
                    </a:lnTo>
                    <a:lnTo>
                      <a:pt x="23241" y="1905"/>
                    </a:lnTo>
                    <a:lnTo>
                      <a:pt x="26384" y="0"/>
                    </a:lnTo>
                    <a:lnTo>
                      <a:pt x="27622" y="571"/>
                    </a:lnTo>
                    <a:cubicBezTo>
                      <a:pt x="30584" y="1848"/>
                      <a:pt x="32699" y="4536"/>
                      <a:pt x="33242" y="7715"/>
                    </a:cubicBezTo>
                    <a:close/>
                  </a:path>
                </a:pathLst>
              </a:custGeom>
              <a:solidFill>
                <a:srgbClr val="D40E37"/>
              </a:solidFill>
              <a:ln w="9525" cap="flat">
                <a:noFill/>
                <a:prstDash val="solid"/>
                <a:miter/>
              </a:ln>
            </p:spPr>
            <p:txBody>
              <a:bodyPr rtlCol="0" anchor="ctr"/>
              <a:lstStyle/>
              <a:p>
                <a:endParaRPr lang="en-US" sz="1350"/>
              </a:p>
            </p:txBody>
          </p:sp>
          <p:grpSp>
            <p:nvGrpSpPr>
              <p:cNvPr id="755" name="Graphic 2">
                <a:extLst>
                  <a:ext uri="{FF2B5EF4-FFF2-40B4-BE49-F238E27FC236}">
                    <a16:creationId xmlns:a16="http://schemas.microsoft.com/office/drawing/2014/main" id="{4DC49DA4-21FC-4E70-99ED-58E333D22B2C}"/>
                  </a:ext>
                </a:extLst>
              </p:cNvPr>
              <p:cNvGrpSpPr/>
              <p:nvPr/>
            </p:nvGrpSpPr>
            <p:grpSpPr>
              <a:xfrm>
                <a:off x="4831344" y="4834339"/>
                <a:ext cx="14374" cy="23241"/>
                <a:chOff x="4831344" y="4834339"/>
                <a:chExt cx="14374" cy="23241"/>
              </a:xfrm>
            </p:grpSpPr>
            <p:sp>
              <p:nvSpPr>
                <p:cNvPr id="756" name="Freeform: Shape 755">
                  <a:extLst>
                    <a:ext uri="{FF2B5EF4-FFF2-40B4-BE49-F238E27FC236}">
                      <a16:creationId xmlns:a16="http://schemas.microsoft.com/office/drawing/2014/main" id="{66D42A7F-0B1B-44EE-A36C-832EEBE3A8CD}"/>
                    </a:ext>
                  </a:extLst>
                </p:cNvPr>
                <p:cNvSpPr/>
                <p:nvPr/>
              </p:nvSpPr>
              <p:spPr>
                <a:xfrm>
                  <a:off x="4842290" y="4852912"/>
                  <a:ext cx="3428" cy="4667"/>
                </a:xfrm>
                <a:custGeom>
                  <a:avLst/>
                  <a:gdLst>
                    <a:gd name="connsiteX0" fmla="*/ 1905 w 3428"/>
                    <a:gd name="connsiteY0" fmla="*/ 4667 h 4667"/>
                    <a:gd name="connsiteX1" fmla="*/ 3429 w 3428"/>
                    <a:gd name="connsiteY1" fmla="*/ 3810 h 4667"/>
                    <a:gd name="connsiteX2" fmla="*/ 2572 w 3428"/>
                    <a:gd name="connsiteY2" fmla="*/ 2191 h 4667"/>
                    <a:gd name="connsiteX3" fmla="*/ 1524 w 3428"/>
                    <a:gd name="connsiteY3" fmla="*/ 0 h 4667"/>
                    <a:gd name="connsiteX4" fmla="*/ 0 w 3428"/>
                    <a:gd name="connsiteY4" fmla="*/ 953 h 4667"/>
                    <a:gd name="connsiteX5" fmla="*/ 1048 w 3428"/>
                    <a:gd name="connsiteY5" fmla="*/ 3048 h 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8" h="4667">
                      <a:moveTo>
                        <a:pt x="1905" y="4667"/>
                      </a:moveTo>
                      <a:lnTo>
                        <a:pt x="3429" y="3810"/>
                      </a:lnTo>
                      <a:lnTo>
                        <a:pt x="2572" y="2191"/>
                      </a:lnTo>
                      <a:cubicBezTo>
                        <a:pt x="2184" y="1480"/>
                        <a:pt x="1834" y="749"/>
                        <a:pt x="1524" y="0"/>
                      </a:cubicBezTo>
                      <a:lnTo>
                        <a:pt x="0" y="953"/>
                      </a:lnTo>
                      <a:cubicBezTo>
                        <a:pt x="311" y="1670"/>
                        <a:pt x="661" y="2369"/>
                        <a:pt x="1048" y="3048"/>
                      </a:cubicBezTo>
                      <a:close/>
                    </a:path>
                  </a:pathLst>
                </a:custGeom>
                <a:solidFill>
                  <a:srgbClr val="0C93BD"/>
                </a:solidFill>
                <a:ln w="9525" cap="flat">
                  <a:noFill/>
                  <a:prstDash val="solid"/>
                  <a:miter/>
                </a:ln>
              </p:spPr>
              <p:txBody>
                <a:bodyPr rtlCol="0" anchor="ctr"/>
                <a:lstStyle/>
                <a:p>
                  <a:endParaRPr lang="en-US" sz="1350"/>
                </a:p>
              </p:txBody>
            </p:sp>
            <p:sp>
              <p:nvSpPr>
                <p:cNvPr id="757" name="Freeform: Shape 756">
                  <a:extLst>
                    <a:ext uri="{FF2B5EF4-FFF2-40B4-BE49-F238E27FC236}">
                      <a16:creationId xmlns:a16="http://schemas.microsoft.com/office/drawing/2014/main" id="{57199AD4-AF05-4888-BEC8-01818D03151F}"/>
                    </a:ext>
                  </a:extLst>
                </p:cNvPr>
                <p:cNvSpPr/>
                <p:nvPr/>
              </p:nvSpPr>
              <p:spPr>
                <a:xfrm>
                  <a:off x="4834765" y="4837482"/>
                  <a:ext cx="9239" cy="16192"/>
                </a:xfrm>
                <a:custGeom>
                  <a:avLst/>
                  <a:gdLst>
                    <a:gd name="connsiteX0" fmla="*/ 1524 w 9239"/>
                    <a:gd name="connsiteY0" fmla="*/ 95 h 16192"/>
                    <a:gd name="connsiteX1" fmla="*/ 0 w 9239"/>
                    <a:gd name="connsiteY1" fmla="*/ 953 h 16192"/>
                    <a:gd name="connsiteX2" fmla="*/ 0 w 9239"/>
                    <a:gd name="connsiteY2" fmla="*/ 953 h 16192"/>
                    <a:gd name="connsiteX3" fmla="*/ 0 w 9239"/>
                    <a:gd name="connsiteY3" fmla="*/ 4667 h 16192"/>
                    <a:gd name="connsiteX4" fmla="*/ 7715 w 9239"/>
                    <a:gd name="connsiteY4" fmla="*/ 16193 h 16192"/>
                    <a:gd name="connsiteX5" fmla="*/ 7715 w 9239"/>
                    <a:gd name="connsiteY5" fmla="*/ 16193 h 16192"/>
                    <a:gd name="connsiteX6" fmla="*/ 9239 w 9239"/>
                    <a:gd name="connsiteY6" fmla="*/ 15240 h 16192"/>
                    <a:gd name="connsiteX7" fmla="*/ 9239 w 9239"/>
                    <a:gd name="connsiteY7" fmla="*/ 15240 h 16192"/>
                    <a:gd name="connsiteX8" fmla="*/ 1619 w 9239"/>
                    <a:gd name="connsiteY8" fmla="*/ 3810 h 16192"/>
                    <a:gd name="connsiteX9" fmla="*/ 1619 w 9239"/>
                    <a:gd name="connsiteY9" fmla="*/ 0 h 1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9" h="16192">
                      <a:moveTo>
                        <a:pt x="1524" y="95"/>
                      </a:moveTo>
                      <a:lnTo>
                        <a:pt x="0" y="953"/>
                      </a:lnTo>
                      <a:lnTo>
                        <a:pt x="0" y="953"/>
                      </a:lnTo>
                      <a:cubicBezTo>
                        <a:pt x="0" y="953"/>
                        <a:pt x="0" y="2381"/>
                        <a:pt x="0" y="4667"/>
                      </a:cubicBezTo>
                      <a:cubicBezTo>
                        <a:pt x="776" y="9447"/>
                        <a:pt x="3591" y="13654"/>
                        <a:pt x="7715" y="16193"/>
                      </a:cubicBezTo>
                      <a:lnTo>
                        <a:pt x="7715" y="16193"/>
                      </a:lnTo>
                      <a:lnTo>
                        <a:pt x="9239" y="15240"/>
                      </a:lnTo>
                      <a:lnTo>
                        <a:pt x="9239" y="15240"/>
                      </a:lnTo>
                      <a:cubicBezTo>
                        <a:pt x="5147" y="12730"/>
                        <a:pt x="2362" y="8552"/>
                        <a:pt x="1619" y="3810"/>
                      </a:cubicBezTo>
                      <a:cubicBezTo>
                        <a:pt x="1048" y="1429"/>
                        <a:pt x="1143" y="286"/>
                        <a:pt x="1619" y="0"/>
                      </a:cubicBezTo>
                      <a:close/>
                    </a:path>
                  </a:pathLst>
                </a:custGeom>
                <a:solidFill>
                  <a:srgbClr val="0C93BD"/>
                </a:solidFill>
                <a:ln w="9525" cap="flat">
                  <a:noFill/>
                  <a:prstDash val="solid"/>
                  <a:miter/>
                </a:ln>
              </p:spPr>
              <p:txBody>
                <a:bodyPr rtlCol="0" anchor="ctr"/>
                <a:lstStyle/>
                <a:p>
                  <a:endParaRPr lang="en-US" sz="1350"/>
                </a:p>
              </p:txBody>
            </p:sp>
            <p:sp>
              <p:nvSpPr>
                <p:cNvPr id="758" name="Freeform: Shape 757">
                  <a:extLst>
                    <a:ext uri="{FF2B5EF4-FFF2-40B4-BE49-F238E27FC236}">
                      <a16:creationId xmlns:a16="http://schemas.microsoft.com/office/drawing/2014/main" id="{E8A6357F-0C70-42E1-8216-4329D7AC3BBE}"/>
                    </a:ext>
                  </a:extLst>
                </p:cNvPr>
                <p:cNvSpPr/>
                <p:nvPr/>
              </p:nvSpPr>
              <p:spPr>
                <a:xfrm>
                  <a:off x="4832575" y="4834339"/>
                  <a:ext cx="5429" cy="1714"/>
                </a:xfrm>
                <a:custGeom>
                  <a:avLst/>
                  <a:gdLst>
                    <a:gd name="connsiteX0" fmla="*/ 1524 w 5429"/>
                    <a:gd name="connsiteY0" fmla="*/ 0 h 1714"/>
                    <a:gd name="connsiteX1" fmla="*/ 0 w 5429"/>
                    <a:gd name="connsiteY1" fmla="*/ 953 h 1714"/>
                    <a:gd name="connsiteX2" fmla="*/ 3905 w 5429"/>
                    <a:gd name="connsiteY2" fmla="*/ 1714 h 1714"/>
                    <a:gd name="connsiteX3" fmla="*/ 5429 w 5429"/>
                    <a:gd name="connsiteY3" fmla="*/ 857 h 1714"/>
                    <a:gd name="connsiteX4" fmla="*/ 1524 w 5429"/>
                    <a:gd name="connsiteY4" fmla="*/ 0 h 1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 h="1714">
                      <a:moveTo>
                        <a:pt x="1524" y="0"/>
                      </a:moveTo>
                      <a:lnTo>
                        <a:pt x="0" y="953"/>
                      </a:lnTo>
                      <a:cubicBezTo>
                        <a:pt x="953" y="381"/>
                        <a:pt x="2477" y="953"/>
                        <a:pt x="3905" y="1714"/>
                      </a:cubicBezTo>
                      <a:lnTo>
                        <a:pt x="5429" y="857"/>
                      </a:lnTo>
                      <a:cubicBezTo>
                        <a:pt x="3715" y="0"/>
                        <a:pt x="2477" y="0"/>
                        <a:pt x="1524" y="0"/>
                      </a:cubicBezTo>
                      <a:close/>
                    </a:path>
                  </a:pathLst>
                </a:custGeom>
                <a:solidFill>
                  <a:srgbClr val="0C93BD"/>
                </a:solidFill>
                <a:ln w="9525" cap="flat">
                  <a:noFill/>
                  <a:prstDash val="solid"/>
                  <a:miter/>
                </a:ln>
              </p:spPr>
              <p:txBody>
                <a:bodyPr rtlCol="0" anchor="ctr"/>
                <a:lstStyle/>
                <a:p>
                  <a:endParaRPr lang="en-US" sz="1350"/>
                </a:p>
              </p:txBody>
            </p:sp>
            <p:sp>
              <p:nvSpPr>
                <p:cNvPr id="759" name="Freeform: Shape 758">
                  <a:extLst>
                    <a:ext uri="{FF2B5EF4-FFF2-40B4-BE49-F238E27FC236}">
                      <a16:creationId xmlns:a16="http://schemas.microsoft.com/office/drawing/2014/main" id="{2CCB8134-05C9-4AA8-99E4-988789A23954}"/>
                    </a:ext>
                  </a:extLst>
                </p:cNvPr>
                <p:cNvSpPr/>
                <p:nvPr/>
              </p:nvSpPr>
              <p:spPr>
                <a:xfrm>
                  <a:off x="4838014" y="4836244"/>
                  <a:ext cx="1704" cy="4095"/>
                </a:xfrm>
                <a:custGeom>
                  <a:avLst/>
                  <a:gdLst>
                    <a:gd name="connsiteX0" fmla="*/ 180 w 1704"/>
                    <a:gd name="connsiteY0" fmla="*/ 4096 h 4095"/>
                    <a:gd name="connsiteX1" fmla="*/ 1704 w 1704"/>
                    <a:gd name="connsiteY1" fmla="*/ 3143 h 4095"/>
                    <a:gd name="connsiteX2" fmla="*/ 1704 w 1704"/>
                    <a:gd name="connsiteY2" fmla="*/ 0 h 4095"/>
                    <a:gd name="connsiteX3" fmla="*/ 180 w 1704"/>
                    <a:gd name="connsiteY3" fmla="*/ 857 h 4095"/>
                    <a:gd name="connsiteX4" fmla="*/ 180 w 1704"/>
                    <a:gd name="connsiteY4" fmla="*/ 4096 h 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 h="4095">
                      <a:moveTo>
                        <a:pt x="180" y="4096"/>
                      </a:moveTo>
                      <a:lnTo>
                        <a:pt x="1704" y="3143"/>
                      </a:lnTo>
                      <a:cubicBezTo>
                        <a:pt x="1704" y="2096"/>
                        <a:pt x="1704" y="1048"/>
                        <a:pt x="1704" y="0"/>
                      </a:cubicBezTo>
                      <a:lnTo>
                        <a:pt x="180" y="857"/>
                      </a:lnTo>
                      <a:cubicBezTo>
                        <a:pt x="-105" y="1905"/>
                        <a:pt x="-10" y="2953"/>
                        <a:pt x="180" y="4096"/>
                      </a:cubicBezTo>
                      <a:close/>
                    </a:path>
                  </a:pathLst>
                </a:custGeom>
                <a:solidFill>
                  <a:srgbClr val="0FB4E7"/>
                </a:solidFill>
                <a:ln w="9525" cap="flat">
                  <a:noFill/>
                  <a:prstDash val="solid"/>
                  <a:miter/>
                </a:ln>
              </p:spPr>
              <p:txBody>
                <a:bodyPr rtlCol="0" anchor="ctr"/>
                <a:lstStyle/>
                <a:p>
                  <a:endParaRPr lang="en-US" sz="1350"/>
                </a:p>
              </p:txBody>
            </p:sp>
            <p:sp>
              <p:nvSpPr>
                <p:cNvPr id="760" name="Freeform: Shape 759">
                  <a:extLst>
                    <a:ext uri="{FF2B5EF4-FFF2-40B4-BE49-F238E27FC236}">
                      <a16:creationId xmlns:a16="http://schemas.microsoft.com/office/drawing/2014/main" id="{8AA49BE3-E372-45E9-A787-F19320C7EACD}"/>
                    </a:ext>
                  </a:extLst>
                </p:cNvPr>
                <p:cNvSpPr/>
                <p:nvPr/>
              </p:nvSpPr>
              <p:spPr>
                <a:xfrm>
                  <a:off x="4836480" y="4835386"/>
                  <a:ext cx="2857" cy="1714"/>
                </a:xfrm>
                <a:custGeom>
                  <a:avLst/>
                  <a:gdLst>
                    <a:gd name="connsiteX0" fmla="*/ 1334 w 2857"/>
                    <a:gd name="connsiteY0" fmla="*/ 1715 h 1714"/>
                    <a:gd name="connsiteX1" fmla="*/ 2858 w 2857"/>
                    <a:gd name="connsiteY1" fmla="*/ 858 h 1714"/>
                    <a:gd name="connsiteX2" fmla="*/ 1524 w 2857"/>
                    <a:gd name="connsiteY2" fmla="*/ 0 h 1714"/>
                    <a:gd name="connsiteX3" fmla="*/ 0 w 2857"/>
                    <a:gd name="connsiteY3" fmla="*/ 858 h 1714"/>
                  </a:gdLst>
                  <a:ahLst/>
                  <a:cxnLst>
                    <a:cxn ang="0">
                      <a:pos x="connsiteX0" y="connsiteY0"/>
                    </a:cxn>
                    <a:cxn ang="0">
                      <a:pos x="connsiteX1" y="connsiteY1"/>
                    </a:cxn>
                    <a:cxn ang="0">
                      <a:pos x="connsiteX2" y="connsiteY2"/>
                    </a:cxn>
                    <a:cxn ang="0">
                      <a:pos x="connsiteX3" y="connsiteY3"/>
                    </a:cxn>
                  </a:cxnLst>
                  <a:rect l="l" t="t" r="r" b="b"/>
                  <a:pathLst>
                    <a:path w="2857" h="1714">
                      <a:moveTo>
                        <a:pt x="1334" y="1715"/>
                      </a:moveTo>
                      <a:lnTo>
                        <a:pt x="2858" y="858"/>
                      </a:lnTo>
                      <a:lnTo>
                        <a:pt x="1524" y="0"/>
                      </a:lnTo>
                      <a:lnTo>
                        <a:pt x="0" y="858"/>
                      </a:lnTo>
                      <a:close/>
                    </a:path>
                  </a:pathLst>
                </a:custGeom>
                <a:solidFill>
                  <a:srgbClr val="0C93BD"/>
                </a:solidFill>
                <a:ln w="9525" cap="flat">
                  <a:noFill/>
                  <a:prstDash val="solid"/>
                  <a:miter/>
                </a:ln>
              </p:spPr>
              <p:txBody>
                <a:bodyPr rtlCol="0" anchor="ctr"/>
                <a:lstStyle/>
                <a:p>
                  <a:endParaRPr lang="en-US" sz="1350"/>
                </a:p>
              </p:txBody>
            </p:sp>
            <p:sp>
              <p:nvSpPr>
                <p:cNvPr id="761" name="Freeform: Shape 760">
                  <a:extLst>
                    <a:ext uri="{FF2B5EF4-FFF2-40B4-BE49-F238E27FC236}">
                      <a16:creationId xmlns:a16="http://schemas.microsoft.com/office/drawing/2014/main" id="{CA0189B7-4828-4CBA-A4F6-C361C94349C1}"/>
                    </a:ext>
                  </a:extLst>
                </p:cNvPr>
                <p:cNvSpPr/>
                <p:nvPr/>
              </p:nvSpPr>
              <p:spPr>
                <a:xfrm>
                  <a:off x="4831344" y="4835211"/>
                  <a:ext cx="12660" cy="22368"/>
                </a:xfrm>
                <a:custGeom>
                  <a:avLst/>
                  <a:gdLst>
                    <a:gd name="connsiteX0" fmla="*/ 4945 w 12660"/>
                    <a:gd name="connsiteY0" fmla="*/ 1032 h 22368"/>
                    <a:gd name="connsiteX1" fmla="*/ 468 w 12660"/>
                    <a:gd name="connsiteY1" fmla="*/ 6461 h 22368"/>
                    <a:gd name="connsiteX2" fmla="*/ 10565 w 12660"/>
                    <a:gd name="connsiteY2" fmla="*/ 21415 h 22368"/>
                    <a:gd name="connsiteX3" fmla="*/ 12660 w 12660"/>
                    <a:gd name="connsiteY3" fmla="*/ 22368 h 22368"/>
                    <a:gd name="connsiteX4" fmla="*/ 11803 w 12660"/>
                    <a:gd name="connsiteY4" fmla="*/ 20749 h 22368"/>
                    <a:gd name="connsiteX5" fmla="*/ 10756 w 12660"/>
                    <a:gd name="connsiteY5" fmla="*/ 18653 h 22368"/>
                    <a:gd name="connsiteX6" fmla="*/ 10755 w 12660"/>
                    <a:gd name="connsiteY6" fmla="*/ 18653 h 22368"/>
                    <a:gd name="connsiteX7" fmla="*/ 3040 w 12660"/>
                    <a:gd name="connsiteY7" fmla="*/ 7128 h 22368"/>
                    <a:gd name="connsiteX8" fmla="*/ 3040 w 12660"/>
                    <a:gd name="connsiteY8" fmla="*/ 3413 h 22368"/>
                    <a:gd name="connsiteX9" fmla="*/ 5231 w 12660"/>
                    <a:gd name="connsiteY9" fmla="*/ 3985 h 22368"/>
                    <a:gd name="connsiteX10" fmla="*/ 6945 w 12660"/>
                    <a:gd name="connsiteY10" fmla="*/ 5223 h 22368"/>
                    <a:gd name="connsiteX11" fmla="*/ 6945 w 12660"/>
                    <a:gd name="connsiteY11" fmla="*/ 1984 h 22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60" h="22368">
                      <a:moveTo>
                        <a:pt x="4945" y="1032"/>
                      </a:moveTo>
                      <a:cubicBezTo>
                        <a:pt x="2088" y="-587"/>
                        <a:pt x="-1246" y="-1254"/>
                        <a:pt x="468" y="6461"/>
                      </a:cubicBezTo>
                      <a:cubicBezTo>
                        <a:pt x="1587" y="12642"/>
                        <a:pt x="5250" y="18068"/>
                        <a:pt x="10565" y="21415"/>
                      </a:cubicBezTo>
                      <a:lnTo>
                        <a:pt x="12660" y="22368"/>
                      </a:lnTo>
                      <a:lnTo>
                        <a:pt x="11803" y="20749"/>
                      </a:lnTo>
                      <a:cubicBezTo>
                        <a:pt x="11416" y="20070"/>
                        <a:pt x="11066" y="19370"/>
                        <a:pt x="10756" y="18653"/>
                      </a:cubicBezTo>
                      <a:lnTo>
                        <a:pt x="10755" y="18653"/>
                      </a:lnTo>
                      <a:cubicBezTo>
                        <a:pt x="6631" y="16115"/>
                        <a:pt x="3816" y="11908"/>
                        <a:pt x="3040" y="7128"/>
                      </a:cubicBezTo>
                      <a:cubicBezTo>
                        <a:pt x="2564" y="4842"/>
                        <a:pt x="3040" y="3604"/>
                        <a:pt x="3040" y="3413"/>
                      </a:cubicBezTo>
                      <a:cubicBezTo>
                        <a:pt x="3040" y="3223"/>
                        <a:pt x="4088" y="3413"/>
                        <a:pt x="5231" y="3985"/>
                      </a:cubicBezTo>
                      <a:cubicBezTo>
                        <a:pt x="5834" y="4352"/>
                        <a:pt x="6408" y="4766"/>
                        <a:pt x="6945" y="5223"/>
                      </a:cubicBezTo>
                      <a:cubicBezTo>
                        <a:pt x="6945" y="4080"/>
                        <a:pt x="6945" y="3032"/>
                        <a:pt x="6945" y="1984"/>
                      </a:cubicBezTo>
                      <a:close/>
                    </a:path>
                  </a:pathLst>
                </a:custGeom>
                <a:solidFill>
                  <a:srgbClr val="0FB4E7"/>
                </a:solidFill>
                <a:ln w="9525" cap="flat">
                  <a:noFill/>
                  <a:prstDash val="solid"/>
                  <a:miter/>
                </a:ln>
              </p:spPr>
              <p:txBody>
                <a:bodyPr rtlCol="0" anchor="ctr"/>
                <a:lstStyle/>
                <a:p>
                  <a:endParaRPr lang="en-US" sz="1350"/>
                </a:p>
              </p:txBody>
            </p:sp>
          </p:grpSp>
          <p:sp>
            <p:nvSpPr>
              <p:cNvPr id="762" name="Freeform: Shape 761">
                <a:extLst>
                  <a:ext uri="{FF2B5EF4-FFF2-40B4-BE49-F238E27FC236}">
                    <a16:creationId xmlns:a16="http://schemas.microsoft.com/office/drawing/2014/main" id="{6C93040F-D102-4BBD-AC5F-6722A8148A41}"/>
                  </a:ext>
                </a:extLst>
              </p:cNvPr>
              <p:cNvSpPr/>
              <p:nvPr/>
            </p:nvSpPr>
            <p:spPr>
              <a:xfrm>
                <a:off x="4851148" y="4859961"/>
                <a:ext cx="15335" cy="6144"/>
              </a:xfrm>
              <a:custGeom>
                <a:avLst/>
                <a:gdLst>
                  <a:gd name="connsiteX0" fmla="*/ 0 w 15335"/>
                  <a:gd name="connsiteY0" fmla="*/ 0 h 6144"/>
                  <a:gd name="connsiteX1" fmla="*/ 2381 w 15335"/>
                  <a:gd name="connsiteY1" fmla="*/ 3238 h 6144"/>
                  <a:gd name="connsiteX2" fmla="*/ 13240 w 15335"/>
                  <a:gd name="connsiteY2" fmla="*/ 3238 h 6144"/>
                  <a:gd name="connsiteX3" fmla="*/ 15335 w 15335"/>
                  <a:gd name="connsiteY3" fmla="*/ 190 h 6144"/>
                  <a:gd name="connsiteX4" fmla="*/ 15335 w 15335"/>
                  <a:gd name="connsiteY4" fmla="*/ 1810 h 6144"/>
                  <a:gd name="connsiteX5" fmla="*/ 13240 w 15335"/>
                  <a:gd name="connsiteY5" fmla="*/ 4858 h 6144"/>
                  <a:gd name="connsiteX6" fmla="*/ 2381 w 15335"/>
                  <a:gd name="connsiteY6" fmla="*/ 4858 h 6144"/>
                  <a:gd name="connsiteX7" fmla="*/ 0 w 15335"/>
                  <a:gd name="connsiteY7" fmla="*/ 1619 h 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 h="6144">
                    <a:moveTo>
                      <a:pt x="0" y="0"/>
                    </a:moveTo>
                    <a:cubicBezTo>
                      <a:pt x="135" y="1437"/>
                      <a:pt x="1050" y="2682"/>
                      <a:pt x="2381" y="3238"/>
                    </a:cubicBezTo>
                    <a:cubicBezTo>
                      <a:pt x="5797" y="4954"/>
                      <a:pt x="9824" y="4954"/>
                      <a:pt x="13240" y="3238"/>
                    </a:cubicBezTo>
                    <a:cubicBezTo>
                      <a:pt x="14431" y="2667"/>
                      <a:pt x="15228" y="1507"/>
                      <a:pt x="15335" y="190"/>
                    </a:cubicBezTo>
                    <a:lnTo>
                      <a:pt x="15335" y="1810"/>
                    </a:lnTo>
                    <a:cubicBezTo>
                      <a:pt x="15177" y="3107"/>
                      <a:pt x="14394" y="4245"/>
                      <a:pt x="13240" y="4858"/>
                    </a:cubicBezTo>
                    <a:cubicBezTo>
                      <a:pt x="9824" y="6574"/>
                      <a:pt x="5798" y="6574"/>
                      <a:pt x="2381" y="4858"/>
                    </a:cubicBezTo>
                    <a:cubicBezTo>
                      <a:pt x="1050" y="4301"/>
                      <a:pt x="135" y="3056"/>
                      <a:pt x="0" y="1619"/>
                    </a:cubicBezTo>
                    <a:close/>
                  </a:path>
                </a:pathLst>
              </a:custGeom>
              <a:solidFill>
                <a:srgbClr val="0EA4D4"/>
              </a:solidFill>
              <a:ln w="9525" cap="flat">
                <a:noFill/>
                <a:prstDash val="solid"/>
                <a:miter/>
              </a:ln>
            </p:spPr>
            <p:txBody>
              <a:bodyPr rtlCol="0" anchor="ctr"/>
              <a:lstStyle/>
              <a:p>
                <a:endParaRPr lang="en-US" sz="1350"/>
              </a:p>
            </p:txBody>
          </p:sp>
          <p:sp>
            <p:nvSpPr>
              <p:cNvPr id="763" name="Freeform: Shape 762">
                <a:extLst>
                  <a:ext uri="{FF2B5EF4-FFF2-40B4-BE49-F238E27FC236}">
                    <a16:creationId xmlns:a16="http://schemas.microsoft.com/office/drawing/2014/main" id="{F1F3C075-48EF-46CC-92D3-7C36604D30F1}"/>
                  </a:ext>
                </a:extLst>
              </p:cNvPr>
              <p:cNvSpPr/>
              <p:nvPr/>
            </p:nvSpPr>
            <p:spPr>
              <a:xfrm>
                <a:off x="4837680" y="4839101"/>
                <a:ext cx="42615" cy="25825"/>
              </a:xfrm>
              <a:custGeom>
                <a:avLst/>
                <a:gdLst>
                  <a:gd name="connsiteX0" fmla="*/ 6325 w 42615"/>
                  <a:gd name="connsiteY0" fmla="*/ 8668 h 25825"/>
                  <a:gd name="connsiteX1" fmla="*/ 36710 w 42615"/>
                  <a:gd name="connsiteY1" fmla="*/ 8668 h 25825"/>
                  <a:gd name="connsiteX2" fmla="*/ 42615 w 42615"/>
                  <a:gd name="connsiteY2" fmla="*/ 190 h 25825"/>
                  <a:gd name="connsiteX3" fmla="*/ 41663 w 42615"/>
                  <a:gd name="connsiteY3" fmla="*/ 7525 h 25825"/>
                  <a:gd name="connsiteX4" fmla="*/ 40520 w 42615"/>
                  <a:gd name="connsiteY4" fmla="*/ 10953 h 25825"/>
                  <a:gd name="connsiteX5" fmla="*/ 38996 w 42615"/>
                  <a:gd name="connsiteY5" fmla="*/ 14192 h 25825"/>
                  <a:gd name="connsiteX6" fmla="*/ 35662 w 42615"/>
                  <a:gd name="connsiteY6" fmla="*/ 18954 h 25825"/>
                  <a:gd name="connsiteX7" fmla="*/ 33757 w 42615"/>
                  <a:gd name="connsiteY7" fmla="*/ 20860 h 25825"/>
                  <a:gd name="connsiteX8" fmla="*/ 32709 w 42615"/>
                  <a:gd name="connsiteY8" fmla="*/ 21717 h 25825"/>
                  <a:gd name="connsiteX9" fmla="*/ 30613 w 42615"/>
                  <a:gd name="connsiteY9" fmla="*/ 23146 h 25825"/>
                  <a:gd name="connsiteX10" fmla="*/ 26232 w 42615"/>
                  <a:gd name="connsiteY10" fmla="*/ 25051 h 25825"/>
                  <a:gd name="connsiteX11" fmla="*/ 21374 w 42615"/>
                  <a:gd name="connsiteY11" fmla="*/ 25813 h 25825"/>
                  <a:gd name="connsiteX12" fmla="*/ 16421 w 42615"/>
                  <a:gd name="connsiteY12" fmla="*/ 25146 h 25825"/>
                  <a:gd name="connsiteX13" fmla="*/ 14231 w 42615"/>
                  <a:gd name="connsiteY13" fmla="*/ 24384 h 25825"/>
                  <a:gd name="connsiteX14" fmla="*/ 12326 w 42615"/>
                  <a:gd name="connsiteY14" fmla="*/ 23431 h 25825"/>
                  <a:gd name="connsiteX15" fmla="*/ 7468 w 42615"/>
                  <a:gd name="connsiteY15" fmla="*/ 19717 h 25825"/>
                  <a:gd name="connsiteX16" fmla="*/ 5182 w 42615"/>
                  <a:gd name="connsiteY16" fmla="*/ 17145 h 25825"/>
                  <a:gd name="connsiteX17" fmla="*/ 3372 w 42615"/>
                  <a:gd name="connsiteY17" fmla="*/ 14192 h 25825"/>
                  <a:gd name="connsiteX18" fmla="*/ 1848 w 42615"/>
                  <a:gd name="connsiteY18" fmla="*/ 11144 h 25825"/>
                  <a:gd name="connsiteX19" fmla="*/ 800 w 42615"/>
                  <a:gd name="connsiteY19" fmla="*/ 7715 h 25825"/>
                  <a:gd name="connsiteX20" fmla="*/ 39 w 42615"/>
                  <a:gd name="connsiteY20" fmla="*/ 4191 h 25825"/>
                  <a:gd name="connsiteX21" fmla="*/ 39 w 42615"/>
                  <a:gd name="connsiteY21" fmla="*/ 1714 h 25825"/>
                  <a:gd name="connsiteX22" fmla="*/ 39 w 42615"/>
                  <a:gd name="connsiteY22" fmla="*/ 0 h 25825"/>
                  <a:gd name="connsiteX23" fmla="*/ 6325 w 42615"/>
                  <a:gd name="connsiteY23" fmla="*/ 8668 h 2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615" h="25825">
                    <a:moveTo>
                      <a:pt x="6325" y="8668"/>
                    </a:moveTo>
                    <a:cubicBezTo>
                      <a:pt x="15883" y="13474"/>
                      <a:pt x="27152" y="13474"/>
                      <a:pt x="36710" y="8668"/>
                    </a:cubicBezTo>
                    <a:cubicBezTo>
                      <a:pt x="40031" y="7076"/>
                      <a:pt x="42274" y="3858"/>
                      <a:pt x="42615" y="190"/>
                    </a:cubicBezTo>
                    <a:cubicBezTo>
                      <a:pt x="42586" y="2664"/>
                      <a:pt x="42267" y="5126"/>
                      <a:pt x="41663" y="7525"/>
                    </a:cubicBezTo>
                    <a:cubicBezTo>
                      <a:pt x="41360" y="8692"/>
                      <a:pt x="40978" y="9838"/>
                      <a:pt x="40520" y="10953"/>
                    </a:cubicBezTo>
                    <a:cubicBezTo>
                      <a:pt x="40111" y="12077"/>
                      <a:pt x="39601" y="13161"/>
                      <a:pt x="38996" y="14192"/>
                    </a:cubicBezTo>
                    <a:cubicBezTo>
                      <a:pt x="38054" y="15892"/>
                      <a:pt x="36937" y="17488"/>
                      <a:pt x="35662" y="18954"/>
                    </a:cubicBezTo>
                    <a:lnTo>
                      <a:pt x="33757" y="20860"/>
                    </a:lnTo>
                    <a:lnTo>
                      <a:pt x="32709" y="21717"/>
                    </a:lnTo>
                    <a:lnTo>
                      <a:pt x="30613" y="23146"/>
                    </a:lnTo>
                    <a:cubicBezTo>
                      <a:pt x="29241" y="23968"/>
                      <a:pt x="27769" y="24608"/>
                      <a:pt x="26232" y="25051"/>
                    </a:cubicBezTo>
                    <a:cubicBezTo>
                      <a:pt x="24665" y="25566"/>
                      <a:pt x="23024" y="25823"/>
                      <a:pt x="21374" y="25813"/>
                    </a:cubicBezTo>
                    <a:cubicBezTo>
                      <a:pt x="19697" y="25885"/>
                      <a:pt x="18020" y="25659"/>
                      <a:pt x="16421" y="25146"/>
                    </a:cubicBezTo>
                    <a:lnTo>
                      <a:pt x="14231" y="24384"/>
                    </a:lnTo>
                    <a:cubicBezTo>
                      <a:pt x="13560" y="24144"/>
                      <a:pt x="12920" y="23824"/>
                      <a:pt x="12326" y="23431"/>
                    </a:cubicBezTo>
                    <a:cubicBezTo>
                      <a:pt x="10490" y="22505"/>
                      <a:pt x="8843" y="21246"/>
                      <a:pt x="7468" y="19717"/>
                    </a:cubicBezTo>
                    <a:cubicBezTo>
                      <a:pt x="6648" y="18912"/>
                      <a:pt x="5885" y="18053"/>
                      <a:pt x="5182" y="17145"/>
                    </a:cubicBezTo>
                    <a:cubicBezTo>
                      <a:pt x="4478" y="16226"/>
                      <a:pt x="3872" y="15236"/>
                      <a:pt x="3372" y="14192"/>
                    </a:cubicBezTo>
                    <a:cubicBezTo>
                      <a:pt x="2896" y="13335"/>
                      <a:pt x="2515" y="12573"/>
                      <a:pt x="1848" y="11144"/>
                    </a:cubicBezTo>
                    <a:cubicBezTo>
                      <a:pt x="1181" y="9715"/>
                      <a:pt x="896" y="8096"/>
                      <a:pt x="800" y="7715"/>
                    </a:cubicBezTo>
                    <a:cubicBezTo>
                      <a:pt x="456" y="6562"/>
                      <a:pt x="201" y="5384"/>
                      <a:pt x="39" y="4191"/>
                    </a:cubicBezTo>
                    <a:cubicBezTo>
                      <a:pt x="-12" y="3366"/>
                      <a:pt x="-12" y="2539"/>
                      <a:pt x="39" y="1714"/>
                    </a:cubicBezTo>
                    <a:cubicBezTo>
                      <a:pt x="-13" y="1144"/>
                      <a:pt x="-13" y="570"/>
                      <a:pt x="39" y="0"/>
                    </a:cubicBezTo>
                    <a:cubicBezTo>
                      <a:pt x="518" y="3773"/>
                      <a:pt x="2888" y="7040"/>
                      <a:pt x="6325" y="8668"/>
                    </a:cubicBezTo>
                    <a:close/>
                  </a:path>
                </a:pathLst>
              </a:custGeom>
              <a:solidFill>
                <a:srgbClr val="11C4FE"/>
              </a:solidFill>
              <a:ln w="9525" cap="flat">
                <a:noFill/>
                <a:prstDash val="solid"/>
                <a:miter/>
              </a:ln>
            </p:spPr>
            <p:txBody>
              <a:bodyPr rtlCol="0" anchor="ctr"/>
              <a:lstStyle/>
              <a:p>
                <a:endParaRPr lang="en-US" sz="1350"/>
              </a:p>
            </p:txBody>
          </p:sp>
          <p:sp>
            <p:nvSpPr>
              <p:cNvPr id="764" name="Freeform: Shape 763">
                <a:extLst>
                  <a:ext uri="{FF2B5EF4-FFF2-40B4-BE49-F238E27FC236}">
                    <a16:creationId xmlns:a16="http://schemas.microsoft.com/office/drawing/2014/main" id="{BE46BF20-25A6-40A5-BF97-BD9559D6603E}"/>
                  </a:ext>
                </a:extLst>
              </p:cNvPr>
              <p:cNvSpPr/>
              <p:nvPr/>
            </p:nvSpPr>
            <p:spPr>
              <a:xfrm>
                <a:off x="4837464" y="4826258"/>
                <a:ext cx="42883" cy="24830"/>
              </a:xfrm>
              <a:custGeom>
                <a:avLst/>
                <a:gdLst>
                  <a:gd name="connsiteX0" fmla="*/ 36925 w 42883"/>
                  <a:gd name="connsiteY0" fmla="*/ 21225 h 24830"/>
                  <a:gd name="connsiteX1" fmla="*/ 36258 w 42883"/>
                  <a:gd name="connsiteY1" fmla="*/ 3604 h 24830"/>
                  <a:gd name="connsiteX2" fmla="*/ 5969 w 42883"/>
                  <a:gd name="connsiteY2" fmla="*/ 3604 h 24830"/>
                  <a:gd name="connsiteX3" fmla="*/ 6541 w 42883"/>
                  <a:gd name="connsiteY3" fmla="*/ 21225 h 24830"/>
                  <a:gd name="connsiteX4" fmla="*/ 36925 w 42883"/>
                  <a:gd name="connsiteY4" fmla="*/ 21225 h 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83" h="24830">
                    <a:moveTo>
                      <a:pt x="36925" y="21225"/>
                    </a:moveTo>
                    <a:cubicBezTo>
                      <a:pt x="45117" y="16272"/>
                      <a:pt x="44831" y="8366"/>
                      <a:pt x="36258" y="3604"/>
                    </a:cubicBezTo>
                    <a:cubicBezTo>
                      <a:pt x="26734" y="-1201"/>
                      <a:pt x="15494" y="-1201"/>
                      <a:pt x="5969" y="3604"/>
                    </a:cubicBezTo>
                    <a:cubicBezTo>
                      <a:pt x="-2222" y="8557"/>
                      <a:pt x="-1937" y="16463"/>
                      <a:pt x="6541" y="21225"/>
                    </a:cubicBezTo>
                    <a:cubicBezTo>
                      <a:pt x="16098" y="26032"/>
                      <a:pt x="27367" y="26032"/>
                      <a:pt x="36925" y="21225"/>
                    </a:cubicBezTo>
                    <a:close/>
                  </a:path>
                </a:pathLst>
              </a:custGeom>
              <a:solidFill>
                <a:srgbClr val="70DDFE"/>
              </a:solidFill>
              <a:ln w="9525" cap="flat">
                <a:noFill/>
                <a:prstDash val="solid"/>
                <a:miter/>
              </a:ln>
            </p:spPr>
            <p:txBody>
              <a:bodyPr rtlCol="0" anchor="ctr"/>
              <a:lstStyle/>
              <a:p>
                <a:endParaRPr lang="en-US" sz="1350"/>
              </a:p>
            </p:txBody>
          </p:sp>
          <p:sp>
            <p:nvSpPr>
              <p:cNvPr id="765" name="Freeform: Shape 764">
                <a:extLst>
                  <a:ext uri="{FF2B5EF4-FFF2-40B4-BE49-F238E27FC236}">
                    <a16:creationId xmlns:a16="http://schemas.microsoft.com/office/drawing/2014/main" id="{98B2BD11-95EC-4F91-93DA-6CD9840218C9}"/>
                  </a:ext>
                </a:extLst>
              </p:cNvPr>
              <p:cNvSpPr/>
              <p:nvPr/>
            </p:nvSpPr>
            <p:spPr>
              <a:xfrm>
                <a:off x="4839242" y="4828236"/>
                <a:ext cx="39243" cy="21162"/>
              </a:xfrm>
              <a:custGeom>
                <a:avLst/>
                <a:gdLst>
                  <a:gd name="connsiteX0" fmla="*/ 19717 w 39243"/>
                  <a:gd name="connsiteY0" fmla="*/ 21152 h 21162"/>
                  <a:gd name="connsiteX1" fmla="*/ 34195 w 39243"/>
                  <a:gd name="connsiteY1" fmla="*/ 17628 h 21162"/>
                  <a:gd name="connsiteX2" fmla="*/ 39243 w 39243"/>
                  <a:gd name="connsiteY2" fmla="*/ 10484 h 21162"/>
                  <a:gd name="connsiteX3" fmla="*/ 33624 w 39243"/>
                  <a:gd name="connsiteY3" fmla="*/ 3245 h 21162"/>
                  <a:gd name="connsiteX4" fmla="*/ 19526 w 39243"/>
                  <a:gd name="connsiteY4" fmla="*/ 7 h 21162"/>
                  <a:gd name="connsiteX5" fmla="*/ 5144 w 39243"/>
                  <a:gd name="connsiteY5" fmla="*/ 3531 h 21162"/>
                  <a:gd name="connsiteX6" fmla="*/ 0 w 39243"/>
                  <a:gd name="connsiteY6" fmla="*/ 10579 h 21162"/>
                  <a:gd name="connsiteX7" fmla="*/ 5715 w 39243"/>
                  <a:gd name="connsiteY7" fmla="*/ 17914 h 21162"/>
                  <a:gd name="connsiteX8" fmla="*/ 19717 w 39243"/>
                  <a:gd name="connsiteY8" fmla="*/ 21152 h 2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43" h="21162">
                    <a:moveTo>
                      <a:pt x="19717" y="21152"/>
                    </a:moveTo>
                    <a:cubicBezTo>
                      <a:pt x="24770" y="21279"/>
                      <a:pt x="29766" y="20063"/>
                      <a:pt x="34195" y="17628"/>
                    </a:cubicBezTo>
                    <a:cubicBezTo>
                      <a:pt x="37018" y="16302"/>
                      <a:pt x="38936" y="13588"/>
                      <a:pt x="39243" y="10484"/>
                    </a:cubicBezTo>
                    <a:cubicBezTo>
                      <a:pt x="38730" y="7269"/>
                      <a:pt x="36611" y="4539"/>
                      <a:pt x="33624" y="3245"/>
                    </a:cubicBezTo>
                    <a:cubicBezTo>
                      <a:pt x="29264" y="1017"/>
                      <a:pt x="24421" y="-95"/>
                      <a:pt x="19526" y="7"/>
                    </a:cubicBezTo>
                    <a:cubicBezTo>
                      <a:pt x="14506" y="-103"/>
                      <a:pt x="9545" y="1113"/>
                      <a:pt x="5144" y="3531"/>
                    </a:cubicBezTo>
                    <a:cubicBezTo>
                      <a:pt x="2311" y="4815"/>
                      <a:pt x="358" y="7490"/>
                      <a:pt x="0" y="10579"/>
                    </a:cubicBezTo>
                    <a:cubicBezTo>
                      <a:pt x="501" y="13851"/>
                      <a:pt x="2665" y="16628"/>
                      <a:pt x="5715" y="17914"/>
                    </a:cubicBezTo>
                    <a:cubicBezTo>
                      <a:pt x="10030" y="20168"/>
                      <a:pt x="14850" y="21283"/>
                      <a:pt x="19717" y="21152"/>
                    </a:cubicBezTo>
                    <a:close/>
                  </a:path>
                </a:pathLst>
              </a:custGeom>
              <a:solidFill>
                <a:srgbClr val="0EA4D4"/>
              </a:solidFill>
              <a:ln w="9525" cap="flat">
                <a:noFill/>
                <a:prstDash val="solid"/>
                <a:miter/>
              </a:ln>
            </p:spPr>
            <p:txBody>
              <a:bodyPr rtlCol="0" anchor="ctr"/>
              <a:lstStyle/>
              <a:p>
                <a:endParaRPr lang="en-US" sz="1350"/>
              </a:p>
            </p:txBody>
          </p:sp>
          <p:grpSp>
            <p:nvGrpSpPr>
              <p:cNvPr id="766" name="Graphic 2">
                <a:extLst>
                  <a:ext uri="{FF2B5EF4-FFF2-40B4-BE49-F238E27FC236}">
                    <a16:creationId xmlns:a16="http://schemas.microsoft.com/office/drawing/2014/main" id="{415BA0C2-7628-4E75-B783-165CAAE42603}"/>
                  </a:ext>
                </a:extLst>
              </p:cNvPr>
              <p:cNvGrpSpPr/>
              <p:nvPr/>
            </p:nvGrpSpPr>
            <p:grpSpPr>
              <a:xfrm>
                <a:off x="4909061" y="4857062"/>
                <a:ext cx="14134" cy="23282"/>
                <a:chOff x="4909061" y="4857062"/>
                <a:chExt cx="14134" cy="23282"/>
              </a:xfrm>
            </p:grpSpPr>
            <p:sp>
              <p:nvSpPr>
                <p:cNvPr id="767" name="Freeform: Shape 766">
                  <a:extLst>
                    <a:ext uri="{FF2B5EF4-FFF2-40B4-BE49-F238E27FC236}">
                      <a16:creationId xmlns:a16="http://schemas.microsoft.com/office/drawing/2014/main" id="{3CBA1237-43EE-4FA7-B392-45057B69D218}"/>
                    </a:ext>
                  </a:extLst>
                </p:cNvPr>
                <p:cNvSpPr/>
                <p:nvPr/>
              </p:nvSpPr>
              <p:spPr>
                <a:xfrm>
                  <a:off x="4909061" y="4875677"/>
                  <a:ext cx="3428" cy="4667"/>
                </a:xfrm>
                <a:custGeom>
                  <a:avLst/>
                  <a:gdLst>
                    <a:gd name="connsiteX0" fmla="*/ 1524 w 3428"/>
                    <a:gd name="connsiteY0" fmla="*/ 4667 h 4667"/>
                    <a:gd name="connsiteX1" fmla="*/ 0 w 3428"/>
                    <a:gd name="connsiteY1" fmla="*/ 3715 h 4667"/>
                    <a:gd name="connsiteX2" fmla="*/ 857 w 3428"/>
                    <a:gd name="connsiteY2" fmla="*/ 2191 h 4667"/>
                    <a:gd name="connsiteX3" fmla="*/ 1809 w 3428"/>
                    <a:gd name="connsiteY3" fmla="*/ 0 h 4667"/>
                    <a:gd name="connsiteX4" fmla="*/ 3429 w 3428"/>
                    <a:gd name="connsiteY4" fmla="*/ 857 h 4667"/>
                    <a:gd name="connsiteX5" fmla="*/ 2381 w 3428"/>
                    <a:gd name="connsiteY5" fmla="*/ 3048 h 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8" h="4667">
                      <a:moveTo>
                        <a:pt x="1524" y="4667"/>
                      </a:moveTo>
                      <a:lnTo>
                        <a:pt x="0" y="3715"/>
                      </a:lnTo>
                      <a:lnTo>
                        <a:pt x="857" y="2191"/>
                      </a:lnTo>
                      <a:cubicBezTo>
                        <a:pt x="857" y="1429"/>
                        <a:pt x="1524" y="667"/>
                        <a:pt x="1809" y="0"/>
                      </a:cubicBezTo>
                      <a:lnTo>
                        <a:pt x="3429" y="857"/>
                      </a:lnTo>
                      <a:lnTo>
                        <a:pt x="2381" y="3048"/>
                      </a:lnTo>
                      <a:close/>
                    </a:path>
                  </a:pathLst>
                </a:custGeom>
                <a:solidFill>
                  <a:srgbClr val="BD8F0C"/>
                </a:solidFill>
                <a:ln w="9525" cap="flat">
                  <a:noFill/>
                  <a:prstDash val="solid"/>
                  <a:miter/>
                </a:ln>
              </p:spPr>
              <p:txBody>
                <a:bodyPr rtlCol="0" anchor="ctr"/>
                <a:lstStyle/>
                <a:p>
                  <a:endParaRPr lang="en-US" sz="1350"/>
                </a:p>
              </p:txBody>
            </p:sp>
            <p:sp>
              <p:nvSpPr>
                <p:cNvPr id="768" name="Freeform: Shape 767">
                  <a:extLst>
                    <a:ext uri="{FF2B5EF4-FFF2-40B4-BE49-F238E27FC236}">
                      <a16:creationId xmlns:a16="http://schemas.microsoft.com/office/drawing/2014/main" id="{09049615-45F8-4089-ABF3-EEAC07E16217}"/>
                    </a:ext>
                  </a:extLst>
                </p:cNvPr>
                <p:cNvSpPr/>
                <p:nvPr/>
              </p:nvSpPr>
              <p:spPr>
                <a:xfrm>
                  <a:off x="4911061" y="4860342"/>
                  <a:ext cx="9334" cy="16097"/>
                </a:xfrm>
                <a:custGeom>
                  <a:avLst/>
                  <a:gdLst>
                    <a:gd name="connsiteX0" fmla="*/ 7811 w 9334"/>
                    <a:gd name="connsiteY0" fmla="*/ 0 h 16097"/>
                    <a:gd name="connsiteX1" fmla="*/ 9334 w 9334"/>
                    <a:gd name="connsiteY1" fmla="*/ 857 h 16097"/>
                    <a:gd name="connsiteX2" fmla="*/ 9334 w 9334"/>
                    <a:gd name="connsiteY2" fmla="*/ 857 h 16097"/>
                    <a:gd name="connsiteX3" fmla="*/ 9334 w 9334"/>
                    <a:gd name="connsiteY3" fmla="*/ 4667 h 16097"/>
                    <a:gd name="connsiteX4" fmla="*/ 1619 w 9334"/>
                    <a:gd name="connsiteY4" fmla="*/ 16097 h 16097"/>
                    <a:gd name="connsiteX5" fmla="*/ 1619 w 9334"/>
                    <a:gd name="connsiteY5" fmla="*/ 16097 h 16097"/>
                    <a:gd name="connsiteX6" fmla="*/ 0 w 9334"/>
                    <a:gd name="connsiteY6" fmla="*/ 15240 h 16097"/>
                    <a:gd name="connsiteX7" fmla="*/ 0 w 9334"/>
                    <a:gd name="connsiteY7" fmla="*/ 15240 h 16097"/>
                    <a:gd name="connsiteX8" fmla="*/ 7715 w 9334"/>
                    <a:gd name="connsiteY8" fmla="*/ 3715 h 16097"/>
                    <a:gd name="connsiteX9" fmla="*/ 7715 w 9334"/>
                    <a:gd name="connsiteY9" fmla="*/ 0 h 1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4" h="16097">
                      <a:moveTo>
                        <a:pt x="7811" y="0"/>
                      </a:moveTo>
                      <a:lnTo>
                        <a:pt x="9334" y="857"/>
                      </a:lnTo>
                      <a:lnTo>
                        <a:pt x="9334" y="857"/>
                      </a:lnTo>
                      <a:cubicBezTo>
                        <a:pt x="9334" y="857"/>
                        <a:pt x="9334" y="2286"/>
                        <a:pt x="9334" y="4667"/>
                      </a:cubicBezTo>
                      <a:cubicBezTo>
                        <a:pt x="8570" y="9427"/>
                        <a:pt x="5747" y="13608"/>
                        <a:pt x="1619" y="16097"/>
                      </a:cubicBezTo>
                      <a:lnTo>
                        <a:pt x="1619" y="16097"/>
                      </a:lnTo>
                      <a:lnTo>
                        <a:pt x="0" y="15240"/>
                      </a:lnTo>
                      <a:lnTo>
                        <a:pt x="0" y="15240"/>
                      </a:lnTo>
                      <a:cubicBezTo>
                        <a:pt x="4124" y="12701"/>
                        <a:pt x="6940" y="8495"/>
                        <a:pt x="7715" y="3715"/>
                      </a:cubicBezTo>
                      <a:cubicBezTo>
                        <a:pt x="8287" y="1429"/>
                        <a:pt x="7715" y="286"/>
                        <a:pt x="7715" y="0"/>
                      </a:cubicBezTo>
                      <a:close/>
                    </a:path>
                  </a:pathLst>
                </a:custGeom>
                <a:solidFill>
                  <a:srgbClr val="BD8F0C"/>
                </a:solidFill>
                <a:ln w="9525" cap="flat">
                  <a:noFill/>
                  <a:prstDash val="solid"/>
                  <a:miter/>
                </a:ln>
              </p:spPr>
              <p:txBody>
                <a:bodyPr rtlCol="0" anchor="ctr"/>
                <a:lstStyle/>
                <a:p>
                  <a:endParaRPr lang="en-US" sz="1350"/>
                </a:p>
              </p:txBody>
            </p:sp>
            <p:sp>
              <p:nvSpPr>
                <p:cNvPr id="769" name="Freeform: Shape 768">
                  <a:extLst>
                    <a:ext uri="{FF2B5EF4-FFF2-40B4-BE49-F238E27FC236}">
                      <a16:creationId xmlns:a16="http://schemas.microsoft.com/office/drawing/2014/main" id="{7C5F27D8-AF79-40FC-8CB5-2BDD9F20050F}"/>
                    </a:ext>
                  </a:extLst>
                </p:cNvPr>
                <p:cNvSpPr/>
                <p:nvPr/>
              </p:nvSpPr>
              <p:spPr>
                <a:xfrm>
                  <a:off x="4916681" y="4857062"/>
                  <a:ext cx="5524" cy="1946"/>
                </a:xfrm>
                <a:custGeom>
                  <a:avLst/>
                  <a:gdLst>
                    <a:gd name="connsiteX0" fmla="*/ 4000 w 5524"/>
                    <a:gd name="connsiteY0" fmla="*/ 232 h 1946"/>
                    <a:gd name="connsiteX1" fmla="*/ 5524 w 5524"/>
                    <a:gd name="connsiteY1" fmla="*/ 1089 h 1946"/>
                    <a:gd name="connsiteX2" fmla="*/ 1619 w 5524"/>
                    <a:gd name="connsiteY2" fmla="*/ 1947 h 1946"/>
                    <a:gd name="connsiteX3" fmla="*/ 0 w 5524"/>
                    <a:gd name="connsiteY3" fmla="*/ 994 h 1946"/>
                    <a:gd name="connsiteX4" fmla="*/ 4000 w 5524"/>
                    <a:gd name="connsiteY4" fmla="*/ 232 h 1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1946">
                      <a:moveTo>
                        <a:pt x="4000" y="232"/>
                      </a:moveTo>
                      <a:lnTo>
                        <a:pt x="5524" y="1089"/>
                      </a:lnTo>
                      <a:cubicBezTo>
                        <a:pt x="4572" y="518"/>
                        <a:pt x="2953" y="1089"/>
                        <a:pt x="1619" y="1947"/>
                      </a:cubicBezTo>
                      <a:lnTo>
                        <a:pt x="0" y="994"/>
                      </a:lnTo>
                      <a:cubicBezTo>
                        <a:pt x="1429" y="232"/>
                        <a:pt x="2953" y="-339"/>
                        <a:pt x="4000" y="232"/>
                      </a:cubicBezTo>
                      <a:close/>
                    </a:path>
                  </a:pathLst>
                </a:custGeom>
                <a:solidFill>
                  <a:srgbClr val="BD8F0C"/>
                </a:solidFill>
                <a:ln w="9525" cap="flat">
                  <a:noFill/>
                  <a:prstDash val="solid"/>
                  <a:miter/>
                </a:ln>
              </p:spPr>
              <p:txBody>
                <a:bodyPr rtlCol="0" anchor="ctr"/>
                <a:lstStyle/>
                <a:p>
                  <a:endParaRPr lang="en-US" sz="1350"/>
                </a:p>
              </p:txBody>
            </p:sp>
            <p:sp>
              <p:nvSpPr>
                <p:cNvPr id="770" name="Freeform: Shape 769">
                  <a:extLst>
                    <a:ext uri="{FF2B5EF4-FFF2-40B4-BE49-F238E27FC236}">
                      <a16:creationId xmlns:a16="http://schemas.microsoft.com/office/drawing/2014/main" id="{F155E3B1-6006-46B4-BCD7-CD02BA3129A5}"/>
                    </a:ext>
                  </a:extLst>
                </p:cNvPr>
                <p:cNvSpPr/>
                <p:nvPr/>
              </p:nvSpPr>
              <p:spPr>
                <a:xfrm>
                  <a:off x="4914966" y="4858818"/>
                  <a:ext cx="2000" cy="4095"/>
                </a:xfrm>
                <a:custGeom>
                  <a:avLst/>
                  <a:gdLst>
                    <a:gd name="connsiteX0" fmla="*/ 1619 w 2000"/>
                    <a:gd name="connsiteY0" fmla="*/ 4096 h 4095"/>
                    <a:gd name="connsiteX1" fmla="*/ 0 w 2000"/>
                    <a:gd name="connsiteY1" fmla="*/ 3238 h 4095"/>
                    <a:gd name="connsiteX2" fmla="*/ 476 w 2000"/>
                    <a:gd name="connsiteY2" fmla="*/ 0 h 4095"/>
                    <a:gd name="connsiteX3" fmla="*/ 2000 w 2000"/>
                    <a:gd name="connsiteY3" fmla="*/ 953 h 4095"/>
                    <a:gd name="connsiteX4" fmla="*/ 1619 w 2000"/>
                    <a:gd name="connsiteY4" fmla="*/ 4096 h 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 h="4095">
                      <a:moveTo>
                        <a:pt x="1619" y="4096"/>
                      </a:moveTo>
                      <a:lnTo>
                        <a:pt x="0" y="3238"/>
                      </a:lnTo>
                      <a:cubicBezTo>
                        <a:pt x="0" y="2096"/>
                        <a:pt x="0" y="1143"/>
                        <a:pt x="476" y="0"/>
                      </a:cubicBezTo>
                      <a:lnTo>
                        <a:pt x="2000" y="953"/>
                      </a:lnTo>
                      <a:cubicBezTo>
                        <a:pt x="1810" y="2096"/>
                        <a:pt x="1810" y="3143"/>
                        <a:pt x="1619" y="4096"/>
                      </a:cubicBezTo>
                      <a:close/>
                    </a:path>
                  </a:pathLst>
                </a:custGeom>
                <a:solidFill>
                  <a:srgbClr val="E7AF0F"/>
                </a:solidFill>
                <a:ln w="9525" cap="flat">
                  <a:noFill/>
                  <a:prstDash val="solid"/>
                  <a:miter/>
                </a:ln>
              </p:spPr>
              <p:txBody>
                <a:bodyPr rtlCol="0" anchor="ctr"/>
                <a:lstStyle/>
                <a:p>
                  <a:endParaRPr lang="en-US" sz="1350"/>
                </a:p>
              </p:txBody>
            </p:sp>
            <p:sp>
              <p:nvSpPr>
                <p:cNvPr id="771" name="Freeform: Shape 770">
                  <a:extLst>
                    <a:ext uri="{FF2B5EF4-FFF2-40B4-BE49-F238E27FC236}">
                      <a16:creationId xmlns:a16="http://schemas.microsoft.com/office/drawing/2014/main" id="{4388C3C3-3858-4F15-91A7-44137318F7E4}"/>
                    </a:ext>
                  </a:extLst>
                </p:cNvPr>
                <p:cNvSpPr/>
                <p:nvPr/>
              </p:nvSpPr>
              <p:spPr>
                <a:xfrm>
                  <a:off x="4915442" y="4858056"/>
                  <a:ext cx="2857" cy="1809"/>
                </a:xfrm>
                <a:custGeom>
                  <a:avLst/>
                  <a:gdLst>
                    <a:gd name="connsiteX0" fmla="*/ 1524 w 2857"/>
                    <a:gd name="connsiteY0" fmla="*/ 1810 h 1809"/>
                    <a:gd name="connsiteX1" fmla="*/ 0 w 2857"/>
                    <a:gd name="connsiteY1" fmla="*/ 857 h 1809"/>
                    <a:gd name="connsiteX2" fmla="*/ 1238 w 2857"/>
                    <a:gd name="connsiteY2" fmla="*/ 0 h 1809"/>
                    <a:gd name="connsiteX3" fmla="*/ 2857 w 2857"/>
                    <a:gd name="connsiteY3" fmla="*/ 953 h 1809"/>
                  </a:gdLst>
                  <a:ahLst/>
                  <a:cxnLst>
                    <a:cxn ang="0">
                      <a:pos x="connsiteX0" y="connsiteY0"/>
                    </a:cxn>
                    <a:cxn ang="0">
                      <a:pos x="connsiteX1" y="connsiteY1"/>
                    </a:cxn>
                    <a:cxn ang="0">
                      <a:pos x="connsiteX2" y="connsiteY2"/>
                    </a:cxn>
                    <a:cxn ang="0">
                      <a:pos x="connsiteX3" y="connsiteY3"/>
                    </a:cxn>
                  </a:cxnLst>
                  <a:rect l="l" t="t" r="r" b="b"/>
                  <a:pathLst>
                    <a:path w="2857" h="1809">
                      <a:moveTo>
                        <a:pt x="1524" y="1810"/>
                      </a:moveTo>
                      <a:lnTo>
                        <a:pt x="0" y="857"/>
                      </a:lnTo>
                      <a:lnTo>
                        <a:pt x="1238" y="0"/>
                      </a:lnTo>
                      <a:lnTo>
                        <a:pt x="2857" y="953"/>
                      </a:lnTo>
                      <a:close/>
                    </a:path>
                  </a:pathLst>
                </a:custGeom>
                <a:solidFill>
                  <a:srgbClr val="BD8F0C"/>
                </a:solidFill>
                <a:ln w="9525" cap="flat">
                  <a:noFill/>
                  <a:prstDash val="solid"/>
                  <a:miter/>
                </a:ln>
              </p:spPr>
              <p:txBody>
                <a:bodyPr rtlCol="0" anchor="ctr"/>
                <a:lstStyle/>
                <a:p>
                  <a:endParaRPr lang="en-US" sz="1350"/>
                </a:p>
              </p:txBody>
            </p:sp>
            <p:sp>
              <p:nvSpPr>
                <p:cNvPr id="772" name="Freeform: Shape 771">
                  <a:extLst>
                    <a:ext uri="{FF2B5EF4-FFF2-40B4-BE49-F238E27FC236}">
                      <a16:creationId xmlns:a16="http://schemas.microsoft.com/office/drawing/2014/main" id="{7867119A-DC84-49B0-9F82-E33C4A573687}"/>
                    </a:ext>
                  </a:extLst>
                </p:cNvPr>
                <p:cNvSpPr/>
                <p:nvPr/>
              </p:nvSpPr>
              <p:spPr>
                <a:xfrm>
                  <a:off x="4910584" y="4857976"/>
                  <a:ext cx="12610" cy="22367"/>
                </a:xfrm>
                <a:custGeom>
                  <a:avLst/>
                  <a:gdLst>
                    <a:gd name="connsiteX0" fmla="*/ 7715 w 12610"/>
                    <a:gd name="connsiteY0" fmla="*/ 1032 h 22367"/>
                    <a:gd name="connsiteX1" fmla="*/ 12097 w 12610"/>
                    <a:gd name="connsiteY1" fmla="*/ 6461 h 22367"/>
                    <a:gd name="connsiteX2" fmla="*/ 2096 w 12610"/>
                    <a:gd name="connsiteY2" fmla="*/ 21320 h 22367"/>
                    <a:gd name="connsiteX3" fmla="*/ 0 w 12610"/>
                    <a:gd name="connsiteY3" fmla="*/ 22368 h 22367"/>
                    <a:gd name="connsiteX4" fmla="*/ 858 w 12610"/>
                    <a:gd name="connsiteY4" fmla="*/ 20749 h 22367"/>
                    <a:gd name="connsiteX5" fmla="*/ 1905 w 12610"/>
                    <a:gd name="connsiteY5" fmla="*/ 18558 h 22367"/>
                    <a:gd name="connsiteX6" fmla="*/ 1905 w 12610"/>
                    <a:gd name="connsiteY6" fmla="*/ 18558 h 22367"/>
                    <a:gd name="connsiteX7" fmla="*/ 9620 w 12610"/>
                    <a:gd name="connsiteY7" fmla="*/ 7128 h 22367"/>
                    <a:gd name="connsiteX8" fmla="*/ 9620 w 12610"/>
                    <a:gd name="connsiteY8" fmla="*/ 3318 h 22367"/>
                    <a:gd name="connsiteX9" fmla="*/ 7429 w 12610"/>
                    <a:gd name="connsiteY9" fmla="*/ 3985 h 22367"/>
                    <a:gd name="connsiteX10" fmla="*/ 5715 w 12610"/>
                    <a:gd name="connsiteY10" fmla="*/ 5128 h 22367"/>
                    <a:gd name="connsiteX11" fmla="*/ 5715 w 12610"/>
                    <a:gd name="connsiteY11" fmla="*/ 1984 h 2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0" h="22367">
                      <a:moveTo>
                        <a:pt x="7715" y="1032"/>
                      </a:moveTo>
                      <a:cubicBezTo>
                        <a:pt x="10573" y="-587"/>
                        <a:pt x="13907" y="-1254"/>
                        <a:pt x="12097" y="6461"/>
                      </a:cubicBezTo>
                      <a:cubicBezTo>
                        <a:pt x="11010" y="12604"/>
                        <a:pt x="7377" y="18001"/>
                        <a:pt x="2096" y="21320"/>
                      </a:cubicBezTo>
                      <a:lnTo>
                        <a:pt x="0" y="22368"/>
                      </a:lnTo>
                      <a:lnTo>
                        <a:pt x="858" y="20749"/>
                      </a:lnTo>
                      <a:lnTo>
                        <a:pt x="1905" y="18558"/>
                      </a:lnTo>
                      <a:lnTo>
                        <a:pt x="1905" y="18558"/>
                      </a:lnTo>
                      <a:cubicBezTo>
                        <a:pt x="6033" y="16068"/>
                        <a:pt x="8856" y="11887"/>
                        <a:pt x="9620" y="7128"/>
                      </a:cubicBezTo>
                      <a:cubicBezTo>
                        <a:pt x="10192" y="4747"/>
                        <a:pt x="10096" y="3604"/>
                        <a:pt x="9620" y="3318"/>
                      </a:cubicBezTo>
                      <a:cubicBezTo>
                        <a:pt x="9144" y="3032"/>
                        <a:pt x="8477" y="3318"/>
                        <a:pt x="7429" y="3985"/>
                      </a:cubicBezTo>
                      <a:lnTo>
                        <a:pt x="5715" y="5128"/>
                      </a:lnTo>
                      <a:cubicBezTo>
                        <a:pt x="5715" y="4080"/>
                        <a:pt x="5715" y="3032"/>
                        <a:pt x="5715" y="1984"/>
                      </a:cubicBezTo>
                      <a:close/>
                    </a:path>
                  </a:pathLst>
                </a:custGeom>
                <a:solidFill>
                  <a:srgbClr val="E7AF0F"/>
                </a:solidFill>
                <a:ln w="9525" cap="flat">
                  <a:noFill/>
                  <a:prstDash val="solid"/>
                  <a:miter/>
                </a:ln>
              </p:spPr>
              <p:txBody>
                <a:bodyPr rtlCol="0" anchor="ctr"/>
                <a:lstStyle/>
                <a:p>
                  <a:endParaRPr lang="en-US" sz="1350"/>
                </a:p>
              </p:txBody>
            </p:sp>
          </p:grpSp>
          <p:sp>
            <p:nvSpPr>
              <p:cNvPr id="773" name="Freeform: Shape 772">
                <a:extLst>
                  <a:ext uri="{FF2B5EF4-FFF2-40B4-BE49-F238E27FC236}">
                    <a16:creationId xmlns:a16="http://schemas.microsoft.com/office/drawing/2014/main" id="{F1A7642C-2644-47B7-B5B0-BC6392EBA9D4}"/>
                  </a:ext>
                </a:extLst>
              </p:cNvPr>
              <p:cNvSpPr/>
              <p:nvPr/>
            </p:nvSpPr>
            <p:spPr>
              <a:xfrm>
                <a:off x="4888296" y="4882725"/>
                <a:ext cx="15335" cy="6084"/>
              </a:xfrm>
              <a:custGeom>
                <a:avLst/>
                <a:gdLst>
                  <a:gd name="connsiteX0" fmla="*/ 15335 w 15335"/>
                  <a:gd name="connsiteY0" fmla="*/ 0 h 6084"/>
                  <a:gd name="connsiteX1" fmla="*/ 12954 w 15335"/>
                  <a:gd name="connsiteY1" fmla="*/ 3143 h 6084"/>
                  <a:gd name="connsiteX2" fmla="*/ 2096 w 15335"/>
                  <a:gd name="connsiteY2" fmla="*/ 3143 h 6084"/>
                  <a:gd name="connsiteX3" fmla="*/ 0 w 15335"/>
                  <a:gd name="connsiteY3" fmla="*/ 95 h 6084"/>
                  <a:gd name="connsiteX4" fmla="*/ 0 w 15335"/>
                  <a:gd name="connsiteY4" fmla="*/ 1715 h 6084"/>
                  <a:gd name="connsiteX5" fmla="*/ 2096 w 15335"/>
                  <a:gd name="connsiteY5" fmla="*/ 4763 h 6084"/>
                  <a:gd name="connsiteX6" fmla="*/ 12954 w 15335"/>
                  <a:gd name="connsiteY6" fmla="*/ 4763 h 6084"/>
                  <a:gd name="connsiteX7" fmla="*/ 15335 w 15335"/>
                  <a:gd name="connsiteY7" fmla="*/ 1620 h 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 h="6084">
                    <a:moveTo>
                      <a:pt x="15335" y="0"/>
                    </a:moveTo>
                    <a:cubicBezTo>
                      <a:pt x="15168" y="1401"/>
                      <a:pt x="14258" y="2603"/>
                      <a:pt x="12954" y="3143"/>
                    </a:cubicBezTo>
                    <a:cubicBezTo>
                      <a:pt x="9549" y="4906"/>
                      <a:pt x="5501" y="4906"/>
                      <a:pt x="2096" y="3143"/>
                    </a:cubicBezTo>
                    <a:cubicBezTo>
                      <a:pt x="892" y="2588"/>
                      <a:pt x="87" y="1418"/>
                      <a:pt x="0" y="95"/>
                    </a:cubicBezTo>
                    <a:lnTo>
                      <a:pt x="0" y="1715"/>
                    </a:lnTo>
                    <a:cubicBezTo>
                      <a:pt x="87" y="3038"/>
                      <a:pt x="892" y="4207"/>
                      <a:pt x="2096" y="4763"/>
                    </a:cubicBezTo>
                    <a:cubicBezTo>
                      <a:pt x="5501" y="6525"/>
                      <a:pt x="9549" y="6525"/>
                      <a:pt x="12954" y="4763"/>
                    </a:cubicBezTo>
                    <a:cubicBezTo>
                      <a:pt x="14258" y="4222"/>
                      <a:pt x="15168" y="3020"/>
                      <a:pt x="15335" y="1620"/>
                    </a:cubicBezTo>
                    <a:close/>
                  </a:path>
                </a:pathLst>
              </a:custGeom>
              <a:solidFill>
                <a:srgbClr val="D4A10E"/>
              </a:solidFill>
              <a:ln w="9525" cap="flat">
                <a:noFill/>
                <a:prstDash val="solid"/>
                <a:miter/>
              </a:ln>
            </p:spPr>
            <p:txBody>
              <a:bodyPr rtlCol="0" anchor="ctr"/>
              <a:lstStyle/>
              <a:p>
                <a:endParaRPr lang="en-US" sz="1350"/>
              </a:p>
            </p:txBody>
          </p:sp>
          <p:sp>
            <p:nvSpPr>
              <p:cNvPr id="774" name="Freeform: Shape 773">
                <a:extLst>
                  <a:ext uri="{FF2B5EF4-FFF2-40B4-BE49-F238E27FC236}">
                    <a16:creationId xmlns:a16="http://schemas.microsoft.com/office/drawing/2014/main" id="{CC8C0673-853E-411A-B5CE-09ABC536C65A}"/>
                  </a:ext>
                </a:extLst>
              </p:cNvPr>
              <p:cNvSpPr/>
              <p:nvPr/>
            </p:nvSpPr>
            <p:spPr>
              <a:xfrm>
                <a:off x="4874390" y="4861866"/>
                <a:ext cx="42576" cy="25812"/>
              </a:xfrm>
              <a:custGeom>
                <a:avLst/>
                <a:gdLst>
                  <a:gd name="connsiteX0" fmla="*/ 36290 w 42576"/>
                  <a:gd name="connsiteY0" fmla="*/ 8572 h 25812"/>
                  <a:gd name="connsiteX1" fmla="*/ 6001 w 42576"/>
                  <a:gd name="connsiteY1" fmla="*/ 8572 h 25812"/>
                  <a:gd name="connsiteX2" fmla="*/ 0 w 42576"/>
                  <a:gd name="connsiteY2" fmla="*/ 95 h 25812"/>
                  <a:gd name="connsiteX3" fmla="*/ 1048 w 42576"/>
                  <a:gd name="connsiteY3" fmla="*/ 7525 h 25812"/>
                  <a:gd name="connsiteX4" fmla="*/ 2096 w 42576"/>
                  <a:gd name="connsiteY4" fmla="*/ 10954 h 25812"/>
                  <a:gd name="connsiteX5" fmla="*/ 3620 w 42576"/>
                  <a:gd name="connsiteY5" fmla="*/ 14097 h 25812"/>
                  <a:gd name="connsiteX6" fmla="*/ 6953 w 42576"/>
                  <a:gd name="connsiteY6" fmla="*/ 18859 h 25812"/>
                  <a:gd name="connsiteX7" fmla="*/ 8954 w 42576"/>
                  <a:gd name="connsiteY7" fmla="*/ 20859 h 25812"/>
                  <a:gd name="connsiteX8" fmla="*/ 10001 w 42576"/>
                  <a:gd name="connsiteY8" fmla="*/ 21622 h 25812"/>
                  <a:gd name="connsiteX9" fmla="*/ 12002 w 42576"/>
                  <a:gd name="connsiteY9" fmla="*/ 23050 h 25812"/>
                  <a:gd name="connsiteX10" fmla="*/ 16383 w 42576"/>
                  <a:gd name="connsiteY10" fmla="*/ 25051 h 25812"/>
                  <a:gd name="connsiteX11" fmla="*/ 21336 w 42576"/>
                  <a:gd name="connsiteY11" fmla="*/ 25812 h 25812"/>
                  <a:gd name="connsiteX12" fmla="*/ 26194 w 42576"/>
                  <a:gd name="connsiteY12" fmla="*/ 25146 h 25812"/>
                  <a:gd name="connsiteX13" fmla="*/ 28385 w 42576"/>
                  <a:gd name="connsiteY13" fmla="*/ 24384 h 25812"/>
                  <a:gd name="connsiteX14" fmla="*/ 30385 w 42576"/>
                  <a:gd name="connsiteY14" fmla="*/ 23431 h 25812"/>
                  <a:gd name="connsiteX15" fmla="*/ 35243 w 42576"/>
                  <a:gd name="connsiteY15" fmla="*/ 19717 h 25812"/>
                  <a:gd name="connsiteX16" fmla="*/ 37433 w 42576"/>
                  <a:gd name="connsiteY16" fmla="*/ 17050 h 25812"/>
                  <a:gd name="connsiteX17" fmla="*/ 39338 w 42576"/>
                  <a:gd name="connsiteY17" fmla="*/ 14192 h 25812"/>
                  <a:gd name="connsiteX18" fmla="*/ 40767 w 42576"/>
                  <a:gd name="connsiteY18" fmla="*/ 11049 h 25812"/>
                  <a:gd name="connsiteX19" fmla="*/ 41910 w 42576"/>
                  <a:gd name="connsiteY19" fmla="*/ 7715 h 25812"/>
                  <a:gd name="connsiteX20" fmla="*/ 42577 w 42576"/>
                  <a:gd name="connsiteY20" fmla="*/ 4191 h 25812"/>
                  <a:gd name="connsiteX21" fmla="*/ 42577 w 42576"/>
                  <a:gd name="connsiteY21" fmla="*/ 1714 h 25812"/>
                  <a:gd name="connsiteX22" fmla="*/ 42577 w 42576"/>
                  <a:gd name="connsiteY22" fmla="*/ 0 h 25812"/>
                  <a:gd name="connsiteX23" fmla="*/ 36290 w 42576"/>
                  <a:gd name="connsiteY23" fmla="*/ 8572 h 2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576" h="25812">
                    <a:moveTo>
                      <a:pt x="36290" y="8572"/>
                    </a:moveTo>
                    <a:cubicBezTo>
                      <a:pt x="26777" y="13424"/>
                      <a:pt x="15514" y="13424"/>
                      <a:pt x="6001" y="8572"/>
                    </a:cubicBezTo>
                    <a:cubicBezTo>
                      <a:pt x="2691" y="6948"/>
                      <a:pt x="432" y="3756"/>
                      <a:pt x="0" y="95"/>
                    </a:cubicBezTo>
                    <a:cubicBezTo>
                      <a:pt x="76" y="2602"/>
                      <a:pt x="427" y="5094"/>
                      <a:pt x="1048" y="7525"/>
                    </a:cubicBezTo>
                    <a:cubicBezTo>
                      <a:pt x="1048" y="9239"/>
                      <a:pt x="2000" y="10477"/>
                      <a:pt x="2096" y="10954"/>
                    </a:cubicBezTo>
                    <a:cubicBezTo>
                      <a:pt x="2191" y="11430"/>
                      <a:pt x="2953" y="12763"/>
                      <a:pt x="3620" y="14097"/>
                    </a:cubicBezTo>
                    <a:cubicBezTo>
                      <a:pt x="4571" y="15790"/>
                      <a:pt x="5688" y="17386"/>
                      <a:pt x="6953" y="18859"/>
                    </a:cubicBezTo>
                    <a:lnTo>
                      <a:pt x="8954" y="20859"/>
                    </a:lnTo>
                    <a:lnTo>
                      <a:pt x="10001" y="21622"/>
                    </a:lnTo>
                    <a:lnTo>
                      <a:pt x="12002" y="23050"/>
                    </a:lnTo>
                    <a:cubicBezTo>
                      <a:pt x="13378" y="23887"/>
                      <a:pt x="14849" y="24558"/>
                      <a:pt x="16383" y="25051"/>
                    </a:cubicBezTo>
                    <a:cubicBezTo>
                      <a:pt x="17996" y="25510"/>
                      <a:pt x="19660" y="25766"/>
                      <a:pt x="21336" y="25812"/>
                    </a:cubicBezTo>
                    <a:cubicBezTo>
                      <a:pt x="22977" y="25800"/>
                      <a:pt x="24610" y="25576"/>
                      <a:pt x="26194" y="25146"/>
                    </a:cubicBezTo>
                    <a:lnTo>
                      <a:pt x="28385" y="24384"/>
                    </a:lnTo>
                    <a:lnTo>
                      <a:pt x="30385" y="23431"/>
                    </a:lnTo>
                    <a:cubicBezTo>
                      <a:pt x="32159" y="22410"/>
                      <a:pt x="33792" y="21161"/>
                      <a:pt x="35243" y="19717"/>
                    </a:cubicBezTo>
                    <a:cubicBezTo>
                      <a:pt x="36047" y="18891"/>
                      <a:pt x="36780" y="17999"/>
                      <a:pt x="37433" y="17050"/>
                    </a:cubicBezTo>
                    <a:cubicBezTo>
                      <a:pt x="38481" y="15716"/>
                      <a:pt x="39148" y="14383"/>
                      <a:pt x="39338" y="14192"/>
                    </a:cubicBezTo>
                    <a:cubicBezTo>
                      <a:pt x="39883" y="13177"/>
                      <a:pt x="40360" y="12127"/>
                      <a:pt x="40767" y="11049"/>
                    </a:cubicBezTo>
                    <a:cubicBezTo>
                      <a:pt x="41219" y="9964"/>
                      <a:pt x="41601" y="8850"/>
                      <a:pt x="41910" y="7715"/>
                    </a:cubicBezTo>
                    <a:cubicBezTo>
                      <a:pt x="42204" y="6555"/>
                      <a:pt x="42426" y="5378"/>
                      <a:pt x="42577" y="4191"/>
                    </a:cubicBezTo>
                    <a:lnTo>
                      <a:pt x="42577" y="1714"/>
                    </a:lnTo>
                    <a:cubicBezTo>
                      <a:pt x="42525" y="1144"/>
                      <a:pt x="42525" y="570"/>
                      <a:pt x="42577" y="0"/>
                    </a:cubicBezTo>
                    <a:cubicBezTo>
                      <a:pt x="42101" y="3751"/>
                      <a:pt x="39725" y="6991"/>
                      <a:pt x="36290" y="8572"/>
                    </a:cubicBezTo>
                    <a:close/>
                  </a:path>
                </a:pathLst>
              </a:custGeom>
              <a:solidFill>
                <a:srgbClr val="FEC111"/>
              </a:solidFill>
              <a:ln w="9525" cap="flat">
                <a:noFill/>
                <a:prstDash val="solid"/>
                <a:miter/>
              </a:ln>
            </p:spPr>
            <p:txBody>
              <a:bodyPr rtlCol="0" anchor="ctr"/>
              <a:lstStyle/>
              <a:p>
                <a:endParaRPr lang="en-US" sz="1350"/>
              </a:p>
            </p:txBody>
          </p:sp>
          <p:sp>
            <p:nvSpPr>
              <p:cNvPr id="775" name="Freeform: Shape 774">
                <a:extLst>
                  <a:ext uri="{FF2B5EF4-FFF2-40B4-BE49-F238E27FC236}">
                    <a16:creationId xmlns:a16="http://schemas.microsoft.com/office/drawing/2014/main" id="{FCF5EF32-14F5-4D4E-B0C4-CF004EB606FD}"/>
                  </a:ext>
                </a:extLst>
              </p:cNvPr>
              <p:cNvSpPr/>
              <p:nvPr/>
            </p:nvSpPr>
            <p:spPr>
              <a:xfrm>
                <a:off x="4874432" y="4848988"/>
                <a:ext cx="42872" cy="24803"/>
              </a:xfrm>
              <a:custGeom>
                <a:avLst/>
                <a:gdLst>
                  <a:gd name="connsiteX0" fmla="*/ 5958 w 42872"/>
                  <a:gd name="connsiteY0" fmla="*/ 21165 h 24803"/>
                  <a:gd name="connsiteX1" fmla="*/ 6625 w 42872"/>
                  <a:gd name="connsiteY1" fmla="*/ 3639 h 24803"/>
                  <a:gd name="connsiteX2" fmla="*/ 36915 w 42872"/>
                  <a:gd name="connsiteY2" fmla="*/ 3639 h 24803"/>
                  <a:gd name="connsiteX3" fmla="*/ 36248 w 42872"/>
                  <a:gd name="connsiteY3" fmla="*/ 21165 h 24803"/>
                  <a:gd name="connsiteX4" fmla="*/ 5958 w 42872"/>
                  <a:gd name="connsiteY4" fmla="*/ 21165 h 24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72" h="24803">
                    <a:moveTo>
                      <a:pt x="5958" y="21165"/>
                    </a:moveTo>
                    <a:cubicBezTo>
                      <a:pt x="-2233" y="16211"/>
                      <a:pt x="-1948" y="8401"/>
                      <a:pt x="6625" y="3639"/>
                    </a:cubicBezTo>
                    <a:cubicBezTo>
                      <a:pt x="16139" y="-1213"/>
                      <a:pt x="27401" y="-1213"/>
                      <a:pt x="36915" y="3639"/>
                    </a:cubicBezTo>
                    <a:cubicBezTo>
                      <a:pt x="45106" y="8591"/>
                      <a:pt x="44820" y="16402"/>
                      <a:pt x="36248" y="21165"/>
                    </a:cubicBezTo>
                    <a:cubicBezTo>
                      <a:pt x="26734" y="26016"/>
                      <a:pt x="15472" y="26016"/>
                      <a:pt x="5958" y="21165"/>
                    </a:cubicBezTo>
                    <a:close/>
                  </a:path>
                </a:pathLst>
              </a:custGeom>
              <a:solidFill>
                <a:srgbClr val="FED970"/>
              </a:solidFill>
              <a:ln w="9525" cap="flat">
                <a:noFill/>
                <a:prstDash val="solid"/>
                <a:miter/>
              </a:ln>
            </p:spPr>
            <p:txBody>
              <a:bodyPr rtlCol="0" anchor="ctr"/>
              <a:lstStyle/>
              <a:p>
                <a:endParaRPr lang="en-US" sz="1350"/>
              </a:p>
            </p:txBody>
          </p:sp>
          <p:sp>
            <p:nvSpPr>
              <p:cNvPr id="776" name="Freeform: Shape 775">
                <a:extLst>
                  <a:ext uri="{FF2B5EF4-FFF2-40B4-BE49-F238E27FC236}">
                    <a16:creationId xmlns:a16="http://schemas.microsoft.com/office/drawing/2014/main" id="{A943B271-FA92-429A-944E-2C1696445201}"/>
                  </a:ext>
                </a:extLst>
              </p:cNvPr>
              <p:cNvSpPr/>
              <p:nvPr/>
            </p:nvSpPr>
            <p:spPr>
              <a:xfrm>
                <a:off x="4876295" y="4851073"/>
                <a:ext cx="39242" cy="21370"/>
              </a:xfrm>
              <a:custGeom>
                <a:avLst/>
                <a:gdLst>
                  <a:gd name="connsiteX0" fmla="*/ 19526 w 39242"/>
                  <a:gd name="connsiteY0" fmla="*/ 21365 h 21370"/>
                  <a:gd name="connsiteX1" fmla="*/ 5048 w 39242"/>
                  <a:gd name="connsiteY1" fmla="*/ 17841 h 21370"/>
                  <a:gd name="connsiteX2" fmla="*/ 0 w 39242"/>
                  <a:gd name="connsiteY2" fmla="*/ 10697 h 21370"/>
                  <a:gd name="connsiteX3" fmla="*/ 5620 w 39242"/>
                  <a:gd name="connsiteY3" fmla="*/ 3458 h 21370"/>
                  <a:gd name="connsiteX4" fmla="*/ 34195 w 39242"/>
                  <a:gd name="connsiteY4" fmla="*/ 3458 h 21370"/>
                  <a:gd name="connsiteX5" fmla="*/ 39243 w 39242"/>
                  <a:gd name="connsiteY5" fmla="*/ 10602 h 21370"/>
                  <a:gd name="connsiteX6" fmla="*/ 33623 w 39242"/>
                  <a:gd name="connsiteY6" fmla="*/ 17841 h 21370"/>
                  <a:gd name="connsiteX7" fmla="*/ 19526 w 39242"/>
                  <a:gd name="connsiteY7" fmla="*/ 21365 h 2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42" h="21370">
                    <a:moveTo>
                      <a:pt x="19526" y="21365"/>
                    </a:moveTo>
                    <a:cubicBezTo>
                      <a:pt x="14477" y="21456"/>
                      <a:pt x="9490" y="20242"/>
                      <a:pt x="5048" y="17841"/>
                    </a:cubicBezTo>
                    <a:cubicBezTo>
                      <a:pt x="2186" y="16562"/>
                      <a:pt x="250" y="13822"/>
                      <a:pt x="0" y="10697"/>
                    </a:cubicBezTo>
                    <a:cubicBezTo>
                      <a:pt x="513" y="7482"/>
                      <a:pt x="2632" y="4752"/>
                      <a:pt x="5620" y="3458"/>
                    </a:cubicBezTo>
                    <a:cubicBezTo>
                      <a:pt x="14587" y="-1153"/>
                      <a:pt x="25228" y="-1153"/>
                      <a:pt x="34195" y="3458"/>
                    </a:cubicBezTo>
                    <a:cubicBezTo>
                      <a:pt x="37057" y="4737"/>
                      <a:pt x="38993" y="7477"/>
                      <a:pt x="39243" y="10602"/>
                    </a:cubicBezTo>
                    <a:cubicBezTo>
                      <a:pt x="38730" y="13817"/>
                      <a:pt x="36611" y="16547"/>
                      <a:pt x="33623" y="17841"/>
                    </a:cubicBezTo>
                    <a:cubicBezTo>
                      <a:pt x="29291" y="20172"/>
                      <a:pt x="24445" y="21383"/>
                      <a:pt x="19526" y="21365"/>
                    </a:cubicBezTo>
                    <a:close/>
                  </a:path>
                </a:pathLst>
              </a:custGeom>
              <a:solidFill>
                <a:srgbClr val="D4A10E"/>
              </a:solidFill>
              <a:ln w="9525" cap="flat">
                <a:noFill/>
                <a:prstDash val="solid"/>
                <a:miter/>
              </a:ln>
            </p:spPr>
            <p:txBody>
              <a:bodyPr rtlCol="0" anchor="ctr"/>
              <a:lstStyle/>
              <a:p>
                <a:endParaRPr lang="en-US" sz="1350"/>
              </a:p>
            </p:txBody>
          </p:sp>
          <p:grpSp>
            <p:nvGrpSpPr>
              <p:cNvPr id="777" name="Graphic 2">
                <a:extLst>
                  <a:ext uri="{FF2B5EF4-FFF2-40B4-BE49-F238E27FC236}">
                    <a16:creationId xmlns:a16="http://schemas.microsoft.com/office/drawing/2014/main" id="{5F67AC57-8571-412B-9779-59236F63ACB1}"/>
                  </a:ext>
                </a:extLst>
              </p:cNvPr>
              <p:cNvGrpSpPr/>
              <p:nvPr/>
            </p:nvGrpSpPr>
            <p:grpSpPr>
              <a:xfrm>
                <a:off x="4757804" y="4850245"/>
                <a:ext cx="10096" cy="9143"/>
                <a:chOff x="4757804" y="4850245"/>
                <a:chExt cx="10096" cy="9143"/>
              </a:xfrm>
            </p:grpSpPr>
            <p:sp>
              <p:nvSpPr>
                <p:cNvPr id="778" name="Freeform: Shape 777">
                  <a:extLst>
                    <a:ext uri="{FF2B5EF4-FFF2-40B4-BE49-F238E27FC236}">
                      <a16:creationId xmlns:a16="http://schemas.microsoft.com/office/drawing/2014/main" id="{241BDF9C-26DD-451B-9256-B0750880F737}"/>
                    </a:ext>
                  </a:extLst>
                </p:cNvPr>
                <p:cNvSpPr/>
                <p:nvPr/>
              </p:nvSpPr>
              <p:spPr>
                <a:xfrm>
                  <a:off x="4764471" y="4854722"/>
                  <a:ext cx="3429" cy="4572"/>
                </a:xfrm>
                <a:custGeom>
                  <a:avLst/>
                  <a:gdLst>
                    <a:gd name="connsiteX0" fmla="*/ 1905 w 3429"/>
                    <a:gd name="connsiteY0" fmla="*/ 4572 h 4572"/>
                    <a:gd name="connsiteX1" fmla="*/ 3429 w 3429"/>
                    <a:gd name="connsiteY1" fmla="*/ 3715 h 4572"/>
                    <a:gd name="connsiteX2" fmla="*/ 2572 w 3429"/>
                    <a:gd name="connsiteY2" fmla="*/ 2096 h 4572"/>
                    <a:gd name="connsiteX3" fmla="*/ 1619 w 3429"/>
                    <a:gd name="connsiteY3" fmla="*/ 0 h 4572"/>
                    <a:gd name="connsiteX4" fmla="*/ 0 w 3429"/>
                    <a:gd name="connsiteY4" fmla="*/ 858 h 4572"/>
                    <a:gd name="connsiteX5" fmla="*/ 1048 w 3429"/>
                    <a:gd name="connsiteY5" fmla="*/ 3048 h 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 h="4572">
                      <a:moveTo>
                        <a:pt x="1905" y="4572"/>
                      </a:moveTo>
                      <a:lnTo>
                        <a:pt x="3429" y="3715"/>
                      </a:lnTo>
                      <a:lnTo>
                        <a:pt x="2572" y="2096"/>
                      </a:lnTo>
                      <a:cubicBezTo>
                        <a:pt x="2215" y="1416"/>
                        <a:pt x="1897" y="716"/>
                        <a:pt x="1619" y="0"/>
                      </a:cubicBezTo>
                      <a:lnTo>
                        <a:pt x="0" y="858"/>
                      </a:lnTo>
                      <a:lnTo>
                        <a:pt x="1048" y="3048"/>
                      </a:lnTo>
                      <a:close/>
                    </a:path>
                  </a:pathLst>
                </a:custGeom>
                <a:solidFill>
                  <a:srgbClr val="0C93BD"/>
                </a:solidFill>
                <a:ln w="9525" cap="flat">
                  <a:noFill/>
                  <a:prstDash val="solid"/>
                  <a:miter/>
                </a:ln>
              </p:spPr>
              <p:txBody>
                <a:bodyPr rtlCol="0" anchor="ctr"/>
                <a:lstStyle/>
                <a:p>
                  <a:endParaRPr lang="en-US" sz="1350"/>
                </a:p>
              </p:txBody>
            </p:sp>
            <p:sp>
              <p:nvSpPr>
                <p:cNvPr id="779" name="Freeform: Shape 778">
                  <a:extLst>
                    <a:ext uri="{FF2B5EF4-FFF2-40B4-BE49-F238E27FC236}">
                      <a16:creationId xmlns:a16="http://schemas.microsoft.com/office/drawing/2014/main" id="{FAA106BF-66A4-40CC-A55D-26BDADF588F8}"/>
                    </a:ext>
                  </a:extLst>
                </p:cNvPr>
                <p:cNvSpPr/>
                <p:nvPr/>
              </p:nvSpPr>
              <p:spPr>
                <a:xfrm>
                  <a:off x="4759708" y="4850245"/>
                  <a:ext cx="6286" cy="5333"/>
                </a:xfrm>
                <a:custGeom>
                  <a:avLst/>
                  <a:gdLst>
                    <a:gd name="connsiteX0" fmla="*/ 6287 w 6286"/>
                    <a:gd name="connsiteY0" fmla="*/ 4381 h 5333"/>
                    <a:gd name="connsiteX1" fmla="*/ 4763 w 6286"/>
                    <a:gd name="connsiteY1" fmla="*/ 5334 h 5333"/>
                    <a:gd name="connsiteX2" fmla="*/ 4763 w 6286"/>
                    <a:gd name="connsiteY2" fmla="*/ 5334 h 5333"/>
                    <a:gd name="connsiteX3" fmla="*/ 3524 w 6286"/>
                    <a:gd name="connsiteY3" fmla="*/ 4381 h 5333"/>
                    <a:gd name="connsiteX4" fmla="*/ 0 w 6286"/>
                    <a:gd name="connsiteY4" fmla="*/ 857 h 5333"/>
                    <a:gd name="connsiteX5" fmla="*/ 1524 w 6286"/>
                    <a:gd name="connsiteY5" fmla="*/ 0 h 5333"/>
                    <a:gd name="connsiteX6" fmla="*/ 1524 w 6286"/>
                    <a:gd name="connsiteY6" fmla="*/ 0 h 5333"/>
                    <a:gd name="connsiteX7" fmla="*/ 6191 w 6286"/>
                    <a:gd name="connsiteY7" fmla="*/ 4191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6" h="5333">
                      <a:moveTo>
                        <a:pt x="6287" y="4381"/>
                      </a:moveTo>
                      <a:lnTo>
                        <a:pt x="4763" y="5334"/>
                      </a:lnTo>
                      <a:lnTo>
                        <a:pt x="4763" y="5334"/>
                      </a:lnTo>
                      <a:lnTo>
                        <a:pt x="3524" y="4381"/>
                      </a:lnTo>
                      <a:cubicBezTo>
                        <a:pt x="2057" y="3540"/>
                        <a:pt x="841" y="2324"/>
                        <a:pt x="0" y="857"/>
                      </a:cubicBezTo>
                      <a:lnTo>
                        <a:pt x="1524" y="0"/>
                      </a:lnTo>
                      <a:lnTo>
                        <a:pt x="1524" y="0"/>
                      </a:lnTo>
                      <a:cubicBezTo>
                        <a:pt x="2719" y="1753"/>
                        <a:pt x="4320" y="3191"/>
                        <a:pt x="6191" y="4191"/>
                      </a:cubicBezTo>
                      <a:close/>
                    </a:path>
                  </a:pathLst>
                </a:custGeom>
                <a:solidFill>
                  <a:srgbClr val="0C93BD"/>
                </a:solidFill>
                <a:ln w="9525" cap="flat">
                  <a:noFill/>
                  <a:prstDash val="solid"/>
                  <a:miter/>
                </a:ln>
              </p:spPr>
              <p:txBody>
                <a:bodyPr rtlCol="0" anchor="ctr"/>
                <a:lstStyle/>
                <a:p>
                  <a:endParaRPr lang="en-US" sz="1350"/>
                </a:p>
              </p:txBody>
            </p:sp>
            <p:sp>
              <p:nvSpPr>
                <p:cNvPr id="780" name="Freeform: Shape 779">
                  <a:extLst>
                    <a:ext uri="{FF2B5EF4-FFF2-40B4-BE49-F238E27FC236}">
                      <a16:creationId xmlns:a16="http://schemas.microsoft.com/office/drawing/2014/main" id="{8CD8BE0A-CA40-4279-A1AE-DF09857D1B08}"/>
                    </a:ext>
                  </a:extLst>
                </p:cNvPr>
                <p:cNvSpPr/>
                <p:nvPr/>
              </p:nvSpPr>
              <p:spPr>
                <a:xfrm>
                  <a:off x="4757804" y="4851007"/>
                  <a:ext cx="8572" cy="8382"/>
                </a:xfrm>
                <a:custGeom>
                  <a:avLst/>
                  <a:gdLst>
                    <a:gd name="connsiteX0" fmla="*/ 8572 w 8572"/>
                    <a:gd name="connsiteY0" fmla="*/ 8382 h 8382"/>
                    <a:gd name="connsiteX1" fmla="*/ 6477 w 8572"/>
                    <a:gd name="connsiteY1" fmla="*/ 7334 h 8382"/>
                    <a:gd name="connsiteX2" fmla="*/ 0 w 8572"/>
                    <a:gd name="connsiteY2" fmla="*/ 1048 h 8382"/>
                    <a:gd name="connsiteX3" fmla="*/ 1810 w 8572"/>
                    <a:gd name="connsiteY3" fmla="*/ 0 h 8382"/>
                    <a:gd name="connsiteX4" fmla="*/ 5334 w 8572"/>
                    <a:gd name="connsiteY4" fmla="*/ 3524 h 8382"/>
                    <a:gd name="connsiteX5" fmla="*/ 6572 w 8572"/>
                    <a:gd name="connsiteY5" fmla="*/ 4477 h 8382"/>
                    <a:gd name="connsiteX6" fmla="*/ 6572 w 8572"/>
                    <a:gd name="connsiteY6" fmla="*/ 4477 h 8382"/>
                    <a:gd name="connsiteX7" fmla="*/ 7620 w 8572"/>
                    <a:gd name="connsiteY7" fmla="*/ 6668 h 8382"/>
                    <a:gd name="connsiteX8" fmla="*/ 8382 w 8572"/>
                    <a:gd name="connsiteY8" fmla="*/ 8001 h 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 h="8382">
                      <a:moveTo>
                        <a:pt x="8572" y="8382"/>
                      </a:moveTo>
                      <a:lnTo>
                        <a:pt x="6477" y="7334"/>
                      </a:lnTo>
                      <a:cubicBezTo>
                        <a:pt x="3845" y="5788"/>
                        <a:pt x="1624" y="3632"/>
                        <a:pt x="0" y="1048"/>
                      </a:cubicBezTo>
                      <a:lnTo>
                        <a:pt x="1810" y="0"/>
                      </a:lnTo>
                      <a:cubicBezTo>
                        <a:pt x="2651" y="1467"/>
                        <a:pt x="3867" y="2683"/>
                        <a:pt x="5334" y="3524"/>
                      </a:cubicBezTo>
                      <a:lnTo>
                        <a:pt x="6572" y="4477"/>
                      </a:lnTo>
                      <a:lnTo>
                        <a:pt x="6572" y="4477"/>
                      </a:lnTo>
                      <a:lnTo>
                        <a:pt x="7620" y="6668"/>
                      </a:lnTo>
                      <a:lnTo>
                        <a:pt x="8382" y="8001"/>
                      </a:lnTo>
                      <a:close/>
                    </a:path>
                  </a:pathLst>
                </a:custGeom>
                <a:solidFill>
                  <a:srgbClr val="0FB4E7"/>
                </a:solidFill>
                <a:ln w="9525" cap="flat">
                  <a:noFill/>
                  <a:prstDash val="solid"/>
                  <a:miter/>
                </a:ln>
              </p:spPr>
              <p:txBody>
                <a:bodyPr rtlCol="0" anchor="ctr"/>
                <a:lstStyle/>
                <a:p>
                  <a:endParaRPr lang="en-US" sz="1350"/>
                </a:p>
              </p:txBody>
            </p:sp>
          </p:grpSp>
          <p:sp>
            <p:nvSpPr>
              <p:cNvPr id="781" name="Freeform: Shape 780">
                <a:extLst>
                  <a:ext uri="{FF2B5EF4-FFF2-40B4-BE49-F238E27FC236}">
                    <a16:creationId xmlns:a16="http://schemas.microsoft.com/office/drawing/2014/main" id="{46CC8939-AF0D-45B7-95C8-722D11634ABE}"/>
                  </a:ext>
                </a:extLst>
              </p:cNvPr>
              <p:cNvSpPr/>
              <p:nvPr/>
            </p:nvSpPr>
            <p:spPr>
              <a:xfrm>
                <a:off x="4773329" y="4861771"/>
                <a:ext cx="15335" cy="6084"/>
              </a:xfrm>
              <a:custGeom>
                <a:avLst/>
                <a:gdLst>
                  <a:gd name="connsiteX0" fmla="*/ 0 w 15335"/>
                  <a:gd name="connsiteY0" fmla="*/ 0 h 6084"/>
                  <a:gd name="connsiteX1" fmla="*/ 2382 w 15335"/>
                  <a:gd name="connsiteY1" fmla="*/ 3143 h 6084"/>
                  <a:gd name="connsiteX2" fmla="*/ 13240 w 15335"/>
                  <a:gd name="connsiteY2" fmla="*/ 3143 h 6084"/>
                  <a:gd name="connsiteX3" fmla="*/ 15336 w 15335"/>
                  <a:gd name="connsiteY3" fmla="*/ 95 h 6084"/>
                  <a:gd name="connsiteX4" fmla="*/ 15335 w 15335"/>
                  <a:gd name="connsiteY4" fmla="*/ 1714 h 6084"/>
                  <a:gd name="connsiteX5" fmla="*/ 13240 w 15335"/>
                  <a:gd name="connsiteY5" fmla="*/ 4763 h 6084"/>
                  <a:gd name="connsiteX6" fmla="*/ 2381 w 15335"/>
                  <a:gd name="connsiteY6" fmla="*/ 4763 h 6084"/>
                  <a:gd name="connsiteX7" fmla="*/ 0 w 15335"/>
                  <a:gd name="connsiteY7" fmla="*/ 1619 h 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 h="6084">
                    <a:moveTo>
                      <a:pt x="0" y="0"/>
                    </a:moveTo>
                    <a:cubicBezTo>
                      <a:pt x="168" y="1401"/>
                      <a:pt x="1078" y="2603"/>
                      <a:pt x="2382" y="3143"/>
                    </a:cubicBezTo>
                    <a:cubicBezTo>
                      <a:pt x="5787" y="4906"/>
                      <a:pt x="9835" y="4906"/>
                      <a:pt x="13240" y="3143"/>
                    </a:cubicBezTo>
                    <a:cubicBezTo>
                      <a:pt x="14444" y="2588"/>
                      <a:pt x="15248" y="1418"/>
                      <a:pt x="15336" y="95"/>
                    </a:cubicBezTo>
                    <a:lnTo>
                      <a:pt x="15335" y="1714"/>
                    </a:lnTo>
                    <a:cubicBezTo>
                      <a:pt x="15248" y="3038"/>
                      <a:pt x="14444" y="4207"/>
                      <a:pt x="13240" y="4763"/>
                    </a:cubicBezTo>
                    <a:cubicBezTo>
                      <a:pt x="9835" y="6525"/>
                      <a:pt x="5786" y="6525"/>
                      <a:pt x="2381" y="4763"/>
                    </a:cubicBezTo>
                    <a:cubicBezTo>
                      <a:pt x="1078" y="4222"/>
                      <a:pt x="168" y="3020"/>
                      <a:pt x="0" y="1619"/>
                    </a:cubicBezTo>
                    <a:close/>
                  </a:path>
                </a:pathLst>
              </a:custGeom>
              <a:solidFill>
                <a:srgbClr val="0EA4D4"/>
              </a:solidFill>
              <a:ln w="9525" cap="flat">
                <a:noFill/>
                <a:prstDash val="solid"/>
                <a:miter/>
              </a:ln>
            </p:spPr>
            <p:txBody>
              <a:bodyPr rtlCol="0" anchor="ctr"/>
              <a:lstStyle/>
              <a:p>
                <a:endParaRPr lang="en-US" sz="1350"/>
              </a:p>
            </p:txBody>
          </p:sp>
          <p:sp>
            <p:nvSpPr>
              <p:cNvPr id="782" name="Freeform: Shape 781">
                <a:extLst>
                  <a:ext uri="{FF2B5EF4-FFF2-40B4-BE49-F238E27FC236}">
                    <a16:creationId xmlns:a16="http://schemas.microsoft.com/office/drawing/2014/main" id="{B588CF9F-5681-4FB7-B6D4-56D392C8853B}"/>
                  </a:ext>
                </a:extLst>
              </p:cNvPr>
              <p:cNvSpPr/>
              <p:nvPr/>
            </p:nvSpPr>
            <p:spPr>
              <a:xfrm>
                <a:off x="4762375" y="4841863"/>
                <a:ext cx="40359" cy="23916"/>
              </a:xfrm>
              <a:custGeom>
                <a:avLst/>
                <a:gdLst>
                  <a:gd name="connsiteX0" fmla="*/ 40100 w 40359"/>
                  <a:gd name="connsiteY0" fmla="*/ 0 h 23916"/>
                  <a:gd name="connsiteX1" fmla="*/ 39339 w 40359"/>
                  <a:gd name="connsiteY1" fmla="*/ 5524 h 23916"/>
                  <a:gd name="connsiteX2" fmla="*/ 39338 w 40359"/>
                  <a:gd name="connsiteY2" fmla="*/ 6287 h 23916"/>
                  <a:gd name="connsiteX3" fmla="*/ 38291 w 40359"/>
                  <a:gd name="connsiteY3" fmla="*/ 9620 h 23916"/>
                  <a:gd name="connsiteX4" fmla="*/ 36767 w 40359"/>
                  <a:gd name="connsiteY4" fmla="*/ 12859 h 23916"/>
                  <a:gd name="connsiteX5" fmla="*/ 33338 w 40359"/>
                  <a:gd name="connsiteY5" fmla="*/ 17621 h 23916"/>
                  <a:gd name="connsiteX6" fmla="*/ 33338 w 40359"/>
                  <a:gd name="connsiteY6" fmla="*/ 17621 h 23916"/>
                  <a:gd name="connsiteX7" fmla="*/ 32480 w 40359"/>
                  <a:gd name="connsiteY7" fmla="*/ 18669 h 23916"/>
                  <a:gd name="connsiteX8" fmla="*/ 31623 w 40359"/>
                  <a:gd name="connsiteY8" fmla="*/ 19431 h 23916"/>
                  <a:gd name="connsiteX9" fmla="*/ 30575 w 40359"/>
                  <a:gd name="connsiteY9" fmla="*/ 20193 h 23916"/>
                  <a:gd name="connsiteX10" fmla="*/ 29051 w 40359"/>
                  <a:gd name="connsiteY10" fmla="*/ 21336 h 23916"/>
                  <a:gd name="connsiteX11" fmla="*/ 28575 w 40359"/>
                  <a:gd name="connsiteY11" fmla="*/ 21336 h 23916"/>
                  <a:gd name="connsiteX12" fmla="*/ 26194 w 40359"/>
                  <a:gd name="connsiteY12" fmla="*/ 22479 h 23916"/>
                  <a:gd name="connsiteX13" fmla="*/ 24098 w 40359"/>
                  <a:gd name="connsiteY13" fmla="*/ 23241 h 23916"/>
                  <a:gd name="connsiteX14" fmla="*/ 19240 w 40359"/>
                  <a:gd name="connsiteY14" fmla="*/ 23908 h 23916"/>
                  <a:gd name="connsiteX15" fmla="*/ 14383 w 40359"/>
                  <a:gd name="connsiteY15" fmla="*/ 23336 h 23916"/>
                  <a:gd name="connsiteX16" fmla="*/ 12192 w 40359"/>
                  <a:gd name="connsiteY16" fmla="*/ 22574 h 23916"/>
                  <a:gd name="connsiteX17" fmla="*/ 12192 w 40359"/>
                  <a:gd name="connsiteY17" fmla="*/ 22574 h 23916"/>
                  <a:gd name="connsiteX18" fmla="*/ 10573 w 40359"/>
                  <a:gd name="connsiteY18" fmla="*/ 21717 h 23916"/>
                  <a:gd name="connsiteX19" fmla="*/ 5620 w 40359"/>
                  <a:gd name="connsiteY19" fmla="*/ 18002 h 23916"/>
                  <a:gd name="connsiteX20" fmla="*/ 4858 w 40359"/>
                  <a:gd name="connsiteY20" fmla="*/ 17145 h 23916"/>
                  <a:gd name="connsiteX21" fmla="*/ 4858 w 40359"/>
                  <a:gd name="connsiteY21" fmla="*/ 17145 h 23916"/>
                  <a:gd name="connsiteX22" fmla="*/ 4858 w 40359"/>
                  <a:gd name="connsiteY22" fmla="*/ 17145 h 23916"/>
                  <a:gd name="connsiteX23" fmla="*/ 3715 w 40359"/>
                  <a:gd name="connsiteY23" fmla="*/ 15716 h 23916"/>
                  <a:gd name="connsiteX24" fmla="*/ 1905 w 40359"/>
                  <a:gd name="connsiteY24" fmla="*/ 12859 h 23916"/>
                  <a:gd name="connsiteX25" fmla="*/ 1905 w 40359"/>
                  <a:gd name="connsiteY25" fmla="*/ 12859 h 23916"/>
                  <a:gd name="connsiteX26" fmla="*/ 476 w 40359"/>
                  <a:gd name="connsiteY26" fmla="*/ 10001 h 23916"/>
                  <a:gd name="connsiteX27" fmla="*/ 0 w 40359"/>
                  <a:gd name="connsiteY27" fmla="*/ 8668 h 23916"/>
                  <a:gd name="connsiteX28" fmla="*/ 0 w 40359"/>
                  <a:gd name="connsiteY28" fmla="*/ 8668 h 23916"/>
                  <a:gd name="connsiteX29" fmla="*/ 3048 w 40359"/>
                  <a:gd name="connsiteY29" fmla="*/ 6763 h 23916"/>
                  <a:gd name="connsiteX30" fmla="*/ 3048 w 40359"/>
                  <a:gd name="connsiteY30" fmla="*/ 6763 h 23916"/>
                  <a:gd name="connsiteX31" fmla="*/ 4953 w 40359"/>
                  <a:gd name="connsiteY31" fmla="*/ 8001 h 23916"/>
                  <a:gd name="connsiteX32" fmla="*/ 35243 w 40359"/>
                  <a:gd name="connsiteY32" fmla="*/ 8001 h 23916"/>
                  <a:gd name="connsiteX33" fmla="*/ 37148 w 40359"/>
                  <a:gd name="connsiteY33" fmla="*/ 6667 h 23916"/>
                  <a:gd name="connsiteX34" fmla="*/ 38672 w 40359"/>
                  <a:gd name="connsiteY34" fmla="*/ 5239 h 23916"/>
                  <a:gd name="connsiteX35" fmla="*/ 40291 w 40359"/>
                  <a:gd name="connsiteY35" fmla="*/ 2953 h 23916"/>
                  <a:gd name="connsiteX36" fmla="*/ 40101 w 40359"/>
                  <a:gd name="connsiteY36" fmla="*/ 0 h 2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0359" h="23916">
                    <a:moveTo>
                      <a:pt x="40100" y="0"/>
                    </a:moveTo>
                    <a:cubicBezTo>
                      <a:pt x="40067" y="1865"/>
                      <a:pt x="39812" y="3720"/>
                      <a:pt x="39339" y="5524"/>
                    </a:cubicBezTo>
                    <a:cubicBezTo>
                      <a:pt x="39338" y="5524"/>
                      <a:pt x="39338" y="6001"/>
                      <a:pt x="39338" y="6287"/>
                    </a:cubicBezTo>
                    <a:cubicBezTo>
                      <a:pt x="39055" y="7418"/>
                      <a:pt x="38706" y="8531"/>
                      <a:pt x="38291" y="9620"/>
                    </a:cubicBezTo>
                    <a:cubicBezTo>
                      <a:pt x="37719" y="10954"/>
                      <a:pt x="37433" y="11525"/>
                      <a:pt x="36767" y="12859"/>
                    </a:cubicBezTo>
                    <a:cubicBezTo>
                      <a:pt x="35818" y="14578"/>
                      <a:pt x="34667" y="16176"/>
                      <a:pt x="33338" y="17621"/>
                    </a:cubicBezTo>
                    <a:lnTo>
                      <a:pt x="33338" y="17621"/>
                    </a:lnTo>
                    <a:cubicBezTo>
                      <a:pt x="33081" y="17993"/>
                      <a:pt x="32794" y="18344"/>
                      <a:pt x="32480" y="18669"/>
                    </a:cubicBezTo>
                    <a:lnTo>
                      <a:pt x="31623" y="19431"/>
                    </a:lnTo>
                    <a:lnTo>
                      <a:pt x="30575" y="20193"/>
                    </a:lnTo>
                    <a:lnTo>
                      <a:pt x="29051" y="21336"/>
                    </a:lnTo>
                    <a:lnTo>
                      <a:pt x="28575" y="21336"/>
                    </a:lnTo>
                    <a:lnTo>
                      <a:pt x="26194" y="22479"/>
                    </a:lnTo>
                    <a:lnTo>
                      <a:pt x="24098" y="23241"/>
                    </a:lnTo>
                    <a:cubicBezTo>
                      <a:pt x="22515" y="23672"/>
                      <a:pt x="20882" y="23896"/>
                      <a:pt x="19240" y="23908"/>
                    </a:cubicBezTo>
                    <a:cubicBezTo>
                      <a:pt x="17602" y="23960"/>
                      <a:pt x="15964" y="23767"/>
                      <a:pt x="14383" y="23336"/>
                    </a:cubicBezTo>
                    <a:lnTo>
                      <a:pt x="12192" y="22574"/>
                    </a:lnTo>
                    <a:lnTo>
                      <a:pt x="12192" y="22574"/>
                    </a:lnTo>
                    <a:cubicBezTo>
                      <a:pt x="11633" y="22326"/>
                      <a:pt x="11092" y="22039"/>
                      <a:pt x="10573" y="21717"/>
                    </a:cubicBezTo>
                    <a:cubicBezTo>
                      <a:pt x="8695" y="20813"/>
                      <a:pt x="7013" y="19551"/>
                      <a:pt x="5620" y="18002"/>
                    </a:cubicBezTo>
                    <a:lnTo>
                      <a:pt x="4858" y="17145"/>
                    </a:lnTo>
                    <a:lnTo>
                      <a:pt x="4858" y="17145"/>
                    </a:lnTo>
                    <a:lnTo>
                      <a:pt x="4858" y="17145"/>
                    </a:lnTo>
                    <a:cubicBezTo>
                      <a:pt x="4408" y="16728"/>
                      <a:pt x="4023" y="16246"/>
                      <a:pt x="3715" y="15716"/>
                    </a:cubicBezTo>
                    <a:cubicBezTo>
                      <a:pt x="3022" y="14824"/>
                      <a:pt x="2416" y="13867"/>
                      <a:pt x="1905" y="12859"/>
                    </a:cubicBezTo>
                    <a:lnTo>
                      <a:pt x="1905" y="12859"/>
                    </a:lnTo>
                    <a:cubicBezTo>
                      <a:pt x="1371" y="11936"/>
                      <a:pt x="894" y="10982"/>
                      <a:pt x="476" y="10001"/>
                    </a:cubicBezTo>
                    <a:lnTo>
                      <a:pt x="0" y="8668"/>
                    </a:lnTo>
                    <a:lnTo>
                      <a:pt x="0" y="8668"/>
                    </a:lnTo>
                    <a:lnTo>
                      <a:pt x="3048" y="6763"/>
                    </a:lnTo>
                    <a:lnTo>
                      <a:pt x="3048" y="6763"/>
                    </a:lnTo>
                    <a:cubicBezTo>
                      <a:pt x="3631" y="7250"/>
                      <a:pt x="4271" y="7666"/>
                      <a:pt x="4953" y="8001"/>
                    </a:cubicBezTo>
                    <a:cubicBezTo>
                      <a:pt x="14456" y="12900"/>
                      <a:pt x="25740" y="12900"/>
                      <a:pt x="35243" y="8001"/>
                    </a:cubicBezTo>
                    <a:lnTo>
                      <a:pt x="37148" y="6667"/>
                    </a:lnTo>
                    <a:cubicBezTo>
                      <a:pt x="37721" y="6266"/>
                      <a:pt x="38235" y="5785"/>
                      <a:pt x="38672" y="5239"/>
                    </a:cubicBezTo>
                    <a:cubicBezTo>
                      <a:pt x="39296" y="4540"/>
                      <a:pt x="39839" y="3773"/>
                      <a:pt x="40291" y="2953"/>
                    </a:cubicBezTo>
                    <a:cubicBezTo>
                      <a:pt x="40426" y="1966"/>
                      <a:pt x="40361" y="962"/>
                      <a:pt x="40101" y="0"/>
                    </a:cubicBezTo>
                    <a:close/>
                  </a:path>
                </a:pathLst>
              </a:custGeom>
              <a:solidFill>
                <a:srgbClr val="11C4FE"/>
              </a:solidFill>
              <a:ln w="9525" cap="flat">
                <a:noFill/>
                <a:prstDash val="solid"/>
                <a:miter/>
              </a:ln>
            </p:spPr>
            <p:txBody>
              <a:bodyPr rtlCol="0" anchor="ctr"/>
              <a:lstStyle/>
              <a:p>
                <a:endParaRPr lang="en-US" sz="1350"/>
              </a:p>
            </p:txBody>
          </p:sp>
          <p:sp>
            <p:nvSpPr>
              <p:cNvPr id="783" name="Freeform: Shape 782">
                <a:extLst>
                  <a:ext uri="{FF2B5EF4-FFF2-40B4-BE49-F238E27FC236}">
                    <a16:creationId xmlns:a16="http://schemas.microsoft.com/office/drawing/2014/main" id="{7CE15E28-E0C1-4DC9-92CE-E87DB292B0C2}"/>
                  </a:ext>
                </a:extLst>
              </p:cNvPr>
              <p:cNvSpPr/>
              <p:nvPr/>
            </p:nvSpPr>
            <p:spPr>
              <a:xfrm>
                <a:off x="4764376" y="4830433"/>
                <a:ext cx="38162" cy="22247"/>
              </a:xfrm>
              <a:custGeom>
                <a:avLst/>
                <a:gdLst>
                  <a:gd name="connsiteX0" fmla="*/ 38100 w 38162"/>
                  <a:gd name="connsiteY0" fmla="*/ 11239 h 22247"/>
                  <a:gd name="connsiteX1" fmla="*/ 38100 w 38162"/>
                  <a:gd name="connsiteY1" fmla="*/ 11239 h 22247"/>
                  <a:gd name="connsiteX2" fmla="*/ 37243 w 38162"/>
                  <a:gd name="connsiteY2" fmla="*/ 13525 h 22247"/>
                  <a:gd name="connsiteX3" fmla="*/ 35624 w 38162"/>
                  <a:gd name="connsiteY3" fmla="*/ 15811 h 22247"/>
                  <a:gd name="connsiteX4" fmla="*/ 34100 w 38162"/>
                  <a:gd name="connsiteY4" fmla="*/ 17240 h 22247"/>
                  <a:gd name="connsiteX5" fmla="*/ 32195 w 38162"/>
                  <a:gd name="connsiteY5" fmla="*/ 18574 h 22247"/>
                  <a:gd name="connsiteX6" fmla="*/ 1905 w 38162"/>
                  <a:gd name="connsiteY6" fmla="*/ 18574 h 22247"/>
                  <a:gd name="connsiteX7" fmla="*/ 0 w 38162"/>
                  <a:gd name="connsiteY7" fmla="*/ 17336 h 22247"/>
                  <a:gd name="connsiteX8" fmla="*/ 1810 w 38162"/>
                  <a:gd name="connsiteY8" fmla="*/ 16288 h 22247"/>
                  <a:gd name="connsiteX9" fmla="*/ 19431 w 38162"/>
                  <a:gd name="connsiteY9" fmla="*/ 6096 h 22247"/>
                  <a:gd name="connsiteX10" fmla="*/ 24765 w 38162"/>
                  <a:gd name="connsiteY10" fmla="*/ 3048 h 22247"/>
                  <a:gd name="connsiteX11" fmla="*/ 28099 w 38162"/>
                  <a:gd name="connsiteY11" fmla="*/ 1143 h 22247"/>
                  <a:gd name="connsiteX12" fmla="*/ 30004 w 38162"/>
                  <a:gd name="connsiteY12" fmla="*/ 0 h 22247"/>
                  <a:gd name="connsiteX13" fmla="*/ 30004 w 38162"/>
                  <a:gd name="connsiteY13" fmla="*/ 0 h 22247"/>
                  <a:gd name="connsiteX14" fmla="*/ 31147 w 38162"/>
                  <a:gd name="connsiteY14" fmla="*/ 571 h 22247"/>
                  <a:gd name="connsiteX15" fmla="*/ 32671 w 38162"/>
                  <a:gd name="connsiteY15" fmla="*/ 1524 h 22247"/>
                  <a:gd name="connsiteX16" fmla="*/ 32671 w 38162"/>
                  <a:gd name="connsiteY16" fmla="*/ 1524 h 22247"/>
                  <a:gd name="connsiteX17" fmla="*/ 38100 w 38162"/>
                  <a:gd name="connsiteY17" fmla="*/ 11239 h 22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162" h="22247">
                    <a:moveTo>
                      <a:pt x="38100" y="11239"/>
                    </a:moveTo>
                    <a:lnTo>
                      <a:pt x="38100" y="11239"/>
                    </a:lnTo>
                    <a:cubicBezTo>
                      <a:pt x="37942" y="12043"/>
                      <a:pt x="37653" y="12816"/>
                      <a:pt x="37243" y="13525"/>
                    </a:cubicBezTo>
                    <a:cubicBezTo>
                      <a:pt x="36791" y="14346"/>
                      <a:pt x="36248" y="15112"/>
                      <a:pt x="35624" y="15811"/>
                    </a:cubicBezTo>
                    <a:cubicBezTo>
                      <a:pt x="35163" y="16335"/>
                      <a:pt x="34653" y="16814"/>
                      <a:pt x="34100" y="17240"/>
                    </a:cubicBezTo>
                    <a:lnTo>
                      <a:pt x="32195" y="18574"/>
                    </a:lnTo>
                    <a:cubicBezTo>
                      <a:pt x="22692" y="23472"/>
                      <a:pt x="11407" y="23472"/>
                      <a:pt x="1905" y="18574"/>
                    </a:cubicBezTo>
                    <a:cubicBezTo>
                      <a:pt x="1223" y="18239"/>
                      <a:pt x="583" y="17823"/>
                      <a:pt x="0" y="17336"/>
                    </a:cubicBezTo>
                    <a:lnTo>
                      <a:pt x="1810" y="16288"/>
                    </a:lnTo>
                    <a:lnTo>
                      <a:pt x="19431" y="6096"/>
                    </a:lnTo>
                    <a:lnTo>
                      <a:pt x="24765" y="3048"/>
                    </a:lnTo>
                    <a:lnTo>
                      <a:pt x="28099" y="1143"/>
                    </a:lnTo>
                    <a:lnTo>
                      <a:pt x="30004" y="0"/>
                    </a:lnTo>
                    <a:lnTo>
                      <a:pt x="30004" y="0"/>
                    </a:lnTo>
                    <a:cubicBezTo>
                      <a:pt x="30403" y="152"/>
                      <a:pt x="30786" y="343"/>
                      <a:pt x="31147" y="571"/>
                    </a:cubicBezTo>
                    <a:cubicBezTo>
                      <a:pt x="31701" y="809"/>
                      <a:pt x="32215" y="1130"/>
                      <a:pt x="32671" y="1524"/>
                    </a:cubicBezTo>
                    <a:lnTo>
                      <a:pt x="32671" y="1524"/>
                    </a:lnTo>
                    <a:cubicBezTo>
                      <a:pt x="36381" y="3259"/>
                      <a:pt x="38567" y="7170"/>
                      <a:pt x="38100" y="11239"/>
                    </a:cubicBezTo>
                    <a:close/>
                  </a:path>
                </a:pathLst>
              </a:custGeom>
              <a:solidFill>
                <a:srgbClr val="70DDFE"/>
              </a:solidFill>
              <a:ln w="9525" cap="flat">
                <a:noFill/>
                <a:prstDash val="solid"/>
                <a:miter/>
              </a:ln>
            </p:spPr>
            <p:txBody>
              <a:bodyPr rtlCol="0" anchor="ctr"/>
              <a:lstStyle/>
              <a:p>
                <a:endParaRPr lang="en-US" sz="1350"/>
              </a:p>
            </p:txBody>
          </p:sp>
          <p:sp>
            <p:nvSpPr>
              <p:cNvPr id="784" name="Freeform: Shape 783">
                <a:extLst>
                  <a:ext uri="{FF2B5EF4-FFF2-40B4-BE49-F238E27FC236}">
                    <a16:creationId xmlns:a16="http://schemas.microsoft.com/office/drawing/2014/main" id="{121AC410-B8F8-4049-BD8E-48BFFA151899}"/>
                  </a:ext>
                </a:extLst>
              </p:cNvPr>
              <p:cNvSpPr/>
              <p:nvPr/>
            </p:nvSpPr>
            <p:spPr>
              <a:xfrm>
                <a:off x="4765995" y="4831576"/>
                <a:ext cx="34766" cy="19234"/>
              </a:xfrm>
              <a:custGeom>
                <a:avLst/>
                <a:gdLst>
                  <a:gd name="connsiteX0" fmla="*/ 34766 w 34766"/>
                  <a:gd name="connsiteY0" fmla="*/ 8954 h 19234"/>
                  <a:gd name="connsiteX1" fmla="*/ 34766 w 34766"/>
                  <a:gd name="connsiteY1" fmla="*/ 8954 h 19234"/>
                  <a:gd name="connsiteX2" fmla="*/ 32290 w 34766"/>
                  <a:gd name="connsiteY2" fmla="*/ 13621 h 19234"/>
                  <a:gd name="connsiteX3" fmla="*/ 29623 w 34766"/>
                  <a:gd name="connsiteY3" fmla="*/ 15812 h 19234"/>
                  <a:gd name="connsiteX4" fmla="*/ 1048 w 34766"/>
                  <a:gd name="connsiteY4" fmla="*/ 15812 h 19234"/>
                  <a:gd name="connsiteX5" fmla="*/ 0 w 34766"/>
                  <a:gd name="connsiteY5" fmla="*/ 15145 h 19234"/>
                  <a:gd name="connsiteX6" fmla="*/ 17621 w 34766"/>
                  <a:gd name="connsiteY6" fmla="*/ 4953 h 19234"/>
                  <a:gd name="connsiteX7" fmla="*/ 22955 w 34766"/>
                  <a:gd name="connsiteY7" fmla="*/ 1905 h 19234"/>
                  <a:gd name="connsiteX8" fmla="*/ 26289 w 34766"/>
                  <a:gd name="connsiteY8" fmla="*/ 0 h 19234"/>
                  <a:gd name="connsiteX9" fmla="*/ 28861 w 34766"/>
                  <a:gd name="connsiteY9" fmla="*/ 1238 h 19234"/>
                  <a:gd name="connsiteX10" fmla="*/ 34766 w 34766"/>
                  <a:gd name="connsiteY10" fmla="*/ 8954 h 1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766" h="19234">
                    <a:moveTo>
                      <a:pt x="34766" y="8954"/>
                    </a:moveTo>
                    <a:lnTo>
                      <a:pt x="34766" y="8954"/>
                    </a:lnTo>
                    <a:cubicBezTo>
                      <a:pt x="34608" y="10781"/>
                      <a:pt x="33714" y="12465"/>
                      <a:pt x="32290" y="13621"/>
                    </a:cubicBezTo>
                    <a:cubicBezTo>
                      <a:pt x="31577" y="14543"/>
                      <a:pt x="30666" y="15292"/>
                      <a:pt x="29623" y="15812"/>
                    </a:cubicBezTo>
                    <a:cubicBezTo>
                      <a:pt x="20644" y="20376"/>
                      <a:pt x="10026" y="20376"/>
                      <a:pt x="1048" y="15812"/>
                    </a:cubicBezTo>
                    <a:lnTo>
                      <a:pt x="0" y="15145"/>
                    </a:lnTo>
                    <a:lnTo>
                      <a:pt x="17621" y="4953"/>
                    </a:lnTo>
                    <a:lnTo>
                      <a:pt x="22955" y="1905"/>
                    </a:lnTo>
                    <a:lnTo>
                      <a:pt x="26289" y="0"/>
                    </a:lnTo>
                    <a:cubicBezTo>
                      <a:pt x="27190" y="315"/>
                      <a:pt x="28053" y="731"/>
                      <a:pt x="28861" y="1238"/>
                    </a:cubicBezTo>
                    <a:cubicBezTo>
                      <a:pt x="32092" y="2537"/>
                      <a:pt x="34356" y="5496"/>
                      <a:pt x="34766" y="8954"/>
                    </a:cubicBezTo>
                    <a:close/>
                  </a:path>
                </a:pathLst>
              </a:custGeom>
              <a:solidFill>
                <a:srgbClr val="0EA4D4"/>
              </a:solidFill>
              <a:ln w="9525" cap="flat">
                <a:noFill/>
                <a:prstDash val="solid"/>
                <a:miter/>
              </a:ln>
            </p:spPr>
            <p:txBody>
              <a:bodyPr rtlCol="0" anchor="ctr"/>
              <a:lstStyle/>
              <a:p>
                <a:endParaRPr lang="en-US" sz="1350"/>
              </a:p>
            </p:txBody>
          </p:sp>
          <p:grpSp>
            <p:nvGrpSpPr>
              <p:cNvPr id="785" name="Graphic 2">
                <a:extLst>
                  <a:ext uri="{FF2B5EF4-FFF2-40B4-BE49-F238E27FC236}">
                    <a16:creationId xmlns:a16="http://schemas.microsoft.com/office/drawing/2014/main" id="{69645F5F-EAEC-4FBC-9ACC-63E65CA635ED}"/>
                  </a:ext>
                </a:extLst>
              </p:cNvPr>
              <p:cNvGrpSpPr/>
              <p:nvPr/>
            </p:nvGrpSpPr>
            <p:grpSpPr>
              <a:xfrm>
                <a:off x="4791053" y="4859445"/>
                <a:ext cx="14089" cy="23280"/>
                <a:chOff x="4791053" y="4859445"/>
                <a:chExt cx="14089" cy="23280"/>
              </a:xfrm>
            </p:grpSpPr>
            <p:sp>
              <p:nvSpPr>
                <p:cNvPr id="786" name="Freeform: Shape 785">
                  <a:extLst>
                    <a:ext uri="{FF2B5EF4-FFF2-40B4-BE49-F238E27FC236}">
                      <a16:creationId xmlns:a16="http://schemas.microsoft.com/office/drawing/2014/main" id="{ABF5EDD9-E9B0-4F25-A365-83A296276730}"/>
                    </a:ext>
                  </a:extLst>
                </p:cNvPr>
                <p:cNvSpPr/>
                <p:nvPr/>
              </p:nvSpPr>
              <p:spPr>
                <a:xfrm>
                  <a:off x="4801809" y="4878058"/>
                  <a:ext cx="3333" cy="4667"/>
                </a:xfrm>
                <a:custGeom>
                  <a:avLst/>
                  <a:gdLst>
                    <a:gd name="connsiteX0" fmla="*/ 1810 w 3333"/>
                    <a:gd name="connsiteY0" fmla="*/ 4667 h 4667"/>
                    <a:gd name="connsiteX1" fmla="*/ 3334 w 3333"/>
                    <a:gd name="connsiteY1" fmla="*/ 3715 h 4667"/>
                    <a:gd name="connsiteX2" fmla="*/ 2572 w 3333"/>
                    <a:gd name="connsiteY2" fmla="*/ 2191 h 4667"/>
                    <a:gd name="connsiteX3" fmla="*/ 1524 w 3333"/>
                    <a:gd name="connsiteY3" fmla="*/ 0 h 4667"/>
                    <a:gd name="connsiteX4" fmla="*/ 0 w 3333"/>
                    <a:gd name="connsiteY4" fmla="*/ 857 h 4667"/>
                    <a:gd name="connsiteX5" fmla="*/ 953 w 3333"/>
                    <a:gd name="connsiteY5" fmla="*/ 3048 h 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3" h="4667">
                      <a:moveTo>
                        <a:pt x="1810" y="4667"/>
                      </a:moveTo>
                      <a:lnTo>
                        <a:pt x="3334" y="3715"/>
                      </a:lnTo>
                      <a:cubicBezTo>
                        <a:pt x="3042" y="3227"/>
                        <a:pt x="2787" y="2717"/>
                        <a:pt x="2572" y="2191"/>
                      </a:cubicBezTo>
                      <a:cubicBezTo>
                        <a:pt x="2184" y="1480"/>
                        <a:pt x="1834" y="749"/>
                        <a:pt x="1524" y="0"/>
                      </a:cubicBezTo>
                      <a:lnTo>
                        <a:pt x="0" y="857"/>
                      </a:lnTo>
                      <a:cubicBezTo>
                        <a:pt x="260" y="1611"/>
                        <a:pt x="578" y="2344"/>
                        <a:pt x="953" y="3048"/>
                      </a:cubicBezTo>
                      <a:close/>
                    </a:path>
                  </a:pathLst>
                </a:custGeom>
                <a:solidFill>
                  <a:srgbClr val="BD0C32"/>
                </a:solidFill>
                <a:ln w="9525" cap="flat">
                  <a:noFill/>
                  <a:prstDash val="solid"/>
                  <a:miter/>
                </a:ln>
              </p:spPr>
              <p:txBody>
                <a:bodyPr rtlCol="0" anchor="ctr"/>
                <a:lstStyle/>
                <a:p>
                  <a:endParaRPr lang="en-US" sz="1350"/>
                </a:p>
              </p:txBody>
            </p:sp>
            <p:sp>
              <p:nvSpPr>
                <p:cNvPr id="787" name="Freeform: Shape 786">
                  <a:extLst>
                    <a:ext uri="{FF2B5EF4-FFF2-40B4-BE49-F238E27FC236}">
                      <a16:creationId xmlns:a16="http://schemas.microsoft.com/office/drawing/2014/main" id="{7A1E06E6-3B6B-48F5-9E54-31923FB91637}"/>
                    </a:ext>
                  </a:extLst>
                </p:cNvPr>
                <p:cNvSpPr/>
                <p:nvPr/>
              </p:nvSpPr>
              <p:spPr>
                <a:xfrm>
                  <a:off x="4793808" y="4862818"/>
                  <a:ext cx="9239" cy="16097"/>
                </a:xfrm>
                <a:custGeom>
                  <a:avLst/>
                  <a:gdLst>
                    <a:gd name="connsiteX0" fmla="*/ 1524 w 9239"/>
                    <a:gd name="connsiteY0" fmla="*/ 95 h 16097"/>
                    <a:gd name="connsiteX1" fmla="*/ 0 w 9239"/>
                    <a:gd name="connsiteY1" fmla="*/ 953 h 16097"/>
                    <a:gd name="connsiteX2" fmla="*/ 0 w 9239"/>
                    <a:gd name="connsiteY2" fmla="*/ 953 h 16097"/>
                    <a:gd name="connsiteX3" fmla="*/ 0 w 9239"/>
                    <a:gd name="connsiteY3" fmla="*/ 4667 h 16097"/>
                    <a:gd name="connsiteX4" fmla="*/ 7715 w 9239"/>
                    <a:gd name="connsiteY4" fmla="*/ 16098 h 16097"/>
                    <a:gd name="connsiteX5" fmla="*/ 7715 w 9239"/>
                    <a:gd name="connsiteY5" fmla="*/ 16097 h 16097"/>
                    <a:gd name="connsiteX6" fmla="*/ 9239 w 9239"/>
                    <a:gd name="connsiteY6" fmla="*/ 15240 h 16097"/>
                    <a:gd name="connsiteX7" fmla="*/ 9239 w 9239"/>
                    <a:gd name="connsiteY7" fmla="*/ 15240 h 16097"/>
                    <a:gd name="connsiteX8" fmla="*/ 1524 w 9239"/>
                    <a:gd name="connsiteY8" fmla="*/ 3715 h 16097"/>
                    <a:gd name="connsiteX9" fmla="*/ 1524 w 9239"/>
                    <a:gd name="connsiteY9" fmla="*/ 0 h 1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9" h="16097">
                      <a:moveTo>
                        <a:pt x="1524" y="95"/>
                      </a:moveTo>
                      <a:lnTo>
                        <a:pt x="0" y="953"/>
                      </a:lnTo>
                      <a:lnTo>
                        <a:pt x="0" y="953"/>
                      </a:lnTo>
                      <a:cubicBezTo>
                        <a:pt x="0" y="953"/>
                        <a:pt x="0" y="2286"/>
                        <a:pt x="0" y="4667"/>
                      </a:cubicBezTo>
                      <a:cubicBezTo>
                        <a:pt x="777" y="9422"/>
                        <a:pt x="3596" y="13599"/>
                        <a:pt x="7715" y="16098"/>
                      </a:cubicBezTo>
                      <a:lnTo>
                        <a:pt x="7715" y="16097"/>
                      </a:lnTo>
                      <a:lnTo>
                        <a:pt x="9239" y="15240"/>
                      </a:lnTo>
                      <a:lnTo>
                        <a:pt x="9239" y="15240"/>
                      </a:lnTo>
                      <a:cubicBezTo>
                        <a:pt x="5115" y="12702"/>
                        <a:pt x="2300" y="8495"/>
                        <a:pt x="1524" y="3715"/>
                      </a:cubicBezTo>
                      <a:cubicBezTo>
                        <a:pt x="1524" y="1429"/>
                        <a:pt x="1524" y="286"/>
                        <a:pt x="1524" y="0"/>
                      </a:cubicBezTo>
                      <a:close/>
                    </a:path>
                  </a:pathLst>
                </a:custGeom>
                <a:solidFill>
                  <a:srgbClr val="BD0C32"/>
                </a:solidFill>
                <a:ln w="9525" cap="flat">
                  <a:noFill/>
                  <a:prstDash val="solid"/>
                  <a:miter/>
                </a:ln>
              </p:spPr>
              <p:txBody>
                <a:bodyPr rtlCol="0" anchor="ctr"/>
                <a:lstStyle/>
                <a:p>
                  <a:endParaRPr lang="en-US" sz="1350"/>
                </a:p>
              </p:txBody>
            </p:sp>
            <p:sp>
              <p:nvSpPr>
                <p:cNvPr id="788" name="Freeform: Shape 787">
                  <a:extLst>
                    <a:ext uri="{FF2B5EF4-FFF2-40B4-BE49-F238E27FC236}">
                      <a16:creationId xmlns:a16="http://schemas.microsoft.com/office/drawing/2014/main" id="{125A5603-E97D-4AB8-9A95-7118090E7B1A}"/>
                    </a:ext>
                  </a:extLst>
                </p:cNvPr>
                <p:cNvSpPr/>
                <p:nvPr/>
              </p:nvSpPr>
              <p:spPr>
                <a:xfrm>
                  <a:off x="4791998" y="4859445"/>
                  <a:ext cx="5524" cy="1944"/>
                </a:xfrm>
                <a:custGeom>
                  <a:avLst/>
                  <a:gdLst>
                    <a:gd name="connsiteX0" fmla="*/ 1619 w 5524"/>
                    <a:gd name="connsiteY0" fmla="*/ 230 h 1944"/>
                    <a:gd name="connsiteX1" fmla="*/ 0 w 5524"/>
                    <a:gd name="connsiteY1" fmla="*/ 1087 h 1944"/>
                    <a:gd name="connsiteX2" fmla="*/ 4001 w 5524"/>
                    <a:gd name="connsiteY2" fmla="*/ 1944 h 1944"/>
                    <a:gd name="connsiteX3" fmla="*/ 5524 w 5524"/>
                    <a:gd name="connsiteY3" fmla="*/ 1087 h 1944"/>
                    <a:gd name="connsiteX4" fmla="*/ 1619 w 5524"/>
                    <a:gd name="connsiteY4" fmla="*/ 230 h 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1944">
                      <a:moveTo>
                        <a:pt x="1619" y="230"/>
                      </a:moveTo>
                      <a:lnTo>
                        <a:pt x="0" y="1087"/>
                      </a:lnTo>
                      <a:cubicBezTo>
                        <a:pt x="1395" y="796"/>
                        <a:pt x="2848" y="1107"/>
                        <a:pt x="4001" y="1944"/>
                      </a:cubicBezTo>
                      <a:lnTo>
                        <a:pt x="5524" y="1087"/>
                      </a:lnTo>
                      <a:cubicBezTo>
                        <a:pt x="4096" y="230"/>
                        <a:pt x="2572" y="-341"/>
                        <a:pt x="1619" y="230"/>
                      </a:cubicBezTo>
                      <a:close/>
                    </a:path>
                  </a:pathLst>
                </a:custGeom>
                <a:solidFill>
                  <a:srgbClr val="BD0C32"/>
                </a:solidFill>
                <a:ln w="9525" cap="flat">
                  <a:noFill/>
                  <a:prstDash val="solid"/>
                  <a:miter/>
                </a:ln>
              </p:spPr>
              <p:txBody>
                <a:bodyPr rtlCol="0" anchor="ctr"/>
                <a:lstStyle/>
                <a:p>
                  <a:endParaRPr lang="en-US" sz="1350"/>
                </a:p>
              </p:txBody>
            </p:sp>
            <p:sp>
              <p:nvSpPr>
                <p:cNvPr id="789" name="Freeform: Shape 788">
                  <a:extLst>
                    <a:ext uri="{FF2B5EF4-FFF2-40B4-BE49-F238E27FC236}">
                      <a16:creationId xmlns:a16="http://schemas.microsoft.com/office/drawing/2014/main" id="{C6B68045-4580-49CB-90F3-E2EDC1BEB5AC}"/>
                    </a:ext>
                  </a:extLst>
                </p:cNvPr>
                <p:cNvSpPr/>
                <p:nvPr/>
              </p:nvSpPr>
              <p:spPr>
                <a:xfrm>
                  <a:off x="4797561" y="4861294"/>
                  <a:ext cx="2152" cy="4095"/>
                </a:xfrm>
                <a:custGeom>
                  <a:avLst/>
                  <a:gdLst>
                    <a:gd name="connsiteX0" fmla="*/ 628 w 2152"/>
                    <a:gd name="connsiteY0" fmla="*/ 4096 h 4095"/>
                    <a:gd name="connsiteX1" fmla="*/ 2152 w 2152"/>
                    <a:gd name="connsiteY1" fmla="*/ 3239 h 4095"/>
                    <a:gd name="connsiteX2" fmla="*/ 1676 w 2152"/>
                    <a:gd name="connsiteY2" fmla="*/ 0 h 4095"/>
                    <a:gd name="connsiteX3" fmla="*/ 152 w 2152"/>
                    <a:gd name="connsiteY3" fmla="*/ 953 h 4095"/>
                    <a:gd name="connsiteX4" fmla="*/ 628 w 2152"/>
                    <a:gd name="connsiteY4" fmla="*/ 4096 h 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 h="4095">
                      <a:moveTo>
                        <a:pt x="628" y="4096"/>
                      </a:moveTo>
                      <a:lnTo>
                        <a:pt x="2152" y="3239"/>
                      </a:lnTo>
                      <a:cubicBezTo>
                        <a:pt x="2152" y="2191"/>
                        <a:pt x="2152" y="1143"/>
                        <a:pt x="1676" y="0"/>
                      </a:cubicBezTo>
                      <a:lnTo>
                        <a:pt x="152" y="953"/>
                      </a:lnTo>
                      <a:cubicBezTo>
                        <a:pt x="-134" y="1619"/>
                        <a:pt x="-39" y="3048"/>
                        <a:pt x="628" y="4096"/>
                      </a:cubicBezTo>
                      <a:close/>
                    </a:path>
                  </a:pathLst>
                </a:custGeom>
                <a:solidFill>
                  <a:srgbClr val="E70F3D"/>
                </a:solidFill>
                <a:ln w="9525" cap="flat">
                  <a:noFill/>
                  <a:prstDash val="solid"/>
                  <a:miter/>
                </a:ln>
              </p:spPr>
              <p:txBody>
                <a:bodyPr rtlCol="0" anchor="ctr"/>
                <a:lstStyle/>
                <a:p>
                  <a:endParaRPr lang="en-US" sz="1350"/>
                </a:p>
              </p:txBody>
            </p:sp>
            <p:sp>
              <p:nvSpPr>
                <p:cNvPr id="790" name="Freeform: Shape 789">
                  <a:extLst>
                    <a:ext uri="{FF2B5EF4-FFF2-40B4-BE49-F238E27FC236}">
                      <a16:creationId xmlns:a16="http://schemas.microsoft.com/office/drawing/2014/main" id="{96B4CFB3-BDCB-459C-A341-1C220075FDAF}"/>
                    </a:ext>
                  </a:extLst>
                </p:cNvPr>
                <p:cNvSpPr/>
                <p:nvPr/>
              </p:nvSpPr>
              <p:spPr>
                <a:xfrm>
                  <a:off x="4795999" y="4860532"/>
                  <a:ext cx="2762" cy="1714"/>
                </a:xfrm>
                <a:custGeom>
                  <a:avLst/>
                  <a:gdLst>
                    <a:gd name="connsiteX0" fmla="*/ 1238 w 2762"/>
                    <a:gd name="connsiteY0" fmla="*/ 1714 h 1714"/>
                    <a:gd name="connsiteX1" fmla="*/ 2762 w 2762"/>
                    <a:gd name="connsiteY1" fmla="*/ 762 h 1714"/>
                    <a:gd name="connsiteX2" fmla="*/ 1524 w 2762"/>
                    <a:gd name="connsiteY2" fmla="*/ 0 h 1714"/>
                    <a:gd name="connsiteX3" fmla="*/ 0 w 2762"/>
                    <a:gd name="connsiteY3" fmla="*/ 857 h 1714"/>
                  </a:gdLst>
                  <a:ahLst/>
                  <a:cxnLst>
                    <a:cxn ang="0">
                      <a:pos x="connsiteX0" y="connsiteY0"/>
                    </a:cxn>
                    <a:cxn ang="0">
                      <a:pos x="connsiteX1" y="connsiteY1"/>
                    </a:cxn>
                    <a:cxn ang="0">
                      <a:pos x="connsiteX2" y="connsiteY2"/>
                    </a:cxn>
                    <a:cxn ang="0">
                      <a:pos x="connsiteX3" y="connsiteY3"/>
                    </a:cxn>
                  </a:cxnLst>
                  <a:rect l="l" t="t" r="r" b="b"/>
                  <a:pathLst>
                    <a:path w="2762" h="1714">
                      <a:moveTo>
                        <a:pt x="1238" y="1714"/>
                      </a:moveTo>
                      <a:lnTo>
                        <a:pt x="2762" y="762"/>
                      </a:lnTo>
                      <a:cubicBezTo>
                        <a:pt x="2386" y="453"/>
                        <a:pt x="1969" y="197"/>
                        <a:pt x="1524" y="0"/>
                      </a:cubicBezTo>
                      <a:lnTo>
                        <a:pt x="0" y="857"/>
                      </a:lnTo>
                      <a:close/>
                    </a:path>
                  </a:pathLst>
                </a:custGeom>
                <a:solidFill>
                  <a:srgbClr val="BD0C32"/>
                </a:solidFill>
                <a:ln w="9525" cap="flat">
                  <a:noFill/>
                  <a:prstDash val="solid"/>
                  <a:miter/>
                </a:ln>
              </p:spPr>
              <p:txBody>
                <a:bodyPr rtlCol="0" anchor="ctr"/>
                <a:lstStyle/>
                <a:p>
                  <a:endParaRPr lang="en-US" sz="1350"/>
                </a:p>
              </p:txBody>
            </p:sp>
            <p:sp>
              <p:nvSpPr>
                <p:cNvPr id="791" name="Freeform: Shape 790">
                  <a:extLst>
                    <a:ext uri="{FF2B5EF4-FFF2-40B4-BE49-F238E27FC236}">
                      <a16:creationId xmlns:a16="http://schemas.microsoft.com/office/drawing/2014/main" id="{E4B9AF6D-8FD2-4E63-B8D8-6560EE012677}"/>
                    </a:ext>
                  </a:extLst>
                </p:cNvPr>
                <p:cNvSpPr/>
                <p:nvPr/>
              </p:nvSpPr>
              <p:spPr>
                <a:xfrm>
                  <a:off x="4791053" y="4860358"/>
                  <a:ext cx="12565" cy="22367"/>
                </a:xfrm>
                <a:custGeom>
                  <a:avLst/>
                  <a:gdLst>
                    <a:gd name="connsiteX0" fmla="*/ 4945 w 12565"/>
                    <a:gd name="connsiteY0" fmla="*/ 1032 h 22367"/>
                    <a:gd name="connsiteX1" fmla="*/ 468 w 12565"/>
                    <a:gd name="connsiteY1" fmla="*/ 6461 h 22367"/>
                    <a:gd name="connsiteX2" fmla="*/ 10565 w 12565"/>
                    <a:gd name="connsiteY2" fmla="*/ 21320 h 22367"/>
                    <a:gd name="connsiteX3" fmla="*/ 12565 w 12565"/>
                    <a:gd name="connsiteY3" fmla="*/ 22368 h 22367"/>
                    <a:gd name="connsiteX4" fmla="*/ 11708 w 12565"/>
                    <a:gd name="connsiteY4" fmla="*/ 20749 h 22367"/>
                    <a:gd name="connsiteX5" fmla="*/ 10756 w 12565"/>
                    <a:gd name="connsiteY5" fmla="*/ 18558 h 22367"/>
                    <a:gd name="connsiteX6" fmla="*/ 10756 w 12565"/>
                    <a:gd name="connsiteY6" fmla="*/ 18558 h 22367"/>
                    <a:gd name="connsiteX7" fmla="*/ 3040 w 12565"/>
                    <a:gd name="connsiteY7" fmla="*/ 7128 h 22367"/>
                    <a:gd name="connsiteX8" fmla="*/ 3040 w 12565"/>
                    <a:gd name="connsiteY8" fmla="*/ 3413 h 22367"/>
                    <a:gd name="connsiteX9" fmla="*/ 5231 w 12565"/>
                    <a:gd name="connsiteY9" fmla="*/ 3985 h 22367"/>
                    <a:gd name="connsiteX10" fmla="*/ 7041 w 12565"/>
                    <a:gd name="connsiteY10" fmla="*/ 5128 h 22367"/>
                    <a:gd name="connsiteX11" fmla="*/ 6565 w 12565"/>
                    <a:gd name="connsiteY11" fmla="*/ 1984 h 2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65" h="22367">
                      <a:moveTo>
                        <a:pt x="4945" y="1032"/>
                      </a:moveTo>
                      <a:cubicBezTo>
                        <a:pt x="2088" y="-587"/>
                        <a:pt x="-1246" y="-1254"/>
                        <a:pt x="468" y="6461"/>
                      </a:cubicBezTo>
                      <a:cubicBezTo>
                        <a:pt x="1519" y="12644"/>
                        <a:pt x="5204" y="18066"/>
                        <a:pt x="10565" y="21320"/>
                      </a:cubicBezTo>
                      <a:cubicBezTo>
                        <a:pt x="11190" y="21743"/>
                        <a:pt x="11861" y="22095"/>
                        <a:pt x="12565" y="22368"/>
                      </a:cubicBezTo>
                      <a:lnTo>
                        <a:pt x="11708" y="20749"/>
                      </a:lnTo>
                      <a:cubicBezTo>
                        <a:pt x="11334" y="20044"/>
                        <a:pt x="11015" y="19312"/>
                        <a:pt x="10756" y="18558"/>
                      </a:cubicBezTo>
                      <a:lnTo>
                        <a:pt x="10756" y="18558"/>
                      </a:lnTo>
                      <a:cubicBezTo>
                        <a:pt x="6637" y="16059"/>
                        <a:pt x="3818" y="11882"/>
                        <a:pt x="3040" y="7128"/>
                      </a:cubicBezTo>
                      <a:cubicBezTo>
                        <a:pt x="2469" y="4747"/>
                        <a:pt x="2564" y="3604"/>
                        <a:pt x="3040" y="3413"/>
                      </a:cubicBezTo>
                      <a:cubicBezTo>
                        <a:pt x="3516" y="3223"/>
                        <a:pt x="4183" y="3413"/>
                        <a:pt x="5231" y="3985"/>
                      </a:cubicBezTo>
                      <a:lnTo>
                        <a:pt x="7041" y="5128"/>
                      </a:lnTo>
                      <a:cubicBezTo>
                        <a:pt x="7041" y="4080"/>
                        <a:pt x="7041" y="3032"/>
                        <a:pt x="6565" y="1984"/>
                      </a:cubicBezTo>
                      <a:close/>
                    </a:path>
                  </a:pathLst>
                </a:custGeom>
                <a:solidFill>
                  <a:srgbClr val="E70F3D"/>
                </a:solidFill>
                <a:ln w="9525" cap="flat">
                  <a:noFill/>
                  <a:prstDash val="solid"/>
                  <a:miter/>
                </a:ln>
              </p:spPr>
              <p:txBody>
                <a:bodyPr rtlCol="0" anchor="ctr"/>
                <a:lstStyle/>
                <a:p>
                  <a:endParaRPr lang="en-US" sz="1350"/>
                </a:p>
              </p:txBody>
            </p:sp>
          </p:grpSp>
          <p:sp>
            <p:nvSpPr>
              <p:cNvPr id="792" name="Freeform: Shape 791">
                <a:extLst>
                  <a:ext uri="{FF2B5EF4-FFF2-40B4-BE49-F238E27FC236}">
                    <a16:creationId xmlns:a16="http://schemas.microsoft.com/office/drawing/2014/main" id="{C3CBF1FD-8F50-48C8-A423-F2FB9600991A}"/>
                  </a:ext>
                </a:extLst>
              </p:cNvPr>
              <p:cNvSpPr/>
              <p:nvPr/>
            </p:nvSpPr>
            <p:spPr>
              <a:xfrm>
                <a:off x="4810572" y="4885107"/>
                <a:ext cx="15430" cy="6144"/>
              </a:xfrm>
              <a:custGeom>
                <a:avLst/>
                <a:gdLst>
                  <a:gd name="connsiteX0" fmla="*/ 95 w 15430"/>
                  <a:gd name="connsiteY0" fmla="*/ 0 h 6144"/>
                  <a:gd name="connsiteX1" fmla="*/ 2381 w 15430"/>
                  <a:gd name="connsiteY1" fmla="*/ 3238 h 6144"/>
                  <a:gd name="connsiteX2" fmla="*/ 13240 w 15430"/>
                  <a:gd name="connsiteY2" fmla="*/ 3238 h 6144"/>
                  <a:gd name="connsiteX3" fmla="*/ 15431 w 15430"/>
                  <a:gd name="connsiteY3" fmla="*/ 95 h 6144"/>
                  <a:gd name="connsiteX4" fmla="*/ 15431 w 15430"/>
                  <a:gd name="connsiteY4" fmla="*/ 1715 h 6144"/>
                  <a:gd name="connsiteX5" fmla="*/ 13240 w 15430"/>
                  <a:gd name="connsiteY5" fmla="*/ 4858 h 6144"/>
                  <a:gd name="connsiteX6" fmla="*/ 2381 w 15430"/>
                  <a:gd name="connsiteY6" fmla="*/ 4858 h 6144"/>
                  <a:gd name="connsiteX7" fmla="*/ 0 w 15430"/>
                  <a:gd name="connsiteY7" fmla="*/ 1619 h 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30" h="6144">
                    <a:moveTo>
                      <a:pt x="95" y="0"/>
                    </a:moveTo>
                    <a:cubicBezTo>
                      <a:pt x="169" y="1430"/>
                      <a:pt x="1059" y="2690"/>
                      <a:pt x="2381" y="3238"/>
                    </a:cubicBezTo>
                    <a:cubicBezTo>
                      <a:pt x="5797" y="4954"/>
                      <a:pt x="9824" y="4954"/>
                      <a:pt x="13240" y="3238"/>
                    </a:cubicBezTo>
                    <a:cubicBezTo>
                      <a:pt x="14469" y="2645"/>
                      <a:pt x="15300" y="1454"/>
                      <a:pt x="15431" y="95"/>
                    </a:cubicBezTo>
                    <a:lnTo>
                      <a:pt x="15431" y="1715"/>
                    </a:lnTo>
                    <a:cubicBezTo>
                      <a:pt x="15300" y="3073"/>
                      <a:pt x="14469" y="4265"/>
                      <a:pt x="13240" y="4858"/>
                    </a:cubicBezTo>
                    <a:cubicBezTo>
                      <a:pt x="9824" y="6574"/>
                      <a:pt x="5798" y="6574"/>
                      <a:pt x="2381" y="4858"/>
                    </a:cubicBezTo>
                    <a:cubicBezTo>
                      <a:pt x="1088" y="4254"/>
                      <a:pt x="190" y="3034"/>
                      <a:pt x="0" y="1619"/>
                    </a:cubicBezTo>
                    <a:close/>
                  </a:path>
                </a:pathLst>
              </a:custGeom>
              <a:solidFill>
                <a:srgbClr val="D40E37"/>
              </a:solidFill>
              <a:ln w="9525" cap="flat">
                <a:noFill/>
                <a:prstDash val="solid"/>
                <a:miter/>
              </a:ln>
            </p:spPr>
            <p:txBody>
              <a:bodyPr rtlCol="0" anchor="ctr"/>
              <a:lstStyle/>
              <a:p>
                <a:endParaRPr lang="en-US" sz="1350"/>
              </a:p>
            </p:txBody>
          </p:sp>
          <p:sp>
            <p:nvSpPr>
              <p:cNvPr id="793" name="Freeform: Shape 792">
                <a:extLst>
                  <a:ext uri="{FF2B5EF4-FFF2-40B4-BE49-F238E27FC236}">
                    <a16:creationId xmlns:a16="http://schemas.microsoft.com/office/drawing/2014/main" id="{816721C5-F0BA-47E0-97B1-6D58A5FD3156}"/>
                  </a:ext>
                </a:extLst>
              </p:cNvPr>
              <p:cNvSpPr/>
              <p:nvPr/>
            </p:nvSpPr>
            <p:spPr>
              <a:xfrm>
                <a:off x="4797237" y="4864342"/>
                <a:ext cx="42576" cy="25812"/>
              </a:xfrm>
              <a:custGeom>
                <a:avLst/>
                <a:gdLst>
                  <a:gd name="connsiteX0" fmla="*/ 6287 w 42576"/>
                  <a:gd name="connsiteY0" fmla="*/ 8572 h 25812"/>
                  <a:gd name="connsiteX1" fmla="*/ 36576 w 42576"/>
                  <a:gd name="connsiteY1" fmla="*/ 8572 h 25812"/>
                  <a:gd name="connsiteX2" fmla="*/ 42577 w 42576"/>
                  <a:gd name="connsiteY2" fmla="*/ 95 h 25812"/>
                  <a:gd name="connsiteX3" fmla="*/ 41529 w 42576"/>
                  <a:gd name="connsiteY3" fmla="*/ 7525 h 25812"/>
                  <a:gd name="connsiteX4" fmla="*/ 40481 w 42576"/>
                  <a:gd name="connsiteY4" fmla="*/ 10954 h 25812"/>
                  <a:gd name="connsiteX5" fmla="*/ 38957 w 42576"/>
                  <a:gd name="connsiteY5" fmla="*/ 14097 h 25812"/>
                  <a:gd name="connsiteX6" fmla="*/ 35623 w 42576"/>
                  <a:gd name="connsiteY6" fmla="*/ 18859 h 25812"/>
                  <a:gd name="connsiteX7" fmla="*/ 33623 w 42576"/>
                  <a:gd name="connsiteY7" fmla="*/ 20859 h 25812"/>
                  <a:gd name="connsiteX8" fmla="*/ 32671 w 42576"/>
                  <a:gd name="connsiteY8" fmla="*/ 21717 h 25812"/>
                  <a:gd name="connsiteX9" fmla="*/ 30575 w 42576"/>
                  <a:gd name="connsiteY9" fmla="*/ 23146 h 25812"/>
                  <a:gd name="connsiteX10" fmla="*/ 26194 w 42576"/>
                  <a:gd name="connsiteY10" fmla="*/ 25051 h 25812"/>
                  <a:gd name="connsiteX11" fmla="*/ 21241 w 42576"/>
                  <a:gd name="connsiteY11" fmla="*/ 25813 h 25812"/>
                  <a:gd name="connsiteX12" fmla="*/ 16383 w 42576"/>
                  <a:gd name="connsiteY12" fmla="*/ 25146 h 25812"/>
                  <a:gd name="connsiteX13" fmla="*/ 14192 w 42576"/>
                  <a:gd name="connsiteY13" fmla="*/ 24384 h 25812"/>
                  <a:gd name="connsiteX14" fmla="*/ 12192 w 42576"/>
                  <a:gd name="connsiteY14" fmla="*/ 23431 h 25812"/>
                  <a:gd name="connsiteX15" fmla="*/ 7334 w 42576"/>
                  <a:gd name="connsiteY15" fmla="*/ 19717 h 25812"/>
                  <a:gd name="connsiteX16" fmla="*/ 5143 w 42576"/>
                  <a:gd name="connsiteY16" fmla="*/ 17145 h 25812"/>
                  <a:gd name="connsiteX17" fmla="*/ 3334 w 42576"/>
                  <a:gd name="connsiteY17" fmla="*/ 14192 h 25812"/>
                  <a:gd name="connsiteX18" fmla="*/ 1809 w 42576"/>
                  <a:gd name="connsiteY18" fmla="*/ 11049 h 25812"/>
                  <a:gd name="connsiteX19" fmla="*/ 667 w 42576"/>
                  <a:gd name="connsiteY19" fmla="*/ 7715 h 25812"/>
                  <a:gd name="connsiteX20" fmla="*/ 0 w 42576"/>
                  <a:gd name="connsiteY20" fmla="*/ 4191 h 25812"/>
                  <a:gd name="connsiteX21" fmla="*/ 0 w 42576"/>
                  <a:gd name="connsiteY21" fmla="*/ 1714 h 25812"/>
                  <a:gd name="connsiteX22" fmla="*/ 0 w 42576"/>
                  <a:gd name="connsiteY22" fmla="*/ 0 h 25812"/>
                  <a:gd name="connsiteX23" fmla="*/ 6287 w 42576"/>
                  <a:gd name="connsiteY23" fmla="*/ 8572 h 2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576" h="25812">
                    <a:moveTo>
                      <a:pt x="6287" y="8572"/>
                    </a:moveTo>
                    <a:cubicBezTo>
                      <a:pt x="15800" y="13424"/>
                      <a:pt x="27062" y="13424"/>
                      <a:pt x="36576" y="8572"/>
                    </a:cubicBezTo>
                    <a:cubicBezTo>
                      <a:pt x="39922" y="6992"/>
                      <a:pt x="42198" y="3777"/>
                      <a:pt x="42577" y="95"/>
                    </a:cubicBezTo>
                    <a:cubicBezTo>
                      <a:pt x="42556" y="2607"/>
                      <a:pt x="42203" y="5105"/>
                      <a:pt x="41529" y="7525"/>
                    </a:cubicBezTo>
                    <a:cubicBezTo>
                      <a:pt x="41529" y="9239"/>
                      <a:pt x="40577" y="10478"/>
                      <a:pt x="40481" y="10954"/>
                    </a:cubicBezTo>
                    <a:cubicBezTo>
                      <a:pt x="40051" y="12037"/>
                      <a:pt x="39542" y="13088"/>
                      <a:pt x="38957" y="14097"/>
                    </a:cubicBezTo>
                    <a:cubicBezTo>
                      <a:pt x="38063" y="15826"/>
                      <a:pt x="36942" y="17428"/>
                      <a:pt x="35623" y="18859"/>
                    </a:cubicBezTo>
                    <a:cubicBezTo>
                      <a:pt x="35005" y="19573"/>
                      <a:pt x="34337" y="20241"/>
                      <a:pt x="33623" y="20859"/>
                    </a:cubicBezTo>
                    <a:lnTo>
                      <a:pt x="32671" y="21717"/>
                    </a:lnTo>
                    <a:lnTo>
                      <a:pt x="30575" y="23146"/>
                    </a:lnTo>
                    <a:cubicBezTo>
                      <a:pt x="29195" y="23951"/>
                      <a:pt x="27724" y="24590"/>
                      <a:pt x="26194" y="25051"/>
                    </a:cubicBezTo>
                    <a:cubicBezTo>
                      <a:pt x="24593" y="25565"/>
                      <a:pt x="22922" y="25822"/>
                      <a:pt x="21241" y="25813"/>
                    </a:cubicBezTo>
                    <a:cubicBezTo>
                      <a:pt x="19600" y="25801"/>
                      <a:pt x="17967" y="25577"/>
                      <a:pt x="16383" y="25146"/>
                    </a:cubicBezTo>
                    <a:lnTo>
                      <a:pt x="14192" y="24384"/>
                    </a:lnTo>
                    <a:lnTo>
                      <a:pt x="12192" y="23431"/>
                    </a:lnTo>
                    <a:cubicBezTo>
                      <a:pt x="10411" y="22420"/>
                      <a:pt x="8777" y="21171"/>
                      <a:pt x="7334" y="19717"/>
                    </a:cubicBezTo>
                    <a:cubicBezTo>
                      <a:pt x="6525" y="18929"/>
                      <a:pt x="5792" y="18068"/>
                      <a:pt x="5143" y="17145"/>
                    </a:cubicBezTo>
                    <a:cubicBezTo>
                      <a:pt x="4440" y="16226"/>
                      <a:pt x="3833" y="15236"/>
                      <a:pt x="3334" y="14192"/>
                    </a:cubicBezTo>
                    <a:cubicBezTo>
                      <a:pt x="2695" y="13213"/>
                      <a:pt x="2182" y="12157"/>
                      <a:pt x="1809" y="11049"/>
                    </a:cubicBezTo>
                    <a:cubicBezTo>
                      <a:pt x="1357" y="9964"/>
                      <a:pt x="976" y="8850"/>
                      <a:pt x="667" y="7715"/>
                    </a:cubicBezTo>
                    <a:cubicBezTo>
                      <a:pt x="667" y="7049"/>
                      <a:pt x="191" y="5715"/>
                      <a:pt x="0" y="4191"/>
                    </a:cubicBezTo>
                    <a:lnTo>
                      <a:pt x="0" y="1714"/>
                    </a:lnTo>
                    <a:lnTo>
                      <a:pt x="0" y="0"/>
                    </a:lnTo>
                    <a:cubicBezTo>
                      <a:pt x="476" y="3751"/>
                      <a:pt x="2852" y="6991"/>
                      <a:pt x="6287" y="8572"/>
                    </a:cubicBezTo>
                    <a:close/>
                  </a:path>
                </a:pathLst>
              </a:custGeom>
              <a:solidFill>
                <a:srgbClr val="FE1142"/>
              </a:solidFill>
              <a:ln w="9525" cap="flat">
                <a:noFill/>
                <a:prstDash val="solid"/>
                <a:miter/>
              </a:ln>
            </p:spPr>
            <p:txBody>
              <a:bodyPr rtlCol="0" anchor="ctr"/>
              <a:lstStyle/>
              <a:p>
                <a:endParaRPr lang="en-US" sz="1350"/>
              </a:p>
            </p:txBody>
          </p:sp>
          <p:sp>
            <p:nvSpPr>
              <p:cNvPr id="794" name="Freeform: Shape 793">
                <a:extLst>
                  <a:ext uri="{FF2B5EF4-FFF2-40B4-BE49-F238E27FC236}">
                    <a16:creationId xmlns:a16="http://schemas.microsoft.com/office/drawing/2014/main" id="{8871FE95-DB97-487D-98AB-19A8A5F91CDC}"/>
                  </a:ext>
                </a:extLst>
              </p:cNvPr>
              <p:cNvSpPr/>
              <p:nvPr/>
            </p:nvSpPr>
            <p:spPr>
              <a:xfrm>
                <a:off x="4796899" y="4851273"/>
                <a:ext cx="42883" cy="24851"/>
              </a:xfrm>
              <a:custGeom>
                <a:avLst/>
                <a:gdLst>
                  <a:gd name="connsiteX0" fmla="*/ 36914 w 42883"/>
                  <a:gd name="connsiteY0" fmla="*/ 21165 h 24851"/>
                  <a:gd name="connsiteX1" fmla="*/ 36343 w 42883"/>
                  <a:gd name="connsiteY1" fmla="*/ 3639 h 24851"/>
                  <a:gd name="connsiteX2" fmla="*/ 5958 w 42883"/>
                  <a:gd name="connsiteY2" fmla="*/ 3639 h 24851"/>
                  <a:gd name="connsiteX3" fmla="*/ 6625 w 42883"/>
                  <a:gd name="connsiteY3" fmla="*/ 21261 h 24851"/>
                  <a:gd name="connsiteX4" fmla="*/ 36914 w 42883"/>
                  <a:gd name="connsiteY4" fmla="*/ 21165 h 24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83" h="24851">
                    <a:moveTo>
                      <a:pt x="36914" y="21165"/>
                    </a:moveTo>
                    <a:cubicBezTo>
                      <a:pt x="45106" y="16213"/>
                      <a:pt x="44820" y="8402"/>
                      <a:pt x="36343" y="3639"/>
                    </a:cubicBezTo>
                    <a:cubicBezTo>
                      <a:pt x="26796" y="-1213"/>
                      <a:pt x="15505" y="-1213"/>
                      <a:pt x="5958" y="3639"/>
                    </a:cubicBezTo>
                    <a:cubicBezTo>
                      <a:pt x="-2233" y="8592"/>
                      <a:pt x="-1948" y="16403"/>
                      <a:pt x="6625" y="21261"/>
                    </a:cubicBezTo>
                    <a:cubicBezTo>
                      <a:pt x="16154" y="26082"/>
                      <a:pt x="27416" y="26047"/>
                      <a:pt x="36914" y="21165"/>
                    </a:cubicBezTo>
                    <a:close/>
                  </a:path>
                </a:pathLst>
              </a:custGeom>
              <a:solidFill>
                <a:srgbClr val="FE708F"/>
              </a:solidFill>
              <a:ln w="9525" cap="flat">
                <a:noFill/>
                <a:prstDash val="solid"/>
                <a:miter/>
              </a:ln>
            </p:spPr>
            <p:txBody>
              <a:bodyPr rtlCol="0" anchor="ctr"/>
              <a:lstStyle/>
              <a:p>
                <a:endParaRPr lang="en-US" sz="1350"/>
              </a:p>
            </p:txBody>
          </p:sp>
          <p:sp>
            <p:nvSpPr>
              <p:cNvPr id="795" name="Freeform: Shape 794">
                <a:extLst>
                  <a:ext uri="{FF2B5EF4-FFF2-40B4-BE49-F238E27FC236}">
                    <a16:creationId xmlns:a16="http://schemas.microsoft.com/office/drawing/2014/main" id="{AA141437-2EFA-44DC-B5D7-6E278F21CE11}"/>
                  </a:ext>
                </a:extLst>
              </p:cNvPr>
              <p:cNvSpPr/>
              <p:nvPr/>
            </p:nvSpPr>
            <p:spPr>
              <a:xfrm>
                <a:off x="4798761" y="4853380"/>
                <a:ext cx="39242" cy="21159"/>
              </a:xfrm>
              <a:custGeom>
                <a:avLst/>
                <a:gdLst>
                  <a:gd name="connsiteX0" fmla="*/ 19621 w 39242"/>
                  <a:gd name="connsiteY0" fmla="*/ 21154 h 21159"/>
                  <a:gd name="connsiteX1" fmla="*/ 34099 w 39242"/>
                  <a:gd name="connsiteY1" fmla="*/ 17630 h 21159"/>
                  <a:gd name="connsiteX2" fmla="*/ 39243 w 39242"/>
                  <a:gd name="connsiteY2" fmla="*/ 10487 h 21159"/>
                  <a:gd name="connsiteX3" fmla="*/ 33528 w 39242"/>
                  <a:gd name="connsiteY3" fmla="*/ 3247 h 21159"/>
                  <a:gd name="connsiteX4" fmla="*/ 19526 w 39242"/>
                  <a:gd name="connsiteY4" fmla="*/ 9 h 21159"/>
                  <a:gd name="connsiteX5" fmla="*/ 5048 w 39242"/>
                  <a:gd name="connsiteY5" fmla="*/ 3533 h 21159"/>
                  <a:gd name="connsiteX6" fmla="*/ 0 w 39242"/>
                  <a:gd name="connsiteY6" fmla="*/ 10582 h 21159"/>
                  <a:gd name="connsiteX7" fmla="*/ 5620 w 39242"/>
                  <a:gd name="connsiteY7" fmla="*/ 17916 h 21159"/>
                  <a:gd name="connsiteX8" fmla="*/ 19621 w 39242"/>
                  <a:gd name="connsiteY8" fmla="*/ 21154 h 2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42" h="21159">
                    <a:moveTo>
                      <a:pt x="19621" y="21154"/>
                    </a:moveTo>
                    <a:cubicBezTo>
                      <a:pt x="24670" y="21245"/>
                      <a:pt x="29657" y="20031"/>
                      <a:pt x="34099" y="17630"/>
                    </a:cubicBezTo>
                    <a:cubicBezTo>
                      <a:pt x="36947" y="16314"/>
                      <a:pt x="38898" y="13604"/>
                      <a:pt x="39243" y="10487"/>
                    </a:cubicBezTo>
                    <a:cubicBezTo>
                      <a:pt x="38711" y="7251"/>
                      <a:pt x="36552" y="4516"/>
                      <a:pt x="33528" y="3247"/>
                    </a:cubicBezTo>
                    <a:cubicBezTo>
                      <a:pt x="29203" y="1020"/>
                      <a:pt x="24390" y="-93"/>
                      <a:pt x="19526" y="9"/>
                    </a:cubicBezTo>
                    <a:cubicBezTo>
                      <a:pt x="14473" y="-118"/>
                      <a:pt x="9478" y="1099"/>
                      <a:pt x="5048" y="3533"/>
                    </a:cubicBezTo>
                    <a:cubicBezTo>
                      <a:pt x="2200" y="4779"/>
                      <a:pt x="263" y="7484"/>
                      <a:pt x="0" y="10582"/>
                    </a:cubicBezTo>
                    <a:cubicBezTo>
                      <a:pt x="483" y="13832"/>
                      <a:pt x="2607" y="16604"/>
                      <a:pt x="5620" y="17916"/>
                    </a:cubicBezTo>
                    <a:cubicBezTo>
                      <a:pt x="9949" y="20132"/>
                      <a:pt x="14759" y="21244"/>
                      <a:pt x="19621" y="21154"/>
                    </a:cubicBezTo>
                    <a:close/>
                  </a:path>
                </a:pathLst>
              </a:custGeom>
              <a:solidFill>
                <a:srgbClr val="D40E37"/>
              </a:solidFill>
              <a:ln w="9525" cap="flat">
                <a:noFill/>
                <a:prstDash val="solid"/>
                <a:miter/>
              </a:ln>
            </p:spPr>
            <p:txBody>
              <a:bodyPr rtlCol="0" anchor="ctr"/>
              <a:lstStyle/>
              <a:p>
                <a:endParaRPr lang="en-US" sz="1350"/>
              </a:p>
            </p:txBody>
          </p:sp>
          <p:grpSp>
            <p:nvGrpSpPr>
              <p:cNvPr id="796" name="Graphic 2">
                <a:extLst>
                  <a:ext uri="{FF2B5EF4-FFF2-40B4-BE49-F238E27FC236}">
                    <a16:creationId xmlns:a16="http://schemas.microsoft.com/office/drawing/2014/main" id="{267DA719-8E47-48C3-BB77-9BCDBE87718E}"/>
                  </a:ext>
                </a:extLst>
              </p:cNvPr>
              <p:cNvGrpSpPr/>
              <p:nvPr/>
            </p:nvGrpSpPr>
            <p:grpSpPr>
              <a:xfrm>
                <a:off x="4828106" y="4883922"/>
                <a:ext cx="14089" cy="23187"/>
                <a:chOff x="4828106" y="4883922"/>
                <a:chExt cx="14089" cy="23187"/>
              </a:xfrm>
            </p:grpSpPr>
            <p:sp>
              <p:nvSpPr>
                <p:cNvPr id="797" name="Freeform: Shape 796">
                  <a:extLst>
                    <a:ext uri="{FF2B5EF4-FFF2-40B4-BE49-F238E27FC236}">
                      <a16:creationId xmlns:a16="http://schemas.microsoft.com/office/drawing/2014/main" id="{C656BCA8-2D49-421F-B292-0AC44EE29120}"/>
                    </a:ext>
                  </a:extLst>
                </p:cNvPr>
                <p:cNvSpPr/>
                <p:nvPr/>
              </p:nvSpPr>
              <p:spPr>
                <a:xfrm>
                  <a:off x="4838861" y="4902537"/>
                  <a:ext cx="3333" cy="4572"/>
                </a:xfrm>
                <a:custGeom>
                  <a:avLst/>
                  <a:gdLst>
                    <a:gd name="connsiteX0" fmla="*/ 1810 w 3333"/>
                    <a:gd name="connsiteY0" fmla="*/ 4572 h 4572"/>
                    <a:gd name="connsiteX1" fmla="*/ 3334 w 3333"/>
                    <a:gd name="connsiteY1" fmla="*/ 3715 h 4572"/>
                    <a:gd name="connsiteX2" fmla="*/ 2572 w 3333"/>
                    <a:gd name="connsiteY2" fmla="*/ 2096 h 4572"/>
                    <a:gd name="connsiteX3" fmla="*/ 1524 w 3333"/>
                    <a:gd name="connsiteY3" fmla="*/ 0 h 4572"/>
                    <a:gd name="connsiteX4" fmla="*/ 0 w 3333"/>
                    <a:gd name="connsiteY4" fmla="*/ 858 h 4572"/>
                    <a:gd name="connsiteX5" fmla="*/ 953 w 3333"/>
                    <a:gd name="connsiteY5" fmla="*/ 3048 h 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3" h="4572">
                      <a:moveTo>
                        <a:pt x="1810" y="4572"/>
                      </a:moveTo>
                      <a:lnTo>
                        <a:pt x="3334" y="3715"/>
                      </a:lnTo>
                      <a:cubicBezTo>
                        <a:pt x="3041" y="3194"/>
                        <a:pt x="2786" y="2653"/>
                        <a:pt x="2572" y="2096"/>
                      </a:cubicBezTo>
                      <a:cubicBezTo>
                        <a:pt x="2185" y="1416"/>
                        <a:pt x="1835" y="717"/>
                        <a:pt x="1524" y="0"/>
                      </a:cubicBezTo>
                      <a:lnTo>
                        <a:pt x="0" y="858"/>
                      </a:lnTo>
                      <a:cubicBezTo>
                        <a:pt x="277" y="1605"/>
                        <a:pt x="595" y="2336"/>
                        <a:pt x="953" y="3048"/>
                      </a:cubicBezTo>
                      <a:close/>
                    </a:path>
                  </a:pathLst>
                </a:custGeom>
                <a:solidFill>
                  <a:srgbClr val="0C93BD"/>
                </a:solidFill>
                <a:ln w="9525" cap="flat">
                  <a:noFill/>
                  <a:prstDash val="solid"/>
                  <a:miter/>
                </a:ln>
              </p:spPr>
              <p:txBody>
                <a:bodyPr rtlCol="0" anchor="ctr"/>
                <a:lstStyle/>
                <a:p>
                  <a:endParaRPr lang="en-US" sz="1350"/>
                </a:p>
              </p:txBody>
            </p:sp>
            <p:sp>
              <p:nvSpPr>
                <p:cNvPr id="798" name="Freeform: Shape 797">
                  <a:extLst>
                    <a:ext uri="{FF2B5EF4-FFF2-40B4-BE49-F238E27FC236}">
                      <a16:creationId xmlns:a16="http://schemas.microsoft.com/office/drawing/2014/main" id="{DB95066F-13AC-4309-AEA1-99ECD349195B}"/>
                    </a:ext>
                  </a:extLst>
                </p:cNvPr>
                <p:cNvSpPr/>
                <p:nvPr/>
              </p:nvSpPr>
              <p:spPr>
                <a:xfrm>
                  <a:off x="4830860" y="4887107"/>
                  <a:ext cx="9239" cy="16192"/>
                </a:xfrm>
                <a:custGeom>
                  <a:avLst/>
                  <a:gdLst>
                    <a:gd name="connsiteX0" fmla="*/ 1524 w 9239"/>
                    <a:gd name="connsiteY0" fmla="*/ 0 h 16192"/>
                    <a:gd name="connsiteX1" fmla="*/ 0 w 9239"/>
                    <a:gd name="connsiteY1" fmla="*/ 953 h 16192"/>
                    <a:gd name="connsiteX2" fmla="*/ 0 w 9239"/>
                    <a:gd name="connsiteY2" fmla="*/ 953 h 16192"/>
                    <a:gd name="connsiteX3" fmla="*/ 0 w 9239"/>
                    <a:gd name="connsiteY3" fmla="*/ 4667 h 16192"/>
                    <a:gd name="connsiteX4" fmla="*/ 7715 w 9239"/>
                    <a:gd name="connsiteY4" fmla="*/ 16192 h 16192"/>
                    <a:gd name="connsiteX5" fmla="*/ 7715 w 9239"/>
                    <a:gd name="connsiteY5" fmla="*/ 16192 h 16192"/>
                    <a:gd name="connsiteX6" fmla="*/ 9239 w 9239"/>
                    <a:gd name="connsiteY6" fmla="*/ 15335 h 16192"/>
                    <a:gd name="connsiteX7" fmla="*/ 9239 w 9239"/>
                    <a:gd name="connsiteY7" fmla="*/ 15335 h 16192"/>
                    <a:gd name="connsiteX8" fmla="*/ 1524 w 9239"/>
                    <a:gd name="connsiteY8" fmla="*/ 3810 h 16192"/>
                    <a:gd name="connsiteX9" fmla="*/ 1524 w 9239"/>
                    <a:gd name="connsiteY9" fmla="*/ 95 h 1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9" h="16192">
                      <a:moveTo>
                        <a:pt x="1524" y="0"/>
                      </a:moveTo>
                      <a:lnTo>
                        <a:pt x="0" y="953"/>
                      </a:lnTo>
                      <a:lnTo>
                        <a:pt x="0" y="953"/>
                      </a:lnTo>
                      <a:cubicBezTo>
                        <a:pt x="0" y="953"/>
                        <a:pt x="0" y="2381"/>
                        <a:pt x="0" y="4667"/>
                      </a:cubicBezTo>
                      <a:cubicBezTo>
                        <a:pt x="776" y="9447"/>
                        <a:pt x="3591" y="13654"/>
                        <a:pt x="7715" y="16192"/>
                      </a:cubicBezTo>
                      <a:lnTo>
                        <a:pt x="7715" y="16192"/>
                      </a:lnTo>
                      <a:lnTo>
                        <a:pt x="9239" y="15335"/>
                      </a:lnTo>
                      <a:lnTo>
                        <a:pt x="9239" y="15335"/>
                      </a:lnTo>
                      <a:cubicBezTo>
                        <a:pt x="5115" y="12797"/>
                        <a:pt x="2300" y="8590"/>
                        <a:pt x="1524" y="3810"/>
                      </a:cubicBezTo>
                      <a:cubicBezTo>
                        <a:pt x="1048" y="1524"/>
                        <a:pt x="1524" y="286"/>
                        <a:pt x="1524" y="95"/>
                      </a:cubicBezTo>
                      <a:close/>
                    </a:path>
                  </a:pathLst>
                </a:custGeom>
                <a:solidFill>
                  <a:srgbClr val="0C93BD"/>
                </a:solidFill>
                <a:ln w="9525" cap="flat">
                  <a:noFill/>
                  <a:prstDash val="solid"/>
                  <a:miter/>
                </a:ln>
              </p:spPr>
              <p:txBody>
                <a:bodyPr rtlCol="0" anchor="ctr"/>
                <a:lstStyle/>
                <a:p>
                  <a:endParaRPr lang="en-US" sz="1350"/>
                </a:p>
              </p:txBody>
            </p:sp>
            <p:sp>
              <p:nvSpPr>
                <p:cNvPr id="799" name="Freeform: Shape 798">
                  <a:extLst>
                    <a:ext uri="{FF2B5EF4-FFF2-40B4-BE49-F238E27FC236}">
                      <a16:creationId xmlns:a16="http://schemas.microsoft.com/office/drawing/2014/main" id="{3FF92CA5-96B8-40FA-BF31-6BC2EE6D219A}"/>
                    </a:ext>
                  </a:extLst>
                </p:cNvPr>
                <p:cNvSpPr/>
                <p:nvPr/>
              </p:nvSpPr>
              <p:spPr>
                <a:xfrm>
                  <a:off x="4829146" y="4883922"/>
                  <a:ext cx="5429" cy="1946"/>
                </a:xfrm>
                <a:custGeom>
                  <a:avLst/>
                  <a:gdLst>
                    <a:gd name="connsiteX0" fmla="*/ 1524 w 5429"/>
                    <a:gd name="connsiteY0" fmla="*/ 232 h 1946"/>
                    <a:gd name="connsiteX1" fmla="*/ 0 w 5429"/>
                    <a:gd name="connsiteY1" fmla="*/ 1089 h 1946"/>
                    <a:gd name="connsiteX2" fmla="*/ 3905 w 5429"/>
                    <a:gd name="connsiteY2" fmla="*/ 1947 h 1946"/>
                    <a:gd name="connsiteX3" fmla="*/ 5429 w 5429"/>
                    <a:gd name="connsiteY3" fmla="*/ 994 h 1946"/>
                    <a:gd name="connsiteX4" fmla="*/ 1524 w 5429"/>
                    <a:gd name="connsiteY4" fmla="*/ 232 h 1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 h="1946">
                      <a:moveTo>
                        <a:pt x="1524" y="232"/>
                      </a:moveTo>
                      <a:lnTo>
                        <a:pt x="0" y="1089"/>
                      </a:lnTo>
                      <a:cubicBezTo>
                        <a:pt x="953" y="518"/>
                        <a:pt x="2477" y="1089"/>
                        <a:pt x="3905" y="1947"/>
                      </a:cubicBezTo>
                      <a:lnTo>
                        <a:pt x="5429" y="994"/>
                      </a:lnTo>
                      <a:cubicBezTo>
                        <a:pt x="4001" y="232"/>
                        <a:pt x="2477" y="-339"/>
                        <a:pt x="1524" y="232"/>
                      </a:cubicBezTo>
                      <a:close/>
                    </a:path>
                  </a:pathLst>
                </a:custGeom>
                <a:solidFill>
                  <a:srgbClr val="0C93BD"/>
                </a:solidFill>
                <a:ln w="9525" cap="flat">
                  <a:noFill/>
                  <a:prstDash val="solid"/>
                  <a:miter/>
                </a:ln>
              </p:spPr>
              <p:txBody>
                <a:bodyPr rtlCol="0" anchor="ctr"/>
                <a:lstStyle/>
                <a:p>
                  <a:endParaRPr lang="en-US" sz="1350"/>
                </a:p>
              </p:txBody>
            </p:sp>
            <p:sp>
              <p:nvSpPr>
                <p:cNvPr id="800" name="Freeform: Shape 799">
                  <a:extLst>
                    <a:ext uri="{FF2B5EF4-FFF2-40B4-BE49-F238E27FC236}">
                      <a16:creationId xmlns:a16="http://schemas.microsoft.com/office/drawing/2014/main" id="{4FB1FBB6-1166-48C1-BFC4-D15C7D193DD8}"/>
                    </a:ext>
                  </a:extLst>
                </p:cNvPr>
                <p:cNvSpPr/>
                <p:nvPr/>
              </p:nvSpPr>
              <p:spPr>
                <a:xfrm>
                  <a:off x="4834566" y="4885773"/>
                  <a:ext cx="1723" cy="4095"/>
                </a:xfrm>
                <a:custGeom>
                  <a:avLst/>
                  <a:gdLst>
                    <a:gd name="connsiteX0" fmla="*/ 199 w 1723"/>
                    <a:gd name="connsiteY0" fmla="*/ 4096 h 4095"/>
                    <a:gd name="connsiteX1" fmla="*/ 1723 w 1723"/>
                    <a:gd name="connsiteY1" fmla="*/ 3238 h 4095"/>
                    <a:gd name="connsiteX2" fmla="*/ 1723 w 1723"/>
                    <a:gd name="connsiteY2" fmla="*/ 0 h 4095"/>
                    <a:gd name="connsiteX3" fmla="*/ 104 w 1723"/>
                    <a:gd name="connsiteY3" fmla="*/ 857 h 4095"/>
                    <a:gd name="connsiteX4" fmla="*/ 199 w 1723"/>
                    <a:gd name="connsiteY4" fmla="*/ 4096 h 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 h="4095">
                      <a:moveTo>
                        <a:pt x="199" y="4096"/>
                      </a:moveTo>
                      <a:lnTo>
                        <a:pt x="1723" y="3238"/>
                      </a:lnTo>
                      <a:cubicBezTo>
                        <a:pt x="1723" y="2096"/>
                        <a:pt x="1723" y="1048"/>
                        <a:pt x="1723" y="0"/>
                      </a:cubicBezTo>
                      <a:lnTo>
                        <a:pt x="104" y="857"/>
                      </a:lnTo>
                      <a:cubicBezTo>
                        <a:pt x="-87" y="2000"/>
                        <a:pt x="9" y="3048"/>
                        <a:pt x="199" y="4096"/>
                      </a:cubicBezTo>
                      <a:close/>
                    </a:path>
                  </a:pathLst>
                </a:custGeom>
                <a:solidFill>
                  <a:srgbClr val="0FB4E7"/>
                </a:solidFill>
                <a:ln w="9525" cap="flat">
                  <a:noFill/>
                  <a:prstDash val="solid"/>
                  <a:miter/>
                </a:ln>
              </p:spPr>
              <p:txBody>
                <a:bodyPr rtlCol="0" anchor="ctr"/>
                <a:lstStyle/>
                <a:p>
                  <a:endParaRPr lang="en-US" sz="1350"/>
                </a:p>
              </p:txBody>
            </p:sp>
            <p:sp>
              <p:nvSpPr>
                <p:cNvPr id="801" name="Freeform: Shape 800">
                  <a:extLst>
                    <a:ext uri="{FF2B5EF4-FFF2-40B4-BE49-F238E27FC236}">
                      <a16:creationId xmlns:a16="http://schemas.microsoft.com/office/drawing/2014/main" id="{F379A9BD-FA76-4069-B988-6D32C44142D7}"/>
                    </a:ext>
                  </a:extLst>
                </p:cNvPr>
                <p:cNvSpPr/>
                <p:nvPr/>
              </p:nvSpPr>
              <p:spPr>
                <a:xfrm>
                  <a:off x="4833051" y="4884916"/>
                  <a:ext cx="2857" cy="1714"/>
                </a:xfrm>
                <a:custGeom>
                  <a:avLst/>
                  <a:gdLst>
                    <a:gd name="connsiteX0" fmla="*/ 1238 w 2857"/>
                    <a:gd name="connsiteY0" fmla="*/ 1714 h 1714"/>
                    <a:gd name="connsiteX1" fmla="*/ 2857 w 2857"/>
                    <a:gd name="connsiteY1" fmla="*/ 857 h 1714"/>
                    <a:gd name="connsiteX2" fmla="*/ 1524 w 2857"/>
                    <a:gd name="connsiteY2" fmla="*/ 0 h 1714"/>
                    <a:gd name="connsiteX3" fmla="*/ 0 w 2857"/>
                    <a:gd name="connsiteY3" fmla="*/ 953 h 1714"/>
                  </a:gdLst>
                  <a:ahLst/>
                  <a:cxnLst>
                    <a:cxn ang="0">
                      <a:pos x="connsiteX0" y="connsiteY0"/>
                    </a:cxn>
                    <a:cxn ang="0">
                      <a:pos x="connsiteX1" y="connsiteY1"/>
                    </a:cxn>
                    <a:cxn ang="0">
                      <a:pos x="connsiteX2" y="connsiteY2"/>
                    </a:cxn>
                    <a:cxn ang="0">
                      <a:pos x="connsiteX3" y="connsiteY3"/>
                    </a:cxn>
                  </a:cxnLst>
                  <a:rect l="l" t="t" r="r" b="b"/>
                  <a:pathLst>
                    <a:path w="2857" h="1714">
                      <a:moveTo>
                        <a:pt x="1238" y="1714"/>
                      </a:moveTo>
                      <a:lnTo>
                        <a:pt x="2857" y="857"/>
                      </a:lnTo>
                      <a:lnTo>
                        <a:pt x="1524" y="0"/>
                      </a:lnTo>
                      <a:lnTo>
                        <a:pt x="0" y="953"/>
                      </a:lnTo>
                      <a:close/>
                    </a:path>
                  </a:pathLst>
                </a:custGeom>
                <a:solidFill>
                  <a:srgbClr val="0C93BD"/>
                </a:solidFill>
                <a:ln w="9525" cap="flat">
                  <a:noFill/>
                  <a:prstDash val="solid"/>
                  <a:miter/>
                </a:ln>
              </p:spPr>
              <p:txBody>
                <a:bodyPr rtlCol="0" anchor="ctr"/>
                <a:lstStyle/>
                <a:p>
                  <a:endParaRPr lang="en-US" sz="1350"/>
                </a:p>
              </p:txBody>
            </p:sp>
            <p:sp>
              <p:nvSpPr>
                <p:cNvPr id="802" name="Freeform: Shape 801">
                  <a:extLst>
                    <a:ext uri="{FF2B5EF4-FFF2-40B4-BE49-F238E27FC236}">
                      <a16:creationId xmlns:a16="http://schemas.microsoft.com/office/drawing/2014/main" id="{E7EC3588-FC1C-4585-96FA-6EE7F16FEA2A}"/>
                    </a:ext>
                  </a:extLst>
                </p:cNvPr>
                <p:cNvSpPr/>
                <p:nvPr/>
              </p:nvSpPr>
              <p:spPr>
                <a:xfrm>
                  <a:off x="4828106" y="4884795"/>
                  <a:ext cx="12565" cy="22314"/>
                </a:xfrm>
                <a:custGeom>
                  <a:avLst/>
                  <a:gdLst>
                    <a:gd name="connsiteX0" fmla="*/ 4945 w 12565"/>
                    <a:gd name="connsiteY0" fmla="*/ 1074 h 22314"/>
                    <a:gd name="connsiteX1" fmla="*/ 468 w 12565"/>
                    <a:gd name="connsiteY1" fmla="*/ 6503 h 22314"/>
                    <a:gd name="connsiteX2" fmla="*/ 10565 w 12565"/>
                    <a:gd name="connsiteY2" fmla="*/ 21362 h 22314"/>
                    <a:gd name="connsiteX3" fmla="*/ 12565 w 12565"/>
                    <a:gd name="connsiteY3" fmla="*/ 22315 h 22314"/>
                    <a:gd name="connsiteX4" fmla="*/ 11708 w 12565"/>
                    <a:gd name="connsiteY4" fmla="*/ 20791 h 22314"/>
                    <a:gd name="connsiteX5" fmla="*/ 10755 w 12565"/>
                    <a:gd name="connsiteY5" fmla="*/ 18600 h 22314"/>
                    <a:gd name="connsiteX6" fmla="*/ 10755 w 12565"/>
                    <a:gd name="connsiteY6" fmla="*/ 18600 h 22314"/>
                    <a:gd name="connsiteX7" fmla="*/ 3040 w 12565"/>
                    <a:gd name="connsiteY7" fmla="*/ 7075 h 22314"/>
                    <a:gd name="connsiteX8" fmla="*/ 3040 w 12565"/>
                    <a:gd name="connsiteY8" fmla="*/ 3360 h 22314"/>
                    <a:gd name="connsiteX9" fmla="*/ 5326 w 12565"/>
                    <a:gd name="connsiteY9" fmla="*/ 3932 h 22314"/>
                    <a:gd name="connsiteX10" fmla="*/ 7041 w 12565"/>
                    <a:gd name="connsiteY10" fmla="*/ 5170 h 22314"/>
                    <a:gd name="connsiteX11" fmla="*/ 7041 w 12565"/>
                    <a:gd name="connsiteY11" fmla="*/ 1931 h 2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65" h="22314">
                      <a:moveTo>
                        <a:pt x="4945" y="1074"/>
                      </a:moveTo>
                      <a:cubicBezTo>
                        <a:pt x="2088" y="-640"/>
                        <a:pt x="-1246" y="-1212"/>
                        <a:pt x="468" y="6503"/>
                      </a:cubicBezTo>
                      <a:cubicBezTo>
                        <a:pt x="1555" y="12672"/>
                        <a:pt x="5230" y="18081"/>
                        <a:pt x="10565" y="21362"/>
                      </a:cubicBezTo>
                      <a:cubicBezTo>
                        <a:pt x="11192" y="21757"/>
                        <a:pt x="11864" y="22076"/>
                        <a:pt x="12565" y="22315"/>
                      </a:cubicBezTo>
                      <a:lnTo>
                        <a:pt x="11708" y="20791"/>
                      </a:lnTo>
                      <a:cubicBezTo>
                        <a:pt x="11351" y="20079"/>
                        <a:pt x="11033" y="19347"/>
                        <a:pt x="10755" y="18600"/>
                      </a:cubicBezTo>
                      <a:lnTo>
                        <a:pt x="10755" y="18600"/>
                      </a:lnTo>
                      <a:cubicBezTo>
                        <a:pt x="6631" y="16062"/>
                        <a:pt x="3816" y="11855"/>
                        <a:pt x="3040" y="7075"/>
                      </a:cubicBezTo>
                      <a:cubicBezTo>
                        <a:pt x="2469" y="4789"/>
                        <a:pt x="2564" y="3646"/>
                        <a:pt x="3040" y="3360"/>
                      </a:cubicBezTo>
                      <a:cubicBezTo>
                        <a:pt x="3516" y="3074"/>
                        <a:pt x="4183" y="3360"/>
                        <a:pt x="5326" y="3932"/>
                      </a:cubicBezTo>
                      <a:lnTo>
                        <a:pt x="7041" y="5170"/>
                      </a:lnTo>
                      <a:cubicBezTo>
                        <a:pt x="7041" y="4122"/>
                        <a:pt x="7041" y="3074"/>
                        <a:pt x="7041" y="1931"/>
                      </a:cubicBezTo>
                      <a:close/>
                    </a:path>
                  </a:pathLst>
                </a:custGeom>
                <a:solidFill>
                  <a:srgbClr val="0FB4E7"/>
                </a:solidFill>
                <a:ln w="9525" cap="flat">
                  <a:noFill/>
                  <a:prstDash val="solid"/>
                  <a:miter/>
                </a:ln>
              </p:spPr>
              <p:txBody>
                <a:bodyPr rtlCol="0" anchor="ctr"/>
                <a:lstStyle/>
                <a:p>
                  <a:endParaRPr lang="en-US" sz="1350"/>
                </a:p>
              </p:txBody>
            </p:sp>
          </p:grpSp>
          <p:sp>
            <p:nvSpPr>
              <p:cNvPr id="803" name="Freeform: Shape 802">
                <a:extLst>
                  <a:ext uri="{FF2B5EF4-FFF2-40B4-BE49-F238E27FC236}">
                    <a16:creationId xmlns:a16="http://schemas.microsoft.com/office/drawing/2014/main" id="{8B8C2E4D-716C-4DB7-8B06-5165BC976AA6}"/>
                  </a:ext>
                </a:extLst>
              </p:cNvPr>
              <p:cNvSpPr/>
              <p:nvPr/>
            </p:nvSpPr>
            <p:spPr>
              <a:xfrm>
                <a:off x="4847719" y="4909586"/>
                <a:ext cx="15335" cy="6084"/>
              </a:xfrm>
              <a:custGeom>
                <a:avLst/>
                <a:gdLst>
                  <a:gd name="connsiteX0" fmla="*/ 0 w 15335"/>
                  <a:gd name="connsiteY0" fmla="*/ 0 h 6084"/>
                  <a:gd name="connsiteX1" fmla="*/ 2286 w 15335"/>
                  <a:gd name="connsiteY1" fmla="*/ 3143 h 6084"/>
                  <a:gd name="connsiteX2" fmla="*/ 13145 w 15335"/>
                  <a:gd name="connsiteY2" fmla="*/ 3143 h 6084"/>
                  <a:gd name="connsiteX3" fmla="*/ 15336 w 15335"/>
                  <a:gd name="connsiteY3" fmla="*/ 95 h 6084"/>
                  <a:gd name="connsiteX4" fmla="*/ 15335 w 15335"/>
                  <a:gd name="connsiteY4" fmla="*/ 1714 h 6084"/>
                  <a:gd name="connsiteX5" fmla="*/ 13145 w 15335"/>
                  <a:gd name="connsiteY5" fmla="*/ 4763 h 6084"/>
                  <a:gd name="connsiteX6" fmla="*/ 2286 w 15335"/>
                  <a:gd name="connsiteY6" fmla="*/ 4763 h 6084"/>
                  <a:gd name="connsiteX7" fmla="*/ 0 w 15335"/>
                  <a:gd name="connsiteY7" fmla="*/ 1619 h 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 h="6084">
                    <a:moveTo>
                      <a:pt x="0" y="0"/>
                    </a:moveTo>
                    <a:cubicBezTo>
                      <a:pt x="131" y="1387"/>
                      <a:pt x="1007" y="2592"/>
                      <a:pt x="2286" y="3143"/>
                    </a:cubicBezTo>
                    <a:cubicBezTo>
                      <a:pt x="5691" y="4906"/>
                      <a:pt x="9740" y="4906"/>
                      <a:pt x="13145" y="3143"/>
                    </a:cubicBezTo>
                    <a:cubicBezTo>
                      <a:pt x="14372" y="2598"/>
                      <a:pt x="15210" y="1432"/>
                      <a:pt x="15336" y="95"/>
                    </a:cubicBezTo>
                    <a:lnTo>
                      <a:pt x="15335" y="1714"/>
                    </a:lnTo>
                    <a:cubicBezTo>
                      <a:pt x="15210" y="3052"/>
                      <a:pt x="14372" y="4217"/>
                      <a:pt x="13145" y="4763"/>
                    </a:cubicBezTo>
                    <a:cubicBezTo>
                      <a:pt x="9740" y="6525"/>
                      <a:pt x="5691" y="6525"/>
                      <a:pt x="2286" y="4763"/>
                    </a:cubicBezTo>
                    <a:cubicBezTo>
                      <a:pt x="1007" y="4211"/>
                      <a:pt x="130" y="3006"/>
                      <a:pt x="0" y="1619"/>
                    </a:cubicBezTo>
                    <a:close/>
                  </a:path>
                </a:pathLst>
              </a:custGeom>
              <a:solidFill>
                <a:srgbClr val="0EA4D4"/>
              </a:solidFill>
              <a:ln w="9525" cap="flat">
                <a:noFill/>
                <a:prstDash val="solid"/>
                <a:miter/>
              </a:ln>
            </p:spPr>
            <p:txBody>
              <a:bodyPr rtlCol="0" anchor="ctr"/>
              <a:lstStyle/>
              <a:p>
                <a:endParaRPr lang="en-US" sz="1350"/>
              </a:p>
            </p:txBody>
          </p:sp>
          <p:sp>
            <p:nvSpPr>
              <p:cNvPr id="804" name="Freeform: Shape 803">
                <a:extLst>
                  <a:ext uri="{FF2B5EF4-FFF2-40B4-BE49-F238E27FC236}">
                    <a16:creationId xmlns:a16="http://schemas.microsoft.com/office/drawing/2014/main" id="{2352E792-1B4D-407F-A436-D13DA15FCDA3}"/>
                  </a:ext>
                </a:extLst>
              </p:cNvPr>
              <p:cNvSpPr/>
              <p:nvPr/>
            </p:nvSpPr>
            <p:spPr>
              <a:xfrm>
                <a:off x="4834289" y="4888726"/>
                <a:ext cx="42576" cy="25812"/>
              </a:xfrm>
              <a:custGeom>
                <a:avLst/>
                <a:gdLst>
                  <a:gd name="connsiteX0" fmla="*/ 6287 w 42576"/>
                  <a:gd name="connsiteY0" fmla="*/ 8572 h 25812"/>
                  <a:gd name="connsiteX1" fmla="*/ 36576 w 42576"/>
                  <a:gd name="connsiteY1" fmla="*/ 8572 h 25812"/>
                  <a:gd name="connsiteX2" fmla="*/ 42577 w 42576"/>
                  <a:gd name="connsiteY2" fmla="*/ 95 h 25812"/>
                  <a:gd name="connsiteX3" fmla="*/ 41529 w 42576"/>
                  <a:gd name="connsiteY3" fmla="*/ 7525 h 25812"/>
                  <a:gd name="connsiteX4" fmla="*/ 40482 w 42576"/>
                  <a:gd name="connsiteY4" fmla="*/ 10858 h 25812"/>
                  <a:gd name="connsiteX5" fmla="*/ 38958 w 42576"/>
                  <a:gd name="connsiteY5" fmla="*/ 14097 h 25812"/>
                  <a:gd name="connsiteX6" fmla="*/ 35624 w 42576"/>
                  <a:gd name="connsiteY6" fmla="*/ 18859 h 25812"/>
                  <a:gd name="connsiteX7" fmla="*/ 33623 w 42576"/>
                  <a:gd name="connsiteY7" fmla="*/ 20860 h 25812"/>
                  <a:gd name="connsiteX8" fmla="*/ 32671 w 42576"/>
                  <a:gd name="connsiteY8" fmla="*/ 21622 h 25812"/>
                  <a:gd name="connsiteX9" fmla="*/ 30575 w 42576"/>
                  <a:gd name="connsiteY9" fmla="*/ 23051 h 25812"/>
                  <a:gd name="connsiteX10" fmla="*/ 26194 w 42576"/>
                  <a:gd name="connsiteY10" fmla="*/ 25051 h 25812"/>
                  <a:gd name="connsiteX11" fmla="*/ 21241 w 42576"/>
                  <a:gd name="connsiteY11" fmla="*/ 25813 h 25812"/>
                  <a:gd name="connsiteX12" fmla="*/ 16383 w 42576"/>
                  <a:gd name="connsiteY12" fmla="*/ 25146 h 25812"/>
                  <a:gd name="connsiteX13" fmla="*/ 14192 w 42576"/>
                  <a:gd name="connsiteY13" fmla="*/ 24384 h 25812"/>
                  <a:gd name="connsiteX14" fmla="*/ 12192 w 42576"/>
                  <a:gd name="connsiteY14" fmla="*/ 23432 h 25812"/>
                  <a:gd name="connsiteX15" fmla="*/ 7334 w 42576"/>
                  <a:gd name="connsiteY15" fmla="*/ 19622 h 25812"/>
                  <a:gd name="connsiteX16" fmla="*/ 5143 w 42576"/>
                  <a:gd name="connsiteY16" fmla="*/ 17050 h 25812"/>
                  <a:gd name="connsiteX17" fmla="*/ 3334 w 42576"/>
                  <a:gd name="connsiteY17" fmla="*/ 14193 h 25812"/>
                  <a:gd name="connsiteX18" fmla="*/ 1809 w 42576"/>
                  <a:gd name="connsiteY18" fmla="*/ 11050 h 25812"/>
                  <a:gd name="connsiteX19" fmla="*/ 762 w 42576"/>
                  <a:gd name="connsiteY19" fmla="*/ 7716 h 25812"/>
                  <a:gd name="connsiteX20" fmla="*/ 0 w 42576"/>
                  <a:gd name="connsiteY20" fmla="*/ 4192 h 25812"/>
                  <a:gd name="connsiteX21" fmla="*/ 0 w 42576"/>
                  <a:gd name="connsiteY21" fmla="*/ 1619 h 25812"/>
                  <a:gd name="connsiteX22" fmla="*/ 0 w 42576"/>
                  <a:gd name="connsiteY22" fmla="*/ 0 h 25812"/>
                  <a:gd name="connsiteX23" fmla="*/ 6287 w 42576"/>
                  <a:gd name="connsiteY23" fmla="*/ 8572 h 2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576" h="25812">
                    <a:moveTo>
                      <a:pt x="6287" y="8572"/>
                    </a:moveTo>
                    <a:cubicBezTo>
                      <a:pt x="15800" y="13424"/>
                      <a:pt x="27062" y="13424"/>
                      <a:pt x="36576" y="8572"/>
                    </a:cubicBezTo>
                    <a:cubicBezTo>
                      <a:pt x="39922" y="6992"/>
                      <a:pt x="42198" y="3777"/>
                      <a:pt x="42577" y="95"/>
                    </a:cubicBezTo>
                    <a:cubicBezTo>
                      <a:pt x="42556" y="2607"/>
                      <a:pt x="42203" y="5105"/>
                      <a:pt x="41529" y="7525"/>
                    </a:cubicBezTo>
                    <a:cubicBezTo>
                      <a:pt x="41294" y="8668"/>
                      <a:pt x="40943" y="9785"/>
                      <a:pt x="40482" y="10858"/>
                    </a:cubicBezTo>
                    <a:cubicBezTo>
                      <a:pt x="40071" y="11981"/>
                      <a:pt x="39561" y="13065"/>
                      <a:pt x="38958" y="14097"/>
                    </a:cubicBezTo>
                    <a:cubicBezTo>
                      <a:pt x="38039" y="15811"/>
                      <a:pt x="36920" y="17410"/>
                      <a:pt x="35624" y="18859"/>
                    </a:cubicBezTo>
                    <a:lnTo>
                      <a:pt x="33623" y="20860"/>
                    </a:lnTo>
                    <a:lnTo>
                      <a:pt x="32671" y="21622"/>
                    </a:lnTo>
                    <a:lnTo>
                      <a:pt x="30575" y="23051"/>
                    </a:lnTo>
                    <a:cubicBezTo>
                      <a:pt x="29199" y="23887"/>
                      <a:pt x="27728" y="24559"/>
                      <a:pt x="26194" y="25051"/>
                    </a:cubicBezTo>
                    <a:cubicBezTo>
                      <a:pt x="24583" y="25522"/>
                      <a:pt x="22918" y="25778"/>
                      <a:pt x="21241" y="25813"/>
                    </a:cubicBezTo>
                    <a:cubicBezTo>
                      <a:pt x="19601" y="25789"/>
                      <a:pt x="17969" y="25566"/>
                      <a:pt x="16383" y="25146"/>
                    </a:cubicBezTo>
                    <a:lnTo>
                      <a:pt x="14192" y="24384"/>
                    </a:lnTo>
                    <a:lnTo>
                      <a:pt x="12192" y="23432"/>
                    </a:lnTo>
                    <a:cubicBezTo>
                      <a:pt x="10417" y="22374"/>
                      <a:pt x="8785" y="21093"/>
                      <a:pt x="7334" y="19622"/>
                    </a:cubicBezTo>
                    <a:cubicBezTo>
                      <a:pt x="6501" y="18857"/>
                      <a:pt x="5766" y="17994"/>
                      <a:pt x="5143" y="17050"/>
                    </a:cubicBezTo>
                    <a:cubicBezTo>
                      <a:pt x="4450" y="16157"/>
                      <a:pt x="3844" y="15201"/>
                      <a:pt x="3334" y="14193"/>
                    </a:cubicBezTo>
                    <a:cubicBezTo>
                      <a:pt x="2770" y="13172"/>
                      <a:pt x="2262" y="12123"/>
                      <a:pt x="1809" y="11050"/>
                    </a:cubicBezTo>
                    <a:cubicBezTo>
                      <a:pt x="1323" y="9986"/>
                      <a:pt x="971" y="8866"/>
                      <a:pt x="762" y="7716"/>
                    </a:cubicBezTo>
                    <a:cubicBezTo>
                      <a:pt x="428" y="6560"/>
                      <a:pt x="173" y="5382"/>
                      <a:pt x="0" y="4192"/>
                    </a:cubicBezTo>
                    <a:cubicBezTo>
                      <a:pt x="0" y="3429"/>
                      <a:pt x="0" y="2381"/>
                      <a:pt x="0" y="1619"/>
                    </a:cubicBezTo>
                    <a:lnTo>
                      <a:pt x="0" y="0"/>
                    </a:lnTo>
                    <a:cubicBezTo>
                      <a:pt x="421" y="3772"/>
                      <a:pt x="2815" y="7037"/>
                      <a:pt x="6287" y="8572"/>
                    </a:cubicBezTo>
                    <a:close/>
                  </a:path>
                </a:pathLst>
              </a:custGeom>
              <a:solidFill>
                <a:srgbClr val="11C4FE"/>
              </a:solidFill>
              <a:ln w="9525" cap="flat">
                <a:noFill/>
                <a:prstDash val="solid"/>
                <a:miter/>
              </a:ln>
            </p:spPr>
            <p:txBody>
              <a:bodyPr rtlCol="0" anchor="ctr"/>
              <a:lstStyle/>
              <a:p>
                <a:endParaRPr lang="en-US" sz="1350"/>
              </a:p>
            </p:txBody>
          </p:sp>
          <p:sp>
            <p:nvSpPr>
              <p:cNvPr id="805" name="Freeform: Shape 804">
                <a:extLst>
                  <a:ext uri="{FF2B5EF4-FFF2-40B4-BE49-F238E27FC236}">
                    <a16:creationId xmlns:a16="http://schemas.microsoft.com/office/drawing/2014/main" id="{232592A6-9144-4BF9-B38B-C8B0E42B1C65}"/>
                  </a:ext>
                </a:extLst>
              </p:cNvPr>
              <p:cNvSpPr/>
              <p:nvPr/>
            </p:nvSpPr>
            <p:spPr>
              <a:xfrm>
                <a:off x="4833951" y="4875847"/>
                <a:ext cx="42883" cy="24804"/>
              </a:xfrm>
              <a:custGeom>
                <a:avLst/>
                <a:gdLst>
                  <a:gd name="connsiteX0" fmla="*/ 36915 w 42883"/>
                  <a:gd name="connsiteY0" fmla="*/ 21165 h 24804"/>
                  <a:gd name="connsiteX1" fmla="*/ 36343 w 42883"/>
                  <a:gd name="connsiteY1" fmla="*/ 3639 h 24804"/>
                  <a:gd name="connsiteX2" fmla="*/ 5958 w 42883"/>
                  <a:gd name="connsiteY2" fmla="*/ 3639 h 24804"/>
                  <a:gd name="connsiteX3" fmla="*/ 6625 w 42883"/>
                  <a:gd name="connsiteY3" fmla="*/ 21165 h 24804"/>
                  <a:gd name="connsiteX4" fmla="*/ 36915 w 42883"/>
                  <a:gd name="connsiteY4" fmla="*/ 21165 h 24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83" h="24804">
                    <a:moveTo>
                      <a:pt x="36915" y="21165"/>
                    </a:moveTo>
                    <a:cubicBezTo>
                      <a:pt x="45106" y="16213"/>
                      <a:pt x="44820" y="8402"/>
                      <a:pt x="36343" y="3639"/>
                    </a:cubicBezTo>
                    <a:cubicBezTo>
                      <a:pt x="26796" y="-1213"/>
                      <a:pt x="15505" y="-1213"/>
                      <a:pt x="5958" y="3639"/>
                    </a:cubicBezTo>
                    <a:cubicBezTo>
                      <a:pt x="-2233" y="8593"/>
                      <a:pt x="-1948" y="16403"/>
                      <a:pt x="6625" y="21165"/>
                    </a:cubicBezTo>
                    <a:cubicBezTo>
                      <a:pt x="16139" y="26017"/>
                      <a:pt x="27401" y="26017"/>
                      <a:pt x="36915" y="21165"/>
                    </a:cubicBezTo>
                    <a:close/>
                  </a:path>
                </a:pathLst>
              </a:custGeom>
              <a:solidFill>
                <a:srgbClr val="70DDFE"/>
              </a:solidFill>
              <a:ln w="9525" cap="flat">
                <a:noFill/>
                <a:prstDash val="solid"/>
                <a:miter/>
              </a:ln>
            </p:spPr>
            <p:txBody>
              <a:bodyPr rtlCol="0" anchor="ctr"/>
              <a:lstStyle/>
              <a:p>
                <a:endParaRPr lang="en-US" sz="1350"/>
              </a:p>
            </p:txBody>
          </p:sp>
          <p:sp>
            <p:nvSpPr>
              <p:cNvPr id="806" name="Freeform: Shape 805">
                <a:extLst>
                  <a:ext uri="{FF2B5EF4-FFF2-40B4-BE49-F238E27FC236}">
                    <a16:creationId xmlns:a16="http://schemas.microsoft.com/office/drawing/2014/main" id="{1CCC18C8-C7D0-4556-A255-0FCC1707F20B}"/>
                  </a:ext>
                </a:extLst>
              </p:cNvPr>
              <p:cNvSpPr/>
              <p:nvPr/>
            </p:nvSpPr>
            <p:spPr>
              <a:xfrm>
                <a:off x="4835718" y="4877766"/>
                <a:ext cx="39242" cy="21160"/>
              </a:xfrm>
              <a:custGeom>
                <a:avLst/>
                <a:gdLst>
                  <a:gd name="connsiteX0" fmla="*/ 19621 w 39242"/>
                  <a:gd name="connsiteY0" fmla="*/ 21152 h 21160"/>
                  <a:gd name="connsiteX1" fmla="*/ 34099 w 39242"/>
                  <a:gd name="connsiteY1" fmla="*/ 17627 h 21160"/>
                  <a:gd name="connsiteX2" fmla="*/ 39243 w 39242"/>
                  <a:gd name="connsiteY2" fmla="*/ 10579 h 21160"/>
                  <a:gd name="connsiteX3" fmla="*/ 33528 w 39242"/>
                  <a:gd name="connsiteY3" fmla="*/ 3245 h 21160"/>
                  <a:gd name="connsiteX4" fmla="*/ 19526 w 39242"/>
                  <a:gd name="connsiteY4" fmla="*/ 6 h 21160"/>
                  <a:gd name="connsiteX5" fmla="*/ 5048 w 39242"/>
                  <a:gd name="connsiteY5" fmla="*/ 3531 h 21160"/>
                  <a:gd name="connsiteX6" fmla="*/ 0 w 39242"/>
                  <a:gd name="connsiteY6" fmla="*/ 10674 h 21160"/>
                  <a:gd name="connsiteX7" fmla="*/ 5620 w 39242"/>
                  <a:gd name="connsiteY7" fmla="*/ 17913 h 21160"/>
                  <a:gd name="connsiteX8" fmla="*/ 19621 w 39242"/>
                  <a:gd name="connsiteY8" fmla="*/ 21152 h 21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42" h="21160">
                    <a:moveTo>
                      <a:pt x="19621" y="21152"/>
                    </a:moveTo>
                    <a:cubicBezTo>
                      <a:pt x="24674" y="21278"/>
                      <a:pt x="29670" y="20062"/>
                      <a:pt x="34099" y="17627"/>
                    </a:cubicBezTo>
                    <a:cubicBezTo>
                      <a:pt x="36932" y="16344"/>
                      <a:pt x="38885" y="13668"/>
                      <a:pt x="39243" y="10579"/>
                    </a:cubicBezTo>
                    <a:cubicBezTo>
                      <a:pt x="38742" y="7307"/>
                      <a:pt x="36578" y="4531"/>
                      <a:pt x="33528" y="3245"/>
                    </a:cubicBezTo>
                    <a:cubicBezTo>
                      <a:pt x="29203" y="1017"/>
                      <a:pt x="24390" y="-96"/>
                      <a:pt x="19526" y="6"/>
                    </a:cubicBezTo>
                    <a:cubicBezTo>
                      <a:pt x="14479" y="-72"/>
                      <a:pt x="9495" y="1142"/>
                      <a:pt x="5048" y="3531"/>
                    </a:cubicBezTo>
                    <a:cubicBezTo>
                      <a:pt x="2186" y="4810"/>
                      <a:pt x="250" y="7549"/>
                      <a:pt x="0" y="10674"/>
                    </a:cubicBezTo>
                    <a:cubicBezTo>
                      <a:pt x="513" y="13889"/>
                      <a:pt x="2632" y="16619"/>
                      <a:pt x="5620" y="17913"/>
                    </a:cubicBezTo>
                    <a:cubicBezTo>
                      <a:pt x="9949" y="20130"/>
                      <a:pt x="14759" y="21242"/>
                      <a:pt x="19621" y="21152"/>
                    </a:cubicBezTo>
                    <a:close/>
                  </a:path>
                </a:pathLst>
              </a:custGeom>
              <a:solidFill>
                <a:srgbClr val="0EA4D4"/>
              </a:solidFill>
              <a:ln w="9525" cap="flat">
                <a:noFill/>
                <a:prstDash val="solid"/>
                <a:miter/>
              </a:ln>
            </p:spPr>
            <p:txBody>
              <a:bodyPr rtlCol="0" anchor="ctr"/>
              <a:lstStyle/>
              <a:p>
                <a:endParaRPr lang="en-US" sz="1350"/>
              </a:p>
            </p:txBody>
          </p:sp>
          <p:grpSp>
            <p:nvGrpSpPr>
              <p:cNvPr id="807" name="Graphic 2">
                <a:extLst>
                  <a:ext uri="{FF2B5EF4-FFF2-40B4-BE49-F238E27FC236}">
                    <a16:creationId xmlns:a16="http://schemas.microsoft.com/office/drawing/2014/main" id="{6002F80D-F312-4CF6-BF14-2E6FB0A9B788}"/>
                  </a:ext>
                </a:extLst>
              </p:cNvPr>
              <p:cNvGrpSpPr/>
              <p:nvPr/>
            </p:nvGrpSpPr>
            <p:grpSpPr>
              <a:xfrm>
                <a:off x="4746849" y="4919551"/>
                <a:ext cx="31909" cy="55280"/>
                <a:chOff x="4746849" y="4919551"/>
                <a:chExt cx="31909" cy="55280"/>
              </a:xfrm>
            </p:grpSpPr>
            <p:sp>
              <p:nvSpPr>
                <p:cNvPr id="808" name="Freeform: Shape 807">
                  <a:extLst>
                    <a:ext uri="{FF2B5EF4-FFF2-40B4-BE49-F238E27FC236}">
                      <a16:creationId xmlns:a16="http://schemas.microsoft.com/office/drawing/2014/main" id="{441EF8E5-EA95-485D-9A00-6EF978A72801}"/>
                    </a:ext>
                  </a:extLst>
                </p:cNvPr>
                <p:cNvSpPr/>
                <p:nvPr/>
              </p:nvSpPr>
              <p:spPr>
                <a:xfrm>
                  <a:off x="4771710" y="4964355"/>
                  <a:ext cx="6953" cy="10477"/>
                </a:xfrm>
                <a:custGeom>
                  <a:avLst/>
                  <a:gdLst>
                    <a:gd name="connsiteX0" fmla="*/ 0 w 6953"/>
                    <a:gd name="connsiteY0" fmla="*/ 4001 h 10477"/>
                    <a:gd name="connsiteX1" fmla="*/ 6953 w 6953"/>
                    <a:gd name="connsiteY1" fmla="*/ 0 h 10477"/>
                    <a:gd name="connsiteX2" fmla="*/ 6953 w 6953"/>
                    <a:gd name="connsiteY2" fmla="*/ 6382 h 10477"/>
                    <a:gd name="connsiteX3" fmla="*/ 0 w 6953"/>
                    <a:gd name="connsiteY3" fmla="*/ 10478 h 10477"/>
                    <a:gd name="connsiteX4" fmla="*/ 0 w 6953"/>
                    <a:gd name="connsiteY4" fmla="*/ 4001 h 1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 h="10477">
                      <a:moveTo>
                        <a:pt x="0" y="4001"/>
                      </a:moveTo>
                      <a:lnTo>
                        <a:pt x="6953" y="0"/>
                      </a:lnTo>
                      <a:lnTo>
                        <a:pt x="6953" y="6382"/>
                      </a:lnTo>
                      <a:lnTo>
                        <a:pt x="0" y="10478"/>
                      </a:lnTo>
                      <a:lnTo>
                        <a:pt x="0" y="4001"/>
                      </a:lnTo>
                      <a:close/>
                    </a:path>
                  </a:pathLst>
                </a:custGeom>
                <a:solidFill>
                  <a:srgbClr val="008BC9"/>
                </a:solidFill>
                <a:ln w="9525" cap="flat">
                  <a:noFill/>
                  <a:prstDash val="solid"/>
                  <a:miter/>
                </a:ln>
              </p:spPr>
              <p:txBody>
                <a:bodyPr rtlCol="0" anchor="ctr"/>
                <a:lstStyle/>
                <a:p>
                  <a:endParaRPr lang="en-US" sz="1350"/>
                </a:p>
              </p:txBody>
            </p:sp>
            <p:sp>
              <p:nvSpPr>
                <p:cNvPr id="809" name="Freeform: Shape 808">
                  <a:extLst>
                    <a:ext uri="{FF2B5EF4-FFF2-40B4-BE49-F238E27FC236}">
                      <a16:creationId xmlns:a16="http://schemas.microsoft.com/office/drawing/2014/main" id="{E83730F8-5C2E-4B30-8A22-382D9A336EEA}"/>
                    </a:ext>
                  </a:extLst>
                </p:cNvPr>
                <p:cNvSpPr/>
                <p:nvPr/>
              </p:nvSpPr>
              <p:spPr>
                <a:xfrm>
                  <a:off x="4754448" y="4928541"/>
                  <a:ext cx="24215" cy="39814"/>
                </a:xfrm>
                <a:custGeom>
                  <a:avLst/>
                  <a:gdLst>
                    <a:gd name="connsiteX0" fmla="*/ 4022 w 24215"/>
                    <a:gd name="connsiteY0" fmla="*/ 4000 h 39814"/>
                    <a:gd name="connsiteX1" fmla="*/ 10975 w 24215"/>
                    <a:gd name="connsiteY1" fmla="*/ 0 h 39814"/>
                    <a:gd name="connsiteX2" fmla="*/ 6880 w 24215"/>
                    <a:gd name="connsiteY2" fmla="*/ 8096 h 39814"/>
                    <a:gd name="connsiteX3" fmla="*/ 24215 w 24215"/>
                    <a:gd name="connsiteY3" fmla="*/ 35814 h 39814"/>
                    <a:gd name="connsiteX4" fmla="*/ 17262 w 24215"/>
                    <a:gd name="connsiteY4" fmla="*/ 39814 h 39814"/>
                    <a:gd name="connsiteX5" fmla="*/ 22 w 24215"/>
                    <a:gd name="connsiteY5" fmla="*/ 12097 h 39814"/>
                    <a:gd name="connsiteX6" fmla="*/ 4022 w 24215"/>
                    <a:gd name="connsiteY6" fmla="*/ 4000 h 3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15" h="39814">
                      <a:moveTo>
                        <a:pt x="4022" y="4000"/>
                      </a:moveTo>
                      <a:lnTo>
                        <a:pt x="10975" y="0"/>
                      </a:lnTo>
                      <a:cubicBezTo>
                        <a:pt x="8211" y="1727"/>
                        <a:pt x="6633" y="4846"/>
                        <a:pt x="6880" y="8096"/>
                      </a:cubicBezTo>
                      <a:cubicBezTo>
                        <a:pt x="8505" y="19362"/>
                        <a:pt x="14797" y="29423"/>
                        <a:pt x="24215" y="35814"/>
                      </a:cubicBezTo>
                      <a:lnTo>
                        <a:pt x="17262" y="39814"/>
                      </a:lnTo>
                      <a:cubicBezTo>
                        <a:pt x="7836" y="33447"/>
                        <a:pt x="1566" y="23367"/>
                        <a:pt x="22" y="12097"/>
                      </a:cubicBezTo>
                      <a:cubicBezTo>
                        <a:pt x="-203" y="8874"/>
                        <a:pt x="1326" y="5780"/>
                        <a:pt x="4022" y="4000"/>
                      </a:cubicBezTo>
                      <a:close/>
                    </a:path>
                  </a:pathLst>
                </a:custGeom>
                <a:solidFill>
                  <a:srgbClr val="008BC9"/>
                </a:solidFill>
                <a:ln w="9525" cap="flat">
                  <a:noFill/>
                  <a:prstDash val="solid"/>
                  <a:miter/>
                </a:ln>
              </p:spPr>
              <p:txBody>
                <a:bodyPr rtlCol="0" anchor="ctr"/>
                <a:lstStyle/>
                <a:p>
                  <a:endParaRPr lang="en-US" sz="1350"/>
                </a:p>
              </p:txBody>
            </p:sp>
            <p:sp>
              <p:nvSpPr>
                <p:cNvPr id="810" name="Freeform: Shape 809">
                  <a:extLst>
                    <a:ext uri="{FF2B5EF4-FFF2-40B4-BE49-F238E27FC236}">
                      <a16:creationId xmlns:a16="http://schemas.microsoft.com/office/drawing/2014/main" id="{0796BC41-EF75-40C6-8EAA-E0A629FECCAD}"/>
                    </a:ext>
                  </a:extLst>
                </p:cNvPr>
                <p:cNvSpPr/>
                <p:nvPr/>
              </p:nvSpPr>
              <p:spPr>
                <a:xfrm>
                  <a:off x="4771805" y="4922540"/>
                  <a:ext cx="6953" cy="10572"/>
                </a:xfrm>
                <a:custGeom>
                  <a:avLst/>
                  <a:gdLst>
                    <a:gd name="connsiteX0" fmla="*/ 95 w 6953"/>
                    <a:gd name="connsiteY0" fmla="*/ 4096 h 10572"/>
                    <a:gd name="connsiteX1" fmla="*/ 6953 w 6953"/>
                    <a:gd name="connsiteY1" fmla="*/ 0 h 10572"/>
                    <a:gd name="connsiteX2" fmla="*/ 6953 w 6953"/>
                    <a:gd name="connsiteY2" fmla="*/ 6477 h 10572"/>
                    <a:gd name="connsiteX3" fmla="*/ 0 w 6953"/>
                    <a:gd name="connsiteY3" fmla="*/ 10573 h 10572"/>
                    <a:gd name="connsiteX4" fmla="*/ 95 w 6953"/>
                    <a:gd name="connsiteY4" fmla="*/ 4096 h 10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 h="10572">
                      <a:moveTo>
                        <a:pt x="95" y="4096"/>
                      </a:moveTo>
                      <a:lnTo>
                        <a:pt x="6953" y="0"/>
                      </a:lnTo>
                      <a:lnTo>
                        <a:pt x="6953" y="6477"/>
                      </a:lnTo>
                      <a:lnTo>
                        <a:pt x="0" y="10573"/>
                      </a:lnTo>
                      <a:lnTo>
                        <a:pt x="95" y="4096"/>
                      </a:lnTo>
                      <a:close/>
                    </a:path>
                  </a:pathLst>
                </a:custGeom>
                <a:solidFill>
                  <a:srgbClr val="008BC9"/>
                </a:solidFill>
                <a:ln w="9525" cap="flat">
                  <a:noFill/>
                  <a:prstDash val="solid"/>
                  <a:miter/>
                </a:ln>
              </p:spPr>
              <p:txBody>
                <a:bodyPr rtlCol="0" anchor="ctr"/>
                <a:lstStyle/>
                <a:p>
                  <a:endParaRPr lang="en-US" sz="1350"/>
                </a:p>
              </p:txBody>
            </p:sp>
            <p:sp>
              <p:nvSpPr>
                <p:cNvPr id="811" name="Freeform: Shape 810">
                  <a:extLst>
                    <a:ext uri="{FF2B5EF4-FFF2-40B4-BE49-F238E27FC236}">
                      <a16:creationId xmlns:a16="http://schemas.microsoft.com/office/drawing/2014/main" id="{60103FC6-6AB3-4941-9B56-B042A28D85CC}"/>
                    </a:ext>
                  </a:extLst>
                </p:cNvPr>
                <p:cNvSpPr/>
                <p:nvPr/>
              </p:nvSpPr>
              <p:spPr>
                <a:xfrm>
                  <a:off x="4752184" y="4919551"/>
                  <a:ext cx="26574" cy="7084"/>
                </a:xfrm>
                <a:custGeom>
                  <a:avLst/>
                  <a:gdLst>
                    <a:gd name="connsiteX0" fmla="*/ 0 w 26574"/>
                    <a:gd name="connsiteY0" fmla="*/ 5751 h 7084"/>
                    <a:gd name="connsiteX1" fmla="*/ 6953 w 26574"/>
                    <a:gd name="connsiteY1" fmla="*/ 1655 h 7084"/>
                    <a:gd name="connsiteX2" fmla="*/ 26575 w 26574"/>
                    <a:gd name="connsiteY2" fmla="*/ 2989 h 7084"/>
                    <a:gd name="connsiteX3" fmla="*/ 19717 w 26574"/>
                    <a:gd name="connsiteY3" fmla="*/ 7085 h 7084"/>
                    <a:gd name="connsiteX4" fmla="*/ 0 w 26574"/>
                    <a:gd name="connsiteY4" fmla="*/ 5751 h 7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4" h="7084">
                      <a:moveTo>
                        <a:pt x="0" y="5751"/>
                      </a:moveTo>
                      <a:lnTo>
                        <a:pt x="6953" y="1655"/>
                      </a:lnTo>
                      <a:cubicBezTo>
                        <a:pt x="13349" y="-951"/>
                        <a:pt x="20590" y="-459"/>
                        <a:pt x="26575" y="2989"/>
                      </a:cubicBezTo>
                      <a:lnTo>
                        <a:pt x="19717" y="7085"/>
                      </a:lnTo>
                      <a:cubicBezTo>
                        <a:pt x="13725" y="3548"/>
                        <a:pt x="6414" y="3053"/>
                        <a:pt x="0" y="5751"/>
                      </a:cubicBezTo>
                      <a:close/>
                    </a:path>
                  </a:pathLst>
                </a:custGeom>
                <a:solidFill>
                  <a:srgbClr val="008BC9"/>
                </a:solidFill>
                <a:ln w="9525" cap="flat">
                  <a:noFill/>
                  <a:prstDash val="solid"/>
                  <a:miter/>
                </a:ln>
              </p:spPr>
              <p:txBody>
                <a:bodyPr rtlCol="0" anchor="ctr"/>
                <a:lstStyle/>
                <a:p>
                  <a:endParaRPr lang="en-US" sz="1350"/>
                </a:p>
              </p:txBody>
            </p:sp>
            <p:sp>
              <p:nvSpPr>
                <p:cNvPr id="812" name="Freeform: Shape 811">
                  <a:extLst>
                    <a:ext uri="{FF2B5EF4-FFF2-40B4-BE49-F238E27FC236}">
                      <a16:creationId xmlns:a16="http://schemas.microsoft.com/office/drawing/2014/main" id="{92E5D9A7-48A2-47D6-B7A6-7EA3BFEA60F3}"/>
                    </a:ext>
                  </a:extLst>
                </p:cNvPr>
                <p:cNvSpPr/>
                <p:nvPr/>
              </p:nvSpPr>
              <p:spPr>
                <a:xfrm>
                  <a:off x="4746849" y="4923496"/>
                  <a:ext cx="25051" cy="51336"/>
                </a:xfrm>
                <a:custGeom>
                  <a:avLst/>
                  <a:gdLst>
                    <a:gd name="connsiteX0" fmla="*/ 25051 w 25051"/>
                    <a:gd name="connsiteY0" fmla="*/ 3140 h 51336"/>
                    <a:gd name="connsiteX1" fmla="*/ 25051 w 25051"/>
                    <a:gd name="connsiteY1" fmla="*/ 9617 h 51336"/>
                    <a:gd name="connsiteX2" fmla="*/ 7716 w 25051"/>
                    <a:gd name="connsiteY2" fmla="*/ 17141 h 51336"/>
                    <a:gd name="connsiteX3" fmla="*/ 24956 w 25051"/>
                    <a:gd name="connsiteY3" fmla="*/ 44859 h 51336"/>
                    <a:gd name="connsiteX4" fmla="*/ 24956 w 25051"/>
                    <a:gd name="connsiteY4" fmla="*/ 51336 h 51336"/>
                    <a:gd name="connsiteX5" fmla="*/ 1 w 25051"/>
                    <a:gd name="connsiteY5" fmla="*/ 12760 h 51336"/>
                    <a:gd name="connsiteX6" fmla="*/ 25051 w 25051"/>
                    <a:gd name="connsiteY6" fmla="*/ 3140 h 5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1" h="51336">
                      <a:moveTo>
                        <a:pt x="25051" y="3140"/>
                      </a:moveTo>
                      <a:lnTo>
                        <a:pt x="25051" y="9617"/>
                      </a:lnTo>
                      <a:cubicBezTo>
                        <a:pt x="15526" y="5521"/>
                        <a:pt x="7716" y="8474"/>
                        <a:pt x="7716" y="17141"/>
                      </a:cubicBezTo>
                      <a:cubicBezTo>
                        <a:pt x="9261" y="28412"/>
                        <a:pt x="15530" y="38491"/>
                        <a:pt x="24956" y="44859"/>
                      </a:cubicBezTo>
                      <a:lnTo>
                        <a:pt x="24956" y="51336"/>
                      </a:lnTo>
                      <a:cubicBezTo>
                        <a:pt x="10764" y="41335"/>
                        <a:pt x="-94" y="24952"/>
                        <a:pt x="1" y="12760"/>
                      </a:cubicBezTo>
                      <a:cubicBezTo>
                        <a:pt x="96" y="568"/>
                        <a:pt x="10859" y="-3433"/>
                        <a:pt x="25051" y="3140"/>
                      </a:cubicBezTo>
                      <a:close/>
                    </a:path>
                  </a:pathLst>
                </a:custGeom>
                <a:solidFill>
                  <a:srgbClr val="079FE3"/>
                </a:solidFill>
                <a:ln w="9525" cap="flat">
                  <a:noFill/>
                  <a:prstDash val="solid"/>
                  <a:miter/>
                </a:ln>
              </p:spPr>
              <p:txBody>
                <a:bodyPr rtlCol="0" anchor="ctr"/>
                <a:lstStyle/>
                <a:p>
                  <a:endParaRPr lang="en-US" sz="1350"/>
                </a:p>
              </p:txBody>
            </p:sp>
          </p:grpSp>
          <p:sp>
            <p:nvSpPr>
              <p:cNvPr id="813" name="Freeform: Shape 812">
                <a:extLst>
                  <a:ext uri="{FF2B5EF4-FFF2-40B4-BE49-F238E27FC236}">
                    <a16:creationId xmlns:a16="http://schemas.microsoft.com/office/drawing/2014/main" id="{3074227B-934E-4366-8800-D9123A7BD6F6}"/>
                  </a:ext>
                </a:extLst>
              </p:cNvPr>
              <p:cNvSpPr/>
              <p:nvPr/>
            </p:nvSpPr>
            <p:spPr>
              <a:xfrm>
                <a:off x="4762185" y="4914483"/>
                <a:ext cx="76239" cy="72782"/>
              </a:xfrm>
              <a:custGeom>
                <a:avLst/>
                <a:gdLst>
                  <a:gd name="connsiteX0" fmla="*/ 17621 w 76239"/>
                  <a:gd name="connsiteY0" fmla="*/ 67112 h 72782"/>
                  <a:gd name="connsiteX1" fmla="*/ 15716 w 76239"/>
                  <a:gd name="connsiteY1" fmla="*/ 65969 h 72782"/>
                  <a:gd name="connsiteX2" fmla="*/ 12382 w 76239"/>
                  <a:gd name="connsiteY2" fmla="*/ 63493 h 72782"/>
                  <a:gd name="connsiteX3" fmla="*/ 9239 w 76239"/>
                  <a:gd name="connsiteY3" fmla="*/ 60445 h 72782"/>
                  <a:gd name="connsiteX4" fmla="*/ 5715 w 76239"/>
                  <a:gd name="connsiteY4" fmla="*/ 55968 h 72782"/>
                  <a:gd name="connsiteX5" fmla="*/ 3048 w 76239"/>
                  <a:gd name="connsiteY5" fmla="*/ 51301 h 72782"/>
                  <a:gd name="connsiteX6" fmla="*/ 0 w 76239"/>
                  <a:gd name="connsiteY6" fmla="*/ 40633 h 72782"/>
                  <a:gd name="connsiteX7" fmla="*/ 0 w 76239"/>
                  <a:gd name="connsiteY7" fmla="*/ 38442 h 72782"/>
                  <a:gd name="connsiteX8" fmla="*/ 0 w 76239"/>
                  <a:gd name="connsiteY8" fmla="*/ 34442 h 72782"/>
                  <a:gd name="connsiteX9" fmla="*/ 476 w 76239"/>
                  <a:gd name="connsiteY9" fmla="*/ 29869 h 72782"/>
                  <a:gd name="connsiteX10" fmla="*/ 1714 w 76239"/>
                  <a:gd name="connsiteY10" fmla="*/ 25393 h 72782"/>
                  <a:gd name="connsiteX11" fmla="*/ 2572 w 76239"/>
                  <a:gd name="connsiteY11" fmla="*/ 23011 h 72782"/>
                  <a:gd name="connsiteX12" fmla="*/ 4381 w 76239"/>
                  <a:gd name="connsiteY12" fmla="*/ 19297 h 72782"/>
                  <a:gd name="connsiteX13" fmla="*/ 7429 w 76239"/>
                  <a:gd name="connsiteY13" fmla="*/ 15106 h 72782"/>
                  <a:gd name="connsiteX14" fmla="*/ 8763 w 76239"/>
                  <a:gd name="connsiteY14" fmla="*/ 13486 h 72782"/>
                  <a:gd name="connsiteX15" fmla="*/ 10763 w 76239"/>
                  <a:gd name="connsiteY15" fmla="*/ 11296 h 72782"/>
                  <a:gd name="connsiteX16" fmla="*/ 14859 w 76239"/>
                  <a:gd name="connsiteY16" fmla="*/ 7772 h 72782"/>
                  <a:gd name="connsiteX17" fmla="*/ 18955 w 76239"/>
                  <a:gd name="connsiteY17" fmla="*/ 5200 h 72782"/>
                  <a:gd name="connsiteX18" fmla="*/ 20764 w 76239"/>
                  <a:gd name="connsiteY18" fmla="*/ 4247 h 72782"/>
                  <a:gd name="connsiteX19" fmla="*/ 23527 w 76239"/>
                  <a:gd name="connsiteY19" fmla="*/ 3009 h 72782"/>
                  <a:gd name="connsiteX20" fmla="*/ 27241 w 76239"/>
                  <a:gd name="connsiteY20" fmla="*/ 1771 h 72782"/>
                  <a:gd name="connsiteX21" fmla="*/ 29432 w 76239"/>
                  <a:gd name="connsiteY21" fmla="*/ 1199 h 72782"/>
                  <a:gd name="connsiteX22" fmla="*/ 36862 w 76239"/>
                  <a:gd name="connsiteY22" fmla="*/ 247 h 72782"/>
                  <a:gd name="connsiteX23" fmla="*/ 44005 w 76239"/>
                  <a:gd name="connsiteY23" fmla="*/ 247 h 72782"/>
                  <a:gd name="connsiteX24" fmla="*/ 47625 w 76239"/>
                  <a:gd name="connsiteY24" fmla="*/ 914 h 72782"/>
                  <a:gd name="connsiteX25" fmla="*/ 51530 w 76239"/>
                  <a:gd name="connsiteY25" fmla="*/ 2152 h 72782"/>
                  <a:gd name="connsiteX26" fmla="*/ 53912 w 76239"/>
                  <a:gd name="connsiteY26" fmla="*/ 3104 h 72782"/>
                  <a:gd name="connsiteX27" fmla="*/ 55816 w 76239"/>
                  <a:gd name="connsiteY27" fmla="*/ 3961 h 72782"/>
                  <a:gd name="connsiteX28" fmla="*/ 58579 w 76239"/>
                  <a:gd name="connsiteY28" fmla="*/ 5485 h 72782"/>
                  <a:gd name="connsiteX29" fmla="*/ 53721 w 76239"/>
                  <a:gd name="connsiteY29" fmla="*/ 3676 h 72782"/>
                  <a:gd name="connsiteX30" fmla="*/ 23241 w 76239"/>
                  <a:gd name="connsiteY30" fmla="*/ 3676 h 72782"/>
                  <a:gd name="connsiteX31" fmla="*/ 22574 w 76239"/>
                  <a:gd name="connsiteY31" fmla="*/ 21297 h 72782"/>
                  <a:gd name="connsiteX32" fmla="*/ 53054 w 76239"/>
                  <a:gd name="connsiteY32" fmla="*/ 21297 h 72782"/>
                  <a:gd name="connsiteX33" fmla="*/ 53721 w 76239"/>
                  <a:gd name="connsiteY33" fmla="*/ 3581 h 72782"/>
                  <a:gd name="connsiteX34" fmla="*/ 58579 w 76239"/>
                  <a:gd name="connsiteY34" fmla="*/ 5390 h 72782"/>
                  <a:gd name="connsiteX35" fmla="*/ 60388 w 76239"/>
                  <a:gd name="connsiteY35" fmla="*/ 6533 h 72782"/>
                  <a:gd name="connsiteX36" fmla="*/ 63055 w 76239"/>
                  <a:gd name="connsiteY36" fmla="*/ 8438 h 72782"/>
                  <a:gd name="connsiteX37" fmla="*/ 66961 w 76239"/>
                  <a:gd name="connsiteY37" fmla="*/ 12153 h 72782"/>
                  <a:gd name="connsiteX38" fmla="*/ 72580 w 76239"/>
                  <a:gd name="connsiteY38" fmla="*/ 20154 h 72782"/>
                  <a:gd name="connsiteX39" fmla="*/ 74486 w 76239"/>
                  <a:gd name="connsiteY39" fmla="*/ 24535 h 72782"/>
                  <a:gd name="connsiteX40" fmla="*/ 75247 w 76239"/>
                  <a:gd name="connsiteY40" fmla="*/ 27012 h 72782"/>
                  <a:gd name="connsiteX41" fmla="*/ 76105 w 76239"/>
                  <a:gd name="connsiteY41" fmla="*/ 31013 h 72782"/>
                  <a:gd name="connsiteX42" fmla="*/ 76105 w 76239"/>
                  <a:gd name="connsiteY42" fmla="*/ 36156 h 72782"/>
                  <a:gd name="connsiteX43" fmla="*/ 76105 w 76239"/>
                  <a:gd name="connsiteY43" fmla="*/ 41395 h 72782"/>
                  <a:gd name="connsiteX44" fmla="*/ 75057 w 76239"/>
                  <a:gd name="connsiteY44" fmla="*/ 46348 h 72782"/>
                  <a:gd name="connsiteX45" fmla="*/ 73152 w 76239"/>
                  <a:gd name="connsiteY45" fmla="*/ 51206 h 72782"/>
                  <a:gd name="connsiteX46" fmla="*/ 70580 w 76239"/>
                  <a:gd name="connsiteY46" fmla="*/ 55682 h 72782"/>
                  <a:gd name="connsiteX47" fmla="*/ 67151 w 76239"/>
                  <a:gd name="connsiteY47" fmla="*/ 59969 h 72782"/>
                  <a:gd name="connsiteX48" fmla="*/ 65627 w 76239"/>
                  <a:gd name="connsiteY48" fmla="*/ 61588 h 72782"/>
                  <a:gd name="connsiteX49" fmla="*/ 62960 w 76239"/>
                  <a:gd name="connsiteY49" fmla="*/ 63969 h 72782"/>
                  <a:gd name="connsiteX50" fmla="*/ 57531 w 76239"/>
                  <a:gd name="connsiteY50" fmla="*/ 67589 h 72782"/>
                  <a:gd name="connsiteX51" fmla="*/ 52959 w 76239"/>
                  <a:gd name="connsiteY51" fmla="*/ 69779 h 72782"/>
                  <a:gd name="connsiteX52" fmla="*/ 49149 w 76239"/>
                  <a:gd name="connsiteY52" fmla="*/ 71113 h 72782"/>
                  <a:gd name="connsiteX53" fmla="*/ 46958 w 76239"/>
                  <a:gd name="connsiteY53" fmla="*/ 71684 h 72782"/>
                  <a:gd name="connsiteX54" fmla="*/ 39529 w 76239"/>
                  <a:gd name="connsiteY54" fmla="*/ 72637 h 72782"/>
                  <a:gd name="connsiteX55" fmla="*/ 32480 w 76239"/>
                  <a:gd name="connsiteY55" fmla="*/ 72637 h 72782"/>
                  <a:gd name="connsiteX56" fmla="*/ 28765 w 76239"/>
                  <a:gd name="connsiteY56" fmla="*/ 71875 h 72782"/>
                  <a:gd name="connsiteX57" fmla="*/ 24765 w 76239"/>
                  <a:gd name="connsiteY57" fmla="*/ 70732 h 72782"/>
                  <a:gd name="connsiteX58" fmla="*/ 17621 w 76239"/>
                  <a:gd name="connsiteY58" fmla="*/ 67112 h 7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6239" h="72782">
                    <a:moveTo>
                      <a:pt x="17621" y="67112"/>
                    </a:moveTo>
                    <a:lnTo>
                      <a:pt x="15716" y="65969"/>
                    </a:lnTo>
                    <a:lnTo>
                      <a:pt x="12382" y="63493"/>
                    </a:lnTo>
                    <a:lnTo>
                      <a:pt x="9239" y="60445"/>
                    </a:lnTo>
                    <a:cubicBezTo>
                      <a:pt x="7965" y="59034"/>
                      <a:pt x="6788" y="57538"/>
                      <a:pt x="5715" y="55968"/>
                    </a:cubicBezTo>
                    <a:cubicBezTo>
                      <a:pt x="4709" y="54482"/>
                      <a:pt x="3817" y="52922"/>
                      <a:pt x="3048" y="51301"/>
                    </a:cubicBezTo>
                    <a:cubicBezTo>
                      <a:pt x="1435" y="47943"/>
                      <a:pt x="404" y="44336"/>
                      <a:pt x="0" y="40633"/>
                    </a:cubicBezTo>
                    <a:lnTo>
                      <a:pt x="0" y="38442"/>
                    </a:lnTo>
                    <a:cubicBezTo>
                      <a:pt x="0" y="37204"/>
                      <a:pt x="0" y="35680"/>
                      <a:pt x="0" y="34442"/>
                    </a:cubicBezTo>
                    <a:cubicBezTo>
                      <a:pt x="67" y="32909"/>
                      <a:pt x="226" y="31382"/>
                      <a:pt x="476" y="29869"/>
                    </a:cubicBezTo>
                    <a:cubicBezTo>
                      <a:pt x="789" y="28351"/>
                      <a:pt x="1203" y="26856"/>
                      <a:pt x="1714" y="25393"/>
                    </a:cubicBezTo>
                    <a:cubicBezTo>
                      <a:pt x="1714" y="24726"/>
                      <a:pt x="2286" y="23678"/>
                      <a:pt x="2572" y="23011"/>
                    </a:cubicBezTo>
                    <a:cubicBezTo>
                      <a:pt x="2857" y="22345"/>
                      <a:pt x="3810" y="20344"/>
                      <a:pt x="4381" y="19297"/>
                    </a:cubicBezTo>
                    <a:cubicBezTo>
                      <a:pt x="5321" y="17845"/>
                      <a:pt x="6338" y="16446"/>
                      <a:pt x="7429" y="15106"/>
                    </a:cubicBezTo>
                    <a:cubicBezTo>
                      <a:pt x="7821" y="14525"/>
                      <a:pt x="8268" y="13982"/>
                      <a:pt x="8763" y="13486"/>
                    </a:cubicBezTo>
                    <a:lnTo>
                      <a:pt x="10763" y="11296"/>
                    </a:lnTo>
                    <a:cubicBezTo>
                      <a:pt x="12049" y="10032"/>
                      <a:pt x="13417" y="8854"/>
                      <a:pt x="14859" y="7772"/>
                    </a:cubicBezTo>
                    <a:cubicBezTo>
                      <a:pt x="16764" y="6438"/>
                      <a:pt x="18955" y="5200"/>
                      <a:pt x="18955" y="5200"/>
                    </a:cubicBezTo>
                    <a:lnTo>
                      <a:pt x="20764" y="4247"/>
                    </a:lnTo>
                    <a:lnTo>
                      <a:pt x="23527" y="3009"/>
                    </a:lnTo>
                    <a:lnTo>
                      <a:pt x="27241" y="1771"/>
                    </a:lnTo>
                    <a:lnTo>
                      <a:pt x="29432" y="1199"/>
                    </a:lnTo>
                    <a:cubicBezTo>
                      <a:pt x="31871" y="639"/>
                      <a:pt x="34360" y="319"/>
                      <a:pt x="36862" y="247"/>
                    </a:cubicBezTo>
                    <a:cubicBezTo>
                      <a:pt x="39239" y="56"/>
                      <a:pt x="41628" y="56"/>
                      <a:pt x="44005" y="247"/>
                    </a:cubicBezTo>
                    <a:lnTo>
                      <a:pt x="47625" y="914"/>
                    </a:lnTo>
                    <a:lnTo>
                      <a:pt x="51530" y="2152"/>
                    </a:lnTo>
                    <a:cubicBezTo>
                      <a:pt x="52360" y="2370"/>
                      <a:pt x="53160" y="2690"/>
                      <a:pt x="53912" y="3104"/>
                    </a:cubicBezTo>
                    <a:lnTo>
                      <a:pt x="55816" y="3961"/>
                    </a:lnTo>
                    <a:lnTo>
                      <a:pt x="58579" y="5485"/>
                    </a:lnTo>
                    <a:cubicBezTo>
                      <a:pt x="57091" y="4575"/>
                      <a:pt x="55442" y="3960"/>
                      <a:pt x="53721" y="3676"/>
                    </a:cubicBezTo>
                    <a:cubicBezTo>
                      <a:pt x="44152" y="-1225"/>
                      <a:pt x="32810" y="-1225"/>
                      <a:pt x="23241" y="3676"/>
                    </a:cubicBezTo>
                    <a:cubicBezTo>
                      <a:pt x="14573" y="8438"/>
                      <a:pt x="14288" y="16344"/>
                      <a:pt x="22574" y="21297"/>
                    </a:cubicBezTo>
                    <a:cubicBezTo>
                      <a:pt x="32143" y="26198"/>
                      <a:pt x="43485" y="26198"/>
                      <a:pt x="53054" y="21297"/>
                    </a:cubicBezTo>
                    <a:cubicBezTo>
                      <a:pt x="61722" y="16439"/>
                      <a:pt x="62008" y="8533"/>
                      <a:pt x="53721" y="3581"/>
                    </a:cubicBezTo>
                    <a:cubicBezTo>
                      <a:pt x="55442" y="3865"/>
                      <a:pt x="57091" y="4480"/>
                      <a:pt x="58579" y="5390"/>
                    </a:cubicBezTo>
                    <a:lnTo>
                      <a:pt x="60388" y="6533"/>
                    </a:lnTo>
                    <a:lnTo>
                      <a:pt x="63055" y="8438"/>
                    </a:lnTo>
                    <a:cubicBezTo>
                      <a:pt x="64961" y="10058"/>
                      <a:pt x="66008" y="11200"/>
                      <a:pt x="66961" y="12153"/>
                    </a:cubicBezTo>
                    <a:cubicBezTo>
                      <a:pt x="69192" y="14550"/>
                      <a:pt x="71083" y="17242"/>
                      <a:pt x="72580" y="20154"/>
                    </a:cubicBezTo>
                    <a:cubicBezTo>
                      <a:pt x="73317" y="21568"/>
                      <a:pt x="73954" y="23032"/>
                      <a:pt x="74486" y="24535"/>
                    </a:cubicBezTo>
                    <a:cubicBezTo>
                      <a:pt x="74795" y="25343"/>
                      <a:pt x="75050" y="26170"/>
                      <a:pt x="75247" y="27012"/>
                    </a:cubicBezTo>
                    <a:cubicBezTo>
                      <a:pt x="75247" y="28155"/>
                      <a:pt x="75914" y="29774"/>
                      <a:pt x="76105" y="31013"/>
                    </a:cubicBezTo>
                    <a:cubicBezTo>
                      <a:pt x="76269" y="32723"/>
                      <a:pt x="76269" y="34446"/>
                      <a:pt x="76105" y="36156"/>
                    </a:cubicBezTo>
                    <a:cubicBezTo>
                      <a:pt x="76284" y="37898"/>
                      <a:pt x="76284" y="39653"/>
                      <a:pt x="76105" y="41395"/>
                    </a:cubicBezTo>
                    <a:cubicBezTo>
                      <a:pt x="75912" y="43075"/>
                      <a:pt x="75561" y="44734"/>
                      <a:pt x="75057" y="46348"/>
                    </a:cubicBezTo>
                    <a:cubicBezTo>
                      <a:pt x="74295" y="48634"/>
                      <a:pt x="73438" y="50443"/>
                      <a:pt x="73152" y="51206"/>
                    </a:cubicBezTo>
                    <a:cubicBezTo>
                      <a:pt x="72379" y="52744"/>
                      <a:pt x="71520" y="54239"/>
                      <a:pt x="70580" y="55682"/>
                    </a:cubicBezTo>
                    <a:cubicBezTo>
                      <a:pt x="69562" y="57206"/>
                      <a:pt x="68414" y="58640"/>
                      <a:pt x="67151" y="59969"/>
                    </a:cubicBezTo>
                    <a:lnTo>
                      <a:pt x="65627" y="61588"/>
                    </a:lnTo>
                    <a:cubicBezTo>
                      <a:pt x="64784" y="62431"/>
                      <a:pt x="63893" y="63226"/>
                      <a:pt x="62960" y="63969"/>
                    </a:cubicBezTo>
                    <a:cubicBezTo>
                      <a:pt x="61257" y="65329"/>
                      <a:pt x="59441" y="66540"/>
                      <a:pt x="57531" y="67589"/>
                    </a:cubicBezTo>
                    <a:cubicBezTo>
                      <a:pt x="56050" y="68406"/>
                      <a:pt x="54524" y="69138"/>
                      <a:pt x="52959" y="69779"/>
                    </a:cubicBezTo>
                    <a:lnTo>
                      <a:pt x="49149" y="71113"/>
                    </a:lnTo>
                    <a:lnTo>
                      <a:pt x="46958" y="71684"/>
                    </a:lnTo>
                    <a:cubicBezTo>
                      <a:pt x="44513" y="72213"/>
                      <a:pt x="42028" y="72532"/>
                      <a:pt x="39529" y="72637"/>
                    </a:cubicBezTo>
                    <a:cubicBezTo>
                      <a:pt x="37183" y="72832"/>
                      <a:pt x="34826" y="72832"/>
                      <a:pt x="32480" y="72637"/>
                    </a:cubicBezTo>
                    <a:lnTo>
                      <a:pt x="28765" y="71875"/>
                    </a:lnTo>
                    <a:cubicBezTo>
                      <a:pt x="27409" y="71579"/>
                      <a:pt x="26073" y="71197"/>
                      <a:pt x="24765" y="70732"/>
                    </a:cubicBezTo>
                    <a:cubicBezTo>
                      <a:pt x="22263" y="69779"/>
                      <a:pt x="19869" y="68566"/>
                      <a:pt x="17621" y="67112"/>
                    </a:cubicBezTo>
                    <a:close/>
                  </a:path>
                </a:pathLst>
              </a:custGeom>
              <a:solidFill>
                <a:srgbClr val="5AC3F2"/>
              </a:solidFill>
              <a:ln w="9525" cap="flat">
                <a:noFill/>
                <a:prstDash val="solid"/>
                <a:miter/>
              </a:ln>
            </p:spPr>
            <p:txBody>
              <a:bodyPr rtlCol="0" anchor="ctr"/>
              <a:lstStyle/>
              <a:p>
                <a:endParaRPr lang="en-US" sz="1350"/>
              </a:p>
            </p:txBody>
          </p:sp>
          <p:sp>
            <p:nvSpPr>
              <p:cNvPr id="814" name="Freeform: Shape 813">
                <a:extLst>
                  <a:ext uri="{FF2B5EF4-FFF2-40B4-BE49-F238E27FC236}">
                    <a16:creationId xmlns:a16="http://schemas.microsoft.com/office/drawing/2014/main" id="{5A149082-CCEF-46C7-82D3-7C2FFA4059C1}"/>
                  </a:ext>
                </a:extLst>
              </p:cNvPr>
              <p:cNvSpPr/>
              <p:nvPr/>
            </p:nvSpPr>
            <p:spPr>
              <a:xfrm>
                <a:off x="4778539" y="4914626"/>
                <a:ext cx="43205" cy="25020"/>
              </a:xfrm>
              <a:custGeom>
                <a:avLst/>
                <a:gdLst>
                  <a:gd name="connsiteX0" fmla="*/ 37176 w 43205"/>
                  <a:gd name="connsiteY0" fmla="*/ 3628 h 25020"/>
                  <a:gd name="connsiteX1" fmla="*/ 36509 w 43205"/>
                  <a:gd name="connsiteY1" fmla="*/ 21345 h 25020"/>
                  <a:gd name="connsiteX2" fmla="*/ 6029 w 43205"/>
                  <a:gd name="connsiteY2" fmla="*/ 21345 h 25020"/>
                  <a:gd name="connsiteX3" fmla="*/ 6696 w 43205"/>
                  <a:gd name="connsiteY3" fmla="*/ 3723 h 25020"/>
                  <a:gd name="connsiteX4" fmla="*/ 37177 w 43205"/>
                  <a:gd name="connsiteY4" fmla="*/ 3628 h 25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5" h="25020">
                    <a:moveTo>
                      <a:pt x="37176" y="3628"/>
                    </a:moveTo>
                    <a:cubicBezTo>
                      <a:pt x="45463" y="8581"/>
                      <a:pt x="45177" y="16487"/>
                      <a:pt x="36509" y="21345"/>
                    </a:cubicBezTo>
                    <a:cubicBezTo>
                      <a:pt x="26941" y="26246"/>
                      <a:pt x="15598" y="26246"/>
                      <a:pt x="6029" y="21345"/>
                    </a:cubicBezTo>
                    <a:cubicBezTo>
                      <a:pt x="-2257" y="16391"/>
                      <a:pt x="-1971" y="8486"/>
                      <a:pt x="6696" y="3723"/>
                    </a:cubicBezTo>
                    <a:cubicBezTo>
                      <a:pt x="16250" y="-1207"/>
                      <a:pt x="27592" y="-1243"/>
                      <a:pt x="37177" y="3628"/>
                    </a:cubicBezTo>
                    <a:close/>
                  </a:path>
                </a:pathLst>
              </a:custGeom>
              <a:solidFill>
                <a:srgbClr val="079FE3"/>
              </a:solidFill>
              <a:ln w="9525" cap="flat">
                <a:noFill/>
                <a:prstDash val="solid"/>
                <a:miter/>
              </a:ln>
            </p:spPr>
            <p:txBody>
              <a:bodyPr rtlCol="0" anchor="ctr"/>
              <a:lstStyle/>
              <a:p>
                <a:endParaRPr lang="en-US" sz="1350"/>
              </a:p>
            </p:txBody>
          </p:sp>
          <p:grpSp>
            <p:nvGrpSpPr>
              <p:cNvPr id="815" name="Graphic 2">
                <a:extLst>
                  <a:ext uri="{FF2B5EF4-FFF2-40B4-BE49-F238E27FC236}">
                    <a16:creationId xmlns:a16="http://schemas.microsoft.com/office/drawing/2014/main" id="{C1800ADF-B1AB-492B-B05B-D9786036BD66}"/>
                  </a:ext>
                </a:extLst>
              </p:cNvPr>
              <p:cNvGrpSpPr/>
              <p:nvPr/>
            </p:nvGrpSpPr>
            <p:grpSpPr>
              <a:xfrm>
                <a:off x="4793713" y="4920235"/>
                <a:ext cx="9810" cy="9353"/>
                <a:chOff x="4793713" y="4920235"/>
                <a:chExt cx="9810" cy="9353"/>
              </a:xfrm>
            </p:grpSpPr>
            <p:sp>
              <p:nvSpPr>
                <p:cNvPr id="816" name="Freeform: Shape 815">
                  <a:extLst>
                    <a:ext uri="{FF2B5EF4-FFF2-40B4-BE49-F238E27FC236}">
                      <a16:creationId xmlns:a16="http://schemas.microsoft.com/office/drawing/2014/main" id="{B07DCB92-35A8-46E1-AFF7-E30AA481F0D4}"/>
                    </a:ext>
                  </a:extLst>
                </p:cNvPr>
                <p:cNvSpPr/>
                <p:nvPr/>
              </p:nvSpPr>
              <p:spPr>
                <a:xfrm>
                  <a:off x="4794761" y="4920235"/>
                  <a:ext cx="5333" cy="2115"/>
                </a:xfrm>
                <a:custGeom>
                  <a:avLst/>
                  <a:gdLst>
                    <a:gd name="connsiteX0" fmla="*/ 0 w 5333"/>
                    <a:gd name="connsiteY0" fmla="*/ 2115 h 2115"/>
                    <a:gd name="connsiteX1" fmla="*/ 2953 w 5333"/>
                    <a:gd name="connsiteY1" fmla="*/ 305 h 2115"/>
                    <a:gd name="connsiteX2" fmla="*/ 5334 w 5333"/>
                    <a:gd name="connsiteY2" fmla="*/ 305 h 2115"/>
                    <a:gd name="connsiteX3" fmla="*/ 2381 w 5333"/>
                    <a:gd name="connsiteY3" fmla="*/ 2020 h 2115"/>
                    <a:gd name="connsiteX4" fmla="*/ 0 w 5333"/>
                    <a:gd name="connsiteY4" fmla="*/ 2115 h 2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3" h="2115">
                      <a:moveTo>
                        <a:pt x="0" y="2115"/>
                      </a:moveTo>
                      <a:lnTo>
                        <a:pt x="2953" y="305"/>
                      </a:lnTo>
                      <a:cubicBezTo>
                        <a:pt x="3694" y="-102"/>
                        <a:pt x="4592" y="-102"/>
                        <a:pt x="5334" y="305"/>
                      </a:cubicBezTo>
                      <a:lnTo>
                        <a:pt x="2381" y="2020"/>
                      </a:lnTo>
                      <a:cubicBezTo>
                        <a:pt x="1638" y="1579"/>
                        <a:pt x="705" y="1617"/>
                        <a:pt x="0" y="2115"/>
                      </a:cubicBezTo>
                      <a:close/>
                    </a:path>
                  </a:pathLst>
                </a:custGeom>
                <a:solidFill>
                  <a:srgbClr val="0FB4E7"/>
                </a:solidFill>
                <a:ln w="9525" cap="flat">
                  <a:noFill/>
                  <a:prstDash val="solid"/>
                  <a:miter/>
                </a:ln>
              </p:spPr>
              <p:txBody>
                <a:bodyPr rtlCol="0" anchor="ctr"/>
                <a:lstStyle/>
                <a:p>
                  <a:endParaRPr lang="en-US" sz="1350"/>
                </a:p>
              </p:txBody>
            </p:sp>
            <p:sp>
              <p:nvSpPr>
                <p:cNvPr id="817" name="Freeform: Shape 816">
                  <a:extLst>
                    <a:ext uri="{FF2B5EF4-FFF2-40B4-BE49-F238E27FC236}">
                      <a16:creationId xmlns:a16="http://schemas.microsoft.com/office/drawing/2014/main" id="{406B0011-D31B-42A0-B1DC-3219E90B57A6}"/>
                    </a:ext>
                  </a:extLst>
                </p:cNvPr>
                <p:cNvSpPr/>
                <p:nvPr/>
              </p:nvSpPr>
              <p:spPr>
                <a:xfrm>
                  <a:off x="4797142" y="4920825"/>
                  <a:ext cx="6381" cy="8477"/>
                </a:xfrm>
                <a:custGeom>
                  <a:avLst/>
                  <a:gdLst>
                    <a:gd name="connsiteX0" fmla="*/ 0 w 6381"/>
                    <a:gd name="connsiteY0" fmla="*/ 1715 h 8477"/>
                    <a:gd name="connsiteX1" fmla="*/ 2953 w 6381"/>
                    <a:gd name="connsiteY1" fmla="*/ 0 h 8477"/>
                    <a:gd name="connsiteX2" fmla="*/ 6382 w 6381"/>
                    <a:gd name="connsiteY2" fmla="*/ 6096 h 8477"/>
                    <a:gd name="connsiteX3" fmla="*/ 6382 w 6381"/>
                    <a:gd name="connsiteY3" fmla="*/ 6763 h 8477"/>
                    <a:gd name="connsiteX4" fmla="*/ 3429 w 6381"/>
                    <a:gd name="connsiteY4" fmla="*/ 8477 h 8477"/>
                    <a:gd name="connsiteX5" fmla="*/ 3429 w 6381"/>
                    <a:gd name="connsiteY5" fmla="*/ 7811 h 8477"/>
                    <a:gd name="connsiteX6" fmla="*/ 0 w 6381"/>
                    <a:gd name="connsiteY6" fmla="*/ 1714 h 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1" h="8477">
                      <a:moveTo>
                        <a:pt x="0" y="1715"/>
                      </a:moveTo>
                      <a:lnTo>
                        <a:pt x="2953" y="0"/>
                      </a:lnTo>
                      <a:cubicBezTo>
                        <a:pt x="5053" y="1321"/>
                        <a:pt x="6344" y="3615"/>
                        <a:pt x="6382" y="6096"/>
                      </a:cubicBezTo>
                      <a:lnTo>
                        <a:pt x="6382" y="6763"/>
                      </a:lnTo>
                      <a:lnTo>
                        <a:pt x="3429" y="8477"/>
                      </a:lnTo>
                      <a:lnTo>
                        <a:pt x="3429" y="7811"/>
                      </a:lnTo>
                      <a:cubicBezTo>
                        <a:pt x="3325" y="5347"/>
                        <a:pt x="2051" y="3082"/>
                        <a:pt x="0" y="1714"/>
                      </a:cubicBezTo>
                      <a:close/>
                    </a:path>
                  </a:pathLst>
                </a:custGeom>
                <a:solidFill>
                  <a:srgbClr val="0FB4E7"/>
                </a:solidFill>
                <a:ln w="9525" cap="flat">
                  <a:noFill/>
                  <a:prstDash val="solid"/>
                  <a:miter/>
                </a:ln>
              </p:spPr>
              <p:txBody>
                <a:bodyPr rtlCol="0" anchor="ctr"/>
                <a:lstStyle/>
                <a:p>
                  <a:endParaRPr lang="en-US" sz="1350"/>
                </a:p>
              </p:txBody>
            </p:sp>
            <p:sp>
              <p:nvSpPr>
                <p:cNvPr id="818" name="Freeform: Shape 817">
                  <a:extLst>
                    <a:ext uri="{FF2B5EF4-FFF2-40B4-BE49-F238E27FC236}">
                      <a16:creationId xmlns:a16="http://schemas.microsoft.com/office/drawing/2014/main" id="{02792DF5-99F5-4302-AF15-D91B17C4B662}"/>
                    </a:ext>
                  </a:extLst>
                </p:cNvPr>
                <p:cNvSpPr/>
                <p:nvPr/>
              </p:nvSpPr>
              <p:spPr>
                <a:xfrm>
                  <a:off x="4793713" y="4922062"/>
                  <a:ext cx="6858" cy="7526"/>
                </a:xfrm>
                <a:custGeom>
                  <a:avLst/>
                  <a:gdLst>
                    <a:gd name="connsiteX0" fmla="*/ 3429 w 6858"/>
                    <a:gd name="connsiteY0" fmla="*/ 478 h 7526"/>
                    <a:gd name="connsiteX1" fmla="*/ 6858 w 6858"/>
                    <a:gd name="connsiteY1" fmla="*/ 6574 h 7526"/>
                    <a:gd name="connsiteX2" fmla="*/ 6858 w 6858"/>
                    <a:gd name="connsiteY2" fmla="*/ 7526 h 7526"/>
                    <a:gd name="connsiteX3" fmla="*/ 0 w 6858"/>
                    <a:gd name="connsiteY3" fmla="*/ 3621 h 7526"/>
                    <a:gd name="connsiteX4" fmla="*/ 0 w 6858"/>
                    <a:gd name="connsiteY4" fmla="*/ 2859 h 7526"/>
                    <a:gd name="connsiteX5" fmla="*/ 3429 w 6858"/>
                    <a:gd name="connsiteY5" fmla="*/ 478 h 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 h="7526">
                      <a:moveTo>
                        <a:pt x="3429" y="478"/>
                      </a:moveTo>
                      <a:cubicBezTo>
                        <a:pt x="5480" y="1845"/>
                        <a:pt x="6755" y="4111"/>
                        <a:pt x="6858" y="6574"/>
                      </a:cubicBezTo>
                      <a:lnTo>
                        <a:pt x="6858" y="7526"/>
                      </a:lnTo>
                      <a:lnTo>
                        <a:pt x="0" y="3621"/>
                      </a:lnTo>
                      <a:lnTo>
                        <a:pt x="0" y="2859"/>
                      </a:lnTo>
                      <a:cubicBezTo>
                        <a:pt x="0" y="287"/>
                        <a:pt x="1524" y="-665"/>
                        <a:pt x="3429" y="478"/>
                      </a:cubicBezTo>
                      <a:close/>
                    </a:path>
                  </a:pathLst>
                </a:custGeom>
                <a:solidFill>
                  <a:srgbClr val="008BC9"/>
                </a:solidFill>
                <a:ln w="9525" cap="flat">
                  <a:noFill/>
                  <a:prstDash val="solid"/>
                  <a:miter/>
                </a:ln>
              </p:spPr>
              <p:txBody>
                <a:bodyPr rtlCol="0" anchor="ctr"/>
                <a:lstStyle/>
                <a:p>
                  <a:endParaRPr lang="en-US" sz="1350"/>
                </a:p>
              </p:txBody>
            </p:sp>
          </p:grpSp>
          <p:sp>
            <p:nvSpPr>
              <p:cNvPr id="819" name="Freeform: Shape 818">
                <a:extLst>
                  <a:ext uri="{FF2B5EF4-FFF2-40B4-BE49-F238E27FC236}">
                    <a16:creationId xmlns:a16="http://schemas.microsoft.com/office/drawing/2014/main" id="{CEC834A4-EBDD-400B-AB23-07258C706C13}"/>
                  </a:ext>
                </a:extLst>
              </p:cNvPr>
              <p:cNvSpPr/>
              <p:nvPr/>
            </p:nvSpPr>
            <p:spPr>
              <a:xfrm>
                <a:off x="4819526" y="4919397"/>
                <a:ext cx="1047" cy="666"/>
              </a:xfrm>
              <a:custGeom>
                <a:avLst/>
                <a:gdLst>
                  <a:gd name="connsiteX0" fmla="*/ 1048 w 1047"/>
                  <a:gd name="connsiteY0" fmla="*/ 667 h 666"/>
                  <a:gd name="connsiteX1" fmla="*/ 1048 w 1047"/>
                  <a:gd name="connsiteY1" fmla="*/ 667 h 666"/>
                  <a:gd name="connsiteX2" fmla="*/ 0 w 1047"/>
                  <a:gd name="connsiteY2" fmla="*/ 0 h 666"/>
                  <a:gd name="connsiteX3" fmla="*/ 1048 w 1047"/>
                  <a:gd name="connsiteY3" fmla="*/ 667 h 666"/>
                </a:gdLst>
                <a:ahLst/>
                <a:cxnLst>
                  <a:cxn ang="0">
                    <a:pos x="connsiteX0" y="connsiteY0"/>
                  </a:cxn>
                  <a:cxn ang="0">
                    <a:pos x="connsiteX1" y="connsiteY1"/>
                  </a:cxn>
                  <a:cxn ang="0">
                    <a:pos x="connsiteX2" y="connsiteY2"/>
                  </a:cxn>
                  <a:cxn ang="0">
                    <a:pos x="connsiteX3" y="connsiteY3"/>
                  </a:cxn>
                </a:cxnLst>
                <a:rect l="l" t="t" r="r" b="b"/>
                <a:pathLst>
                  <a:path w="1047" h="666">
                    <a:moveTo>
                      <a:pt x="1048" y="667"/>
                    </a:moveTo>
                    <a:lnTo>
                      <a:pt x="1048" y="667"/>
                    </a:lnTo>
                    <a:cubicBezTo>
                      <a:pt x="736" y="390"/>
                      <a:pt x="383" y="165"/>
                      <a:pt x="0" y="0"/>
                    </a:cubicBezTo>
                    <a:cubicBezTo>
                      <a:pt x="383" y="165"/>
                      <a:pt x="736" y="390"/>
                      <a:pt x="1048" y="667"/>
                    </a:cubicBezTo>
                    <a:close/>
                  </a:path>
                </a:pathLst>
              </a:custGeom>
              <a:solidFill>
                <a:srgbClr val="2EABE3"/>
              </a:solidFill>
              <a:ln w="9525" cap="flat">
                <a:noFill/>
                <a:prstDash val="solid"/>
                <a:miter/>
              </a:ln>
            </p:spPr>
            <p:txBody>
              <a:bodyPr rtlCol="0" anchor="ctr"/>
              <a:lstStyle/>
              <a:p>
                <a:endParaRPr lang="en-US" sz="1350"/>
              </a:p>
            </p:txBody>
          </p:sp>
          <p:sp>
            <p:nvSpPr>
              <p:cNvPr id="820" name="Freeform: Shape 819">
                <a:extLst>
                  <a:ext uri="{FF2B5EF4-FFF2-40B4-BE49-F238E27FC236}">
                    <a16:creationId xmlns:a16="http://schemas.microsoft.com/office/drawing/2014/main" id="{B03B1345-5458-435E-923F-A7D537ED39A2}"/>
                  </a:ext>
                </a:extLst>
              </p:cNvPr>
              <p:cNvSpPr/>
              <p:nvPr/>
            </p:nvSpPr>
            <p:spPr>
              <a:xfrm>
                <a:off x="4815715" y="4918254"/>
                <a:ext cx="1333" cy="9525"/>
              </a:xfrm>
              <a:custGeom>
                <a:avLst/>
                <a:gdLst>
                  <a:gd name="connsiteX0" fmla="*/ 0 w 1333"/>
                  <a:gd name="connsiteY0" fmla="*/ 0 h 9525"/>
                  <a:gd name="connsiteX1" fmla="*/ 1334 w 1333"/>
                  <a:gd name="connsiteY1" fmla="*/ 0 h 9525"/>
                  <a:gd name="connsiteX2" fmla="*/ 0 w 1333"/>
                  <a:gd name="connsiteY2" fmla="*/ 0 h 9525"/>
                </a:gdLst>
                <a:ahLst/>
                <a:cxnLst>
                  <a:cxn ang="0">
                    <a:pos x="connsiteX0" y="connsiteY0"/>
                  </a:cxn>
                  <a:cxn ang="0">
                    <a:pos x="connsiteX1" y="connsiteY1"/>
                  </a:cxn>
                  <a:cxn ang="0">
                    <a:pos x="connsiteX2" y="connsiteY2"/>
                  </a:cxn>
                </a:cxnLst>
                <a:rect l="l" t="t" r="r" b="b"/>
                <a:pathLst>
                  <a:path w="1333" h="9525">
                    <a:moveTo>
                      <a:pt x="0" y="0"/>
                    </a:moveTo>
                    <a:lnTo>
                      <a:pt x="1334" y="0"/>
                    </a:lnTo>
                    <a:lnTo>
                      <a:pt x="0" y="0"/>
                    </a:lnTo>
                    <a:close/>
                  </a:path>
                </a:pathLst>
              </a:custGeom>
              <a:solidFill>
                <a:srgbClr val="2EABE3"/>
              </a:solidFill>
              <a:ln w="9525" cap="flat">
                <a:noFill/>
                <a:prstDash val="solid"/>
                <a:miter/>
              </a:ln>
            </p:spPr>
            <p:txBody>
              <a:bodyPr rtlCol="0" anchor="ctr"/>
              <a:lstStyle/>
              <a:p>
                <a:endParaRPr lang="en-US" sz="1350"/>
              </a:p>
            </p:txBody>
          </p:sp>
          <p:sp>
            <p:nvSpPr>
              <p:cNvPr id="821" name="Freeform: Shape 820">
                <a:extLst>
                  <a:ext uri="{FF2B5EF4-FFF2-40B4-BE49-F238E27FC236}">
                    <a16:creationId xmlns:a16="http://schemas.microsoft.com/office/drawing/2014/main" id="{6B6EDFA3-1C74-43F1-91AB-9B7B3239632E}"/>
                  </a:ext>
                </a:extLst>
              </p:cNvPr>
              <p:cNvSpPr/>
              <p:nvPr/>
            </p:nvSpPr>
            <p:spPr>
              <a:xfrm>
                <a:off x="4817049" y="4918539"/>
                <a:ext cx="2476" cy="857"/>
              </a:xfrm>
              <a:custGeom>
                <a:avLst/>
                <a:gdLst>
                  <a:gd name="connsiteX0" fmla="*/ 2477 w 2476"/>
                  <a:gd name="connsiteY0" fmla="*/ 857 h 857"/>
                  <a:gd name="connsiteX1" fmla="*/ 0 w 2476"/>
                  <a:gd name="connsiteY1" fmla="*/ 0 h 857"/>
                  <a:gd name="connsiteX2" fmla="*/ 2477 w 2476"/>
                  <a:gd name="connsiteY2" fmla="*/ 857 h 857"/>
                </a:gdLst>
                <a:ahLst/>
                <a:cxnLst>
                  <a:cxn ang="0">
                    <a:pos x="connsiteX0" y="connsiteY0"/>
                  </a:cxn>
                  <a:cxn ang="0">
                    <a:pos x="connsiteX1" y="connsiteY1"/>
                  </a:cxn>
                  <a:cxn ang="0">
                    <a:pos x="connsiteX2" y="connsiteY2"/>
                  </a:cxn>
                </a:cxnLst>
                <a:rect l="l" t="t" r="r" b="b"/>
                <a:pathLst>
                  <a:path w="2476" h="857">
                    <a:moveTo>
                      <a:pt x="2477" y="857"/>
                    </a:moveTo>
                    <a:cubicBezTo>
                      <a:pt x="1666" y="529"/>
                      <a:pt x="840" y="243"/>
                      <a:pt x="0" y="0"/>
                    </a:cubicBezTo>
                    <a:cubicBezTo>
                      <a:pt x="840" y="243"/>
                      <a:pt x="1666" y="529"/>
                      <a:pt x="2477" y="857"/>
                    </a:cubicBezTo>
                    <a:close/>
                  </a:path>
                </a:pathLst>
              </a:custGeom>
              <a:solidFill>
                <a:srgbClr val="2EABE3"/>
              </a:solidFill>
              <a:ln w="9525" cap="flat">
                <a:noFill/>
                <a:prstDash val="solid"/>
                <a:miter/>
              </a:ln>
            </p:spPr>
            <p:txBody>
              <a:bodyPr rtlCol="0" anchor="ctr"/>
              <a:lstStyle/>
              <a:p>
                <a:endParaRPr lang="en-US" sz="1350"/>
              </a:p>
            </p:txBody>
          </p:sp>
          <p:grpSp>
            <p:nvGrpSpPr>
              <p:cNvPr id="822" name="Graphic 2">
                <a:extLst>
                  <a:ext uri="{FF2B5EF4-FFF2-40B4-BE49-F238E27FC236}">
                    <a16:creationId xmlns:a16="http://schemas.microsoft.com/office/drawing/2014/main" id="{CB47FBB9-00CF-4D99-B8AC-2252962EFD40}"/>
                  </a:ext>
                </a:extLst>
              </p:cNvPr>
              <p:cNvGrpSpPr/>
              <p:nvPr/>
            </p:nvGrpSpPr>
            <p:grpSpPr>
              <a:xfrm>
                <a:off x="4832575" y="4927569"/>
                <a:ext cx="22077" cy="42596"/>
                <a:chOff x="4832575" y="4927569"/>
                <a:chExt cx="22077" cy="42596"/>
              </a:xfrm>
            </p:grpSpPr>
            <p:sp>
              <p:nvSpPr>
                <p:cNvPr id="823" name="Freeform: Shape 822">
                  <a:extLst>
                    <a:ext uri="{FF2B5EF4-FFF2-40B4-BE49-F238E27FC236}">
                      <a16:creationId xmlns:a16="http://schemas.microsoft.com/office/drawing/2014/main" id="{10CA0B76-9E7E-4E33-A2AD-726CFE1502FA}"/>
                    </a:ext>
                  </a:extLst>
                </p:cNvPr>
                <p:cNvSpPr/>
                <p:nvPr/>
              </p:nvSpPr>
              <p:spPr>
                <a:xfrm>
                  <a:off x="4832575" y="4942257"/>
                  <a:ext cx="9048" cy="3843"/>
                </a:xfrm>
                <a:custGeom>
                  <a:avLst/>
                  <a:gdLst>
                    <a:gd name="connsiteX0" fmla="*/ 3715 w 9048"/>
                    <a:gd name="connsiteY0" fmla="*/ 3620 h 3843"/>
                    <a:gd name="connsiteX1" fmla="*/ 9049 w 9048"/>
                    <a:gd name="connsiteY1" fmla="*/ 476 h 3843"/>
                    <a:gd name="connsiteX2" fmla="*/ 5429 w 9048"/>
                    <a:gd name="connsiteY2" fmla="*/ 0 h 3843"/>
                    <a:gd name="connsiteX3" fmla="*/ 0 w 9048"/>
                    <a:gd name="connsiteY3" fmla="*/ 3143 h 3843"/>
                    <a:gd name="connsiteX4" fmla="*/ 3715 w 9048"/>
                    <a:gd name="connsiteY4" fmla="*/ 3620 h 3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 h="3843">
                      <a:moveTo>
                        <a:pt x="3715" y="3620"/>
                      </a:moveTo>
                      <a:lnTo>
                        <a:pt x="9049" y="476"/>
                      </a:lnTo>
                      <a:cubicBezTo>
                        <a:pt x="7716" y="1334"/>
                        <a:pt x="5620" y="476"/>
                        <a:pt x="5429" y="0"/>
                      </a:cubicBezTo>
                      <a:lnTo>
                        <a:pt x="0" y="3143"/>
                      </a:lnTo>
                      <a:cubicBezTo>
                        <a:pt x="1100" y="3863"/>
                        <a:pt x="2469" y="4039"/>
                        <a:pt x="3715" y="3620"/>
                      </a:cubicBezTo>
                      <a:close/>
                    </a:path>
                  </a:pathLst>
                </a:custGeom>
                <a:solidFill>
                  <a:srgbClr val="1A6080"/>
                </a:solidFill>
                <a:ln w="9525" cap="flat">
                  <a:noFill/>
                  <a:prstDash val="solid"/>
                  <a:miter/>
                </a:ln>
              </p:spPr>
              <p:txBody>
                <a:bodyPr rtlCol="0" anchor="ctr"/>
                <a:lstStyle/>
                <a:p>
                  <a:endParaRPr lang="en-US" sz="1350"/>
                </a:p>
              </p:txBody>
            </p:sp>
            <p:sp>
              <p:nvSpPr>
                <p:cNvPr id="824" name="Freeform: Shape 823">
                  <a:extLst>
                    <a:ext uri="{FF2B5EF4-FFF2-40B4-BE49-F238E27FC236}">
                      <a16:creationId xmlns:a16="http://schemas.microsoft.com/office/drawing/2014/main" id="{A73D3234-D9ED-4CE1-AED7-44BED621A861}"/>
                    </a:ext>
                  </a:extLst>
                </p:cNvPr>
                <p:cNvSpPr/>
                <p:nvPr/>
              </p:nvSpPr>
              <p:spPr>
                <a:xfrm>
                  <a:off x="4844386" y="4933017"/>
                  <a:ext cx="9429" cy="37147"/>
                </a:xfrm>
                <a:custGeom>
                  <a:avLst/>
                  <a:gdLst>
                    <a:gd name="connsiteX0" fmla="*/ 0 w 9429"/>
                    <a:gd name="connsiteY0" fmla="*/ 37148 h 37147"/>
                    <a:gd name="connsiteX1" fmla="*/ 5429 w 9429"/>
                    <a:gd name="connsiteY1" fmla="*/ 34100 h 37147"/>
                    <a:gd name="connsiteX2" fmla="*/ 6096 w 9429"/>
                    <a:gd name="connsiteY2" fmla="*/ 9525 h 37147"/>
                    <a:gd name="connsiteX3" fmla="*/ 9430 w 9429"/>
                    <a:gd name="connsiteY3" fmla="*/ 0 h 37147"/>
                    <a:gd name="connsiteX4" fmla="*/ 4000 w 9429"/>
                    <a:gd name="connsiteY4" fmla="*/ 3143 h 37147"/>
                    <a:gd name="connsiteX5" fmla="*/ 667 w 9429"/>
                    <a:gd name="connsiteY5" fmla="*/ 12668 h 37147"/>
                    <a:gd name="connsiteX6" fmla="*/ 0 w 9429"/>
                    <a:gd name="connsiteY6" fmla="*/ 37148 h 3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29" h="37147">
                      <a:moveTo>
                        <a:pt x="0" y="37148"/>
                      </a:moveTo>
                      <a:lnTo>
                        <a:pt x="5429" y="34100"/>
                      </a:lnTo>
                      <a:cubicBezTo>
                        <a:pt x="10763" y="30956"/>
                        <a:pt x="7620" y="16097"/>
                        <a:pt x="6096" y="9525"/>
                      </a:cubicBezTo>
                      <a:cubicBezTo>
                        <a:pt x="4731" y="5962"/>
                        <a:pt x="6141" y="1934"/>
                        <a:pt x="9430" y="0"/>
                      </a:cubicBezTo>
                      <a:lnTo>
                        <a:pt x="4000" y="3143"/>
                      </a:lnTo>
                      <a:cubicBezTo>
                        <a:pt x="744" y="5104"/>
                        <a:pt x="-657" y="9105"/>
                        <a:pt x="667" y="12668"/>
                      </a:cubicBezTo>
                      <a:cubicBezTo>
                        <a:pt x="2286" y="19241"/>
                        <a:pt x="5334" y="34100"/>
                        <a:pt x="0" y="37148"/>
                      </a:cubicBezTo>
                      <a:close/>
                    </a:path>
                  </a:pathLst>
                </a:custGeom>
                <a:solidFill>
                  <a:srgbClr val="2EABE3"/>
                </a:solidFill>
                <a:ln w="9525" cap="flat">
                  <a:noFill/>
                  <a:prstDash val="solid"/>
                  <a:miter/>
                </a:ln>
              </p:spPr>
              <p:txBody>
                <a:bodyPr rtlCol="0" anchor="ctr"/>
                <a:lstStyle/>
                <a:p>
                  <a:endParaRPr lang="en-US" sz="1350"/>
                </a:p>
              </p:txBody>
            </p:sp>
            <p:sp>
              <p:nvSpPr>
                <p:cNvPr id="825" name="Freeform: Shape 824">
                  <a:extLst>
                    <a:ext uri="{FF2B5EF4-FFF2-40B4-BE49-F238E27FC236}">
                      <a16:creationId xmlns:a16="http://schemas.microsoft.com/office/drawing/2014/main" id="{80CD8FF3-D998-423A-A5A2-C3D57035CAF1}"/>
                    </a:ext>
                  </a:extLst>
                </p:cNvPr>
                <p:cNvSpPr/>
                <p:nvPr/>
              </p:nvSpPr>
              <p:spPr>
                <a:xfrm>
                  <a:off x="4841814" y="4927569"/>
                  <a:ext cx="12838" cy="8306"/>
                </a:xfrm>
                <a:custGeom>
                  <a:avLst/>
                  <a:gdLst>
                    <a:gd name="connsiteX0" fmla="*/ 9049 w 12838"/>
                    <a:gd name="connsiteY0" fmla="*/ 1448 h 8306"/>
                    <a:gd name="connsiteX1" fmla="*/ 6382 w 12838"/>
                    <a:gd name="connsiteY1" fmla="*/ 114 h 8306"/>
                    <a:gd name="connsiteX2" fmla="*/ 5429 w 12838"/>
                    <a:gd name="connsiteY2" fmla="*/ 114 h 8306"/>
                    <a:gd name="connsiteX3" fmla="*/ 0 w 12838"/>
                    <a:gd name="connsiteY3" fmla="*/ 3258 h 8306"/>
                    <a:gd name="connsiteX4" fmla="*/ 953 w 12838"/>
                    <a:gd name="connsiteY4" fmla="*/ 3258 h 8306"/>
                    <a:gd name="connsiteX5" fmla="*/ 3620 w 12838"/>
                    <a:gd name="connsiteY5" fmla="*/ 4591 h 8306"/>
                    <a:gd name="connsiteX6" fmla="*/ 7239 w 12838"/>
                    <a:gd name="connsiteY6" fmla="*/ 8306 h 8306"/>
                    <a:gd name="connsiteX7" fmla="*/ 12668 w 12838"/>
                    <a:gd name="connsiteY7" fmla="*/ 5258 h 8306"/>
                    <a:gd name="connsiteX8" fmla="*/ 9049 w 12838"/>
                    <a:gd name="connsiteY8" fmla="*/ 1448 h 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38" h="8306">
                      <a:moveTo>
                        <a:pt x="9049" y="1448"/>
                      </a:moveTo>
                      <a:lnTo>
                        <a:pt x="6382" y="114"/>
                      </a:lnTo>
                      <a:cubicBezTo>
                        <a:pt x="6083" y="-38"/>
                        <a:pt x="5728" y="-38"/>
                        <a:pt x="5429" y="114"/>
                      </a:cubicBezTo>
                      <a:lnTo>
                        <a:pt x="0" y="3258"/>
                      </a:lnTo>
                      <a:cubicBezTo>
                        <a:pt x="302" y="3119"/>
                        <a:pt x="650" y="3119"/>
                        <a:pt x="953" y="3258"/>
                      </a:cubicBezTo>
                      <a:lnTo>
                        <a:pt x="3620" y="4591"/>
                      </a:lnTo>
                      <a:cubicBezTo>
                        <a:pt x="5525" y="5734"/>
                        <a:pt x="7716" y="7258"/>
                        <a:pt x="7239" y="8306"/>
                      </a:cubicBezTo>
                      <a:lnTo>
                        <a:pt x="12668" y="5258"/>
                      </a:lnTo>
                      <a:cubicBezTo>
                        <a:pt x="13526" y="4115"/>
                        <a:pt x="10954" y="2591"/>
                        <a:pt x="9049" y="1448"/>
                      </a:cubicBezTo>
                      <a:close/>
                    </a:path>
                  </a:pathLst>
                </a:custGeom>
                <a:solidFill>
                  <a:srgbClr val="35ADD1"/>
                </a:solidFill>
                <a:ln w="9525" cap="flat">
                  <a:noFill/>
                  <a:prstDash val="solid"/>
                  <a:miter/>
                </a:ln>
              </p:spPr>
              <p:txBody>
                <a:bodyPr rtlCol="0" anchor="ctr"/>
                <a:lstStyle/>
                <a:p>
                  <a:endParaRPr lang="en-US" sz="1350"/>
                </a:p>
              </p:txBody>
            </p:sp>
            <p:sp>
              <p:nvSpPr>
                <p:cNvPr id="826" name="Freeform: Shape 825">
                  <a:extLst>
                    <a:ext uri="{FF2B5EF4-FFF2-40B4-BE49-F238E27FC236}">
                      <a16:creationId xmlns:a16="http://schemas.microsoft.com/office/drawing/2014/main" id="{4578CFD1-6BBE-4DF3-ACF9-0FAEDBA7684E}"/>
                    </a:ext>
                  </a:extLst>
                </p:cNvPr>
                <p:cNvSpPr/>
                <p:nvPr/>
              </p:nvSpPr>
              <p:spPr>
                <a:xfrm>
                  <a:off x="4843433" y="4928255"/>
                  <a:ext cx="10001" cy="6858"/>
                </a:xfrm>
                <a:custGeom>
                  <a:avLst/>
                  <a:gdLst>
                    <a:gd name="connsiteX0" fmla="*/ 6096 w 10001"/>
                    <a:gd name="connsiteY0" fmla="*/ 6858 h 6858"/>
                    <a:gd name="connsiteX1" fmla="*/ 2286 w 10001"/>
                    <a:gd name="connsiteY1" fmla="*/ 3524 h 6858"/>
                    <a:gd name="connsiteX2" fmla="*/ 0 w 10001"/>
                    <a:gd name="connsiteY2" fmla="*/ 2286 h 6858"/>
                    <a:gd name="connsiteX3" fmla="*/ 4001 w 10001"/>
                    <a:gd name="connsiteY3" fmla="*/ 0 h 6858"/>
                    <a:gd name="connsiteX4" fmla="*/ 4001 w 10001"/>
                    <a:gd name="connsiteY4" fmla="*/ 0 h 6858"/>
                    <a:gd name="connsiteX5" fmla="*/ 4001 w 10001"/>
                    <a:gd name="connsiteY5" fmla="*/ 0 h 6858"/>
                    <a:gd name="connsiteX6" fmla="*/ 6572 w 10001"/>
                    <a:gd name="connsiteY6" fmla="*/ 1334 h 6858"/>
                    <a:gd name="connsiteX7" fmla="*/ 10001 w 10001"/>
                    <a:gd name="connsiteY7" fmla="*/ 4286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 h="6858">
                      <a:moveTo>
                        <a:pt x="6096" y="6858"/>
                      </a:moveTo>
                      <a:cubicBezTo>
                        <a:pt x="5195" y="5385"/>
                        <a:pt x="3866" y="4222"/>
                        <a:pt x="2286" y="3524"/>
                      </a:cubicBezTo>
                      <a:lnTo>
                        <a:pt x="0" y="2286"/>
                      </a:lnTo>
                      <a:lnTo>
                        <a:pt x="4001" y="0"/>
                      </a:lnTo>
                      <a:lnTo>
                        <a:pt x="4001" y="0"/>
                      </a:lnTo>
                      <a:lnTo>
                        <a:pt x="4001" y="0"/>
                      </a:lnTo>
                      <a:cubicBezTo>
                        <a:pt x="4897" y="365"/>
                        <a:pt x="5757" y="812"/>
                        <a:pt x="6572" y="1334"/>
                      </a:cubicBezTo>
                      <a:cubicBezTo>
                        <a:pt x="9144" y="2762"/>
                        <a:pt x="10001" y="3810"/>
                        <a:pt x="10001" y="4286"/>
                      </a:cubicBezTo>
                      <a:close/>
                    </a:path>
                  </a:pathLst>
                </a:custGeom>
                <a:solidFill>
                  <a:srgbClr val="2484B0"/>
                </a:solidFill>
                <a:ln w="9525" cap="flat">
                  <a:noFill/>
                  <a:prstDash val="solid"/>
                  <a:miter/>
                </a:ln>
              </p:spPr>
              <p:txBody>
                <a:bodyPr rtlCol="0" anchor="ctr"/>
                <a:lstStyle/>
                <a:p>
                  <a:endParaRPr lang="en-US" sz="1350"/>
                </a:p>
              </p:txBody>
            </p:sp>
          </p:grpSp>
          <p:sp>
            <p:nvSpPr>
              <p:cNvPr id="827" name="Freeform: Shape 826">
                <a:extLst>
                  <a:ext uri="{FF2B5EF4-FFF2-40B4-BE49-F238E27FC236}">
                    <a16:creationId xmlns:a16="http://schemas.microsoft.com/office/drawing/2014/main" id="{438F1E05-6877-4054-9950-5A3E1ACE0140}"/>
                  </a:ext>
                </a:extLst>
              </p:cNvPr>
              <p:cNvSpPr/>
              <p:nvPr/>
            </p:nvSpPr>
            <p:spPr>
              <a:xfrm>
                <a:off x="4831527" y="4930768"/>
                <a:ext cx="17592" cy="39978"/>
              </a:xfrm>
              <a:custGeom>
                <a:avLst/>
                <a:gdLst>
                  <a:gd name="connsiteX0" fmla="*/ 17526 w 17592"/>
                  <a:gd name="connsiteY0" fmla="*/ 5107 h 39978"/>
                  <a:gd name="connsiteX1" fmla="*/ 13906 w 17592"/>
                  <a:gd name="connsiteY1" fmla="*/ 1392 h 39978"/>
                  <a:gd name="connsiteX2" fmla="*/ 11239 w 17592"/>
                  <a:gd name="connsiteY2" fmla="*/ 59 h 39978"/>
                  <a:gd name="connsiteX3" fmla="*/ 5620 w 17592"/>
                  <a:gd name="connsiteY3" fmla="*/ 12632 h 39978"/>
                  <a:gd name="connsiteX4" fmla="*/ 1238 w 17592"/>
                  <a:gd name="connsiteY4" fmla="*/ 14918 h 39978"/>
                  <a:gd name="connsiteX5" fmla="*/ 2000 w 17592"/>
                  <a:gd name="connsiteY5" fmla="*/ 18538 h 39978"/>
                  <a:gd name="connsiteX6" fmla="*/ 2000 w 17592"/>
                  <a:gd name="connsiteY6" fmla="*/ 23681 h 39978"/>
                  <a:gd name="connsiteX7" fmla="*/ 2000 w 17592"/>
                  <a:gd name="connsiteY7" fmla="*/ 28920 h 39978"/>
                  <a:gd name="connsiteX8" fmla="*/ 857 w 17592"/>
                  <a:gd name="connsiteY8" fmla="*/ 33873 h 39978"/>
                  <a:gd name="connsiteX9" fmla="*/ 0 w 17592"/>
                  <a:gd name="connsiteY9" fmla="*/ 36254 h 39978"/>
                  <a:gd name="connsiteX10" fmla="*/ 2191 w 17592"/>
                  <a:gd name="connsiteY10" fmla="*/ 37873 h 39978"/>
                  <a:gd name="connsiteX11" fmla="*/ 10382 w 17592"/>
                  <a:gd name="connsiteY11" fmla="*/ 39969 h 39978"/>
                  <a:gd name="connsiteX12" fmla="*/ 13526 w 17592"/>
                  <a:gd name="connsiteY12" fmla="*/ 14918 h 39978"/>
                  <a:gd name="connsiteX13" fmla="*/ 17526 w 17592"/>
                  <a:gd name="connsiteY13" fmla="*/ 5107 h 3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92" h="39978">
                    <a:moveTo>
                      <a:pt x="17526" y="5107"/>
                    </a:moveTo>
                    <a:cubicBezTo>
                      <a:pt x="18002" y="4059"/>
                      <a:pt x="15812" y="2536"/>
                      <a:pt x="13906" y="1392"/>
                    </a:cubicBezTo>
                    <a:lnTo>
                      <a:pt x="11239" y="59"/>
                    </a:lnTo>
                    <a:cubicBezTo>
                      <a:pt x="8858" y="-798"/>
                      <a:pt x="6096" y="7870"/>
                      <a:pt x="5620" y="12632"/>
                    </a:cubicBezTo>
                    <a:cubicBezTo>
                      <a:pt x="5144" y="17395"/>
                      <a:pt x="2477" y="15490"/>
                      <a:pt x="1238" y="14918"/>
                    </a:cubicBezTo>
                    <a:cubicBezTo>
                      <a:pt x="1238" y="16061"/>
                      <a:pt x="1810" y="17395"/>
                      <a:pt x="2000" y="18538"/>
                    </a:cubicBezTo>
                    <a:cubicBezTo>
                      <a:pt x="2110" y="20250"/>
                      <a:pt x="2110" y="21969"/>
                      <a:pt x="2000" y="23681"/>
                    </a:cubicBezTo>
                    <a:cubicBezTo>
                      <a:pt x="2124" y="25425"/>
                      <a:pt x="2124" y="27176"/>
                      <a:pt x="2000" y="28920"/>
                    </a:cubicBezTo>
                    <a:cubicBezTo>
                      <a:pt x="1730" y="30594"/>
                      <a:pt x="1348" y="32249"/>
                      <a:pt x="857" y="33873"/>
                    </a:cubicBezTo>
                    <a:lnTo>
                      <a:pt x="0" y="36254"/>
                    </a:lnTo>
                    <a:cubicBezTo>
                      <a:pt x="677" y="36862"/>
                      <a:pt x="1411" y="37405"/>
                      <a:pt x="2191" y="37873"/>
                    </a:cubicBezTo>
                    <a:cubicBezTo>
                      <a:pt x="4730" y="39177"/>
                      <a:pt x="7529" y="39893"/>
                      <a:pt x="10382" y="39969"/>
                    </a:cubicBezTo>
                    <a:cubicBezTo>
                      <a:pt x="19050" y="40445"/>
                      <a:pt x="15335" y="22348"/>
                      <a:pt x="13526" y="14918"/>
                    </a:cubicBezTo>
                    <a:cubicBezTo>
                      <a:pt x="12193" y="11107"/>
                      <a:pt x="13908" y="6900"/>
                      <a:pt x="17526" y="5107"/>
                    </a:cubicBezTo>
                    <a:close/>
                  </a:path>
                </a:pathLst>
              </a:custGeom>
              <a:solidFill>
                <a:srgbClr val="2484B0"/>
              </a:solidFill>
              <a:ln w="9525" cap="flat">
                <a:noFill/>
                <a:prstDash val="solid"/>
                <a:miter/>
              </a:ln>
            </p:spPr>
            <p:txBody>
              <a:bodyPr rtlCol="0" anchor="ctr"/>
              <a:lstStyle/>
              <a:p>
                <a:endParaRPr lang="en-US" sz="1350"/>
              </a:p>
            </p:txBody>
          </p:sp>
          <p:grpSp>
            <p:nvGrpSpPr>
              <p:cNvPr id="828" name="Graphic 2">
                <a:extLst>
                  <a:ext uri="{FF2B5EF4-FFF2-40B4-BE49-F238E27FC236}">
                    <a16:creationId xmlns:a16="http://schemas.microsoft.com/office/drawing/2014/main" id="{EF9B7E55-FC40-4FBC-BFB4-3259CDAC4AEB}"/>
                  </a:ext>
                </a:extLst>
              </p:cNvPr>
              <p:cNvGrpSpPr/>
              <p:nvPr/>
            </p:nvGrpSpPr>
            <p:grpSpPr>
              <a:xfrm>
                <a:off x="4905060" y="4905639"/>
                <a:ext cx="14184" cy="23187"/>
                <a:chOff x="4905060" y="4905639"/>
                <a:chExt cx="14184" cy="23187"/>
              </a:xfrm>
            </p:grpSpPr>
            <p:sp>
              <p:nvSpPr>
                <p:cNvPr id="829" name="Freeform: Shape 828">
                  <a:extLst>
                    <a:ext uri="{FF2B5EF4-FFF2-40B4-BE49-F238E27FC236}">
                      <a16:creationId xmlns:a16="http://schemas.microsoft.com/office/drawing/2014/main" id="{F7A770A1-2448-48EA-9DBD-165BD2EDF39D}"/>
                    </a:ext>
                  </a:extLst>
                </p:cNvPr>
                <p:cNvSpPr/>
                <p:nvPr/>
              </p:nvSpPr>
              <p:spPr>
                <a:xfrm>
                  <a:off x="4905060" y="4924159"/>
                  <a:ext cx="3428" cy="4667"/>
                </a:xfrm>
                <a:custGeom>
                  <a:avLst/>
                  <a:gdLst>
                    <a:gd name="connsiteX0" fmla="*/ 1619 w 3428"/>
                    <a:gd name="connsiteY0" fmla="*/ 4667 h 4667"/>
                    <a:gd name="connsiteX1" fmla="*/ 0 w 3428"/>
                    <a:gd name="connsiteY1" fmla="*/ 3810 h 4667"/>
                    <a:gd name="connsiteX2" fmla="*/ 857 w 3428"/>
                    <a:gd name="connsiteY2" fmla="*/ 2191 h 4667"/>
                    <a:gd name="connsiteX3" fmla="*/ 1905 w 3428"/>
                    <a:gd name="connsiteY3" fmla="*/ 0 h 4667"/>
                    <a:gd name="connsiteX4" fmla="*/ 3429 w 3428"/>
                    <a:gd name="connsiteY4" fmla="*/ 953 h 4667"/>
                    <a:gd name="connsiteX5" fmla="*/ 2381 w 3428"/>
                    <a:gd name="connsiteY5" fmla="*/ 3143 h 4667"/>
                    <a:gd name="connsiteX6" fmla="*/ 1619 w 3428"/>
                    <a:gd name="connsiteY6" fmla="*/ 4667 h 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8" h="4667">
                      <a:moveTo>
                        <a:pt x="1619" y="4667"/>
                      </a:moveTo>
                      <a:lnTo>
                        <a:pt x="0" y="3810"/>
                      </a:lnTo>
                      <a:lnTo>
                        <a:pt x="857" y="2191"/>
                      </a:lnTo>
                      <a:cubicBezTo>
                        <a:pt x="1263" y="1489"/>
                        <a:pt x="1614" y="757"/>
                        <a:pt x="1905" y="0"/>
                      </a:cubicBezTo>
                      <a:lnTo>
                        <a:pt x="3429" y="953"/>
                      </a:lnTo>
                      <a:lnTo>
                        <a:pt x="2381" y="3143"/>
                      </a:lnTo>
                      <a:cubicBezTo>
                        <a:pt x="2166" y="3670"/>
                        <a:pt x="1911" y="4179"/>
                        <a:pt x="1619" y="4667"/>
                      </a:cubicBezTo>
                      <a:close/>
                    </a:path>
                  </a:pathLst>
                </a:custGeom>
                <a:solidFill>
                  <a:srgbClr val="BD8F0C"/>
                </a:solidFill>
                <a:ln w="9525" cap="flat">
                  <a:noFill/>
                  <a:prstDash val="solid"/>
                  <a:miter/>
                </a:ln>
              </p:spPr>
              <p:txBody>
                <a:bodyPr rtlCol="0" anchor="ctr"/>
                <a:lstStyle/>
                <a:p>
                  <a:endParaRPr lang="en-US" sz="1350"/>
                </a:p>
              </p:txBody>
            </p:sp>
            <p:sp>
              <p:nvSpPr>
                <p:cNvPr id="830" name="Freeform: Shape 829">
                  <a:extLst>
                    <a:ext uri="{FF2B5EF4-FFF2-40B4-BE49-F238E27FC236}">
                      <a16:creationId xmlns:a16="http://schemas.microsoft.com/office/drawing/2014/main" id="{8A5E11C9-4BB9-407F-ABDF-9C026545B69C}"/>
                    </a:ext>
                  </a:extLst>
                </p:cNvPr>
                <p:cNvSpPr/>
                <p:nvPr/>
              </p:nvSpPr>
              <p:spPr>
                <a:xfrm>
                  <a:off x="4907251" y="4908824"/>
                  <a:ext cx="9239" cy="16192"/>
                </a:xfrm>
                <a:custGeom>
                  <a:avLst/>
                  <a:gdLst>
                    <a:gd name="connsiteX0" fmla="*/ 7715 w 9239"/>
                    <a:gd name="connsiteY0" fmla="*/ 0 h 16192"/>
                    <a:gd name="connsiteX1" fmla="*/ 9239 w 9239"/>
                    <a:gd name="connsiteY1" fmla="*/ 953 h 16192"/>
                    <a:gd name="connsiteX2" fmla="*/ 9239 w 9239"/>
                    <a:gd name="connsiteY2" fmla="*/ 953 h 16192"/>
                    <a:gd name="connsiteX3" fmla="*/ 9239 w 9239"/>
                    <a:gd name="connsiteY3" fmla="*/ 4667 h 16192"/>
                    <a:gd name="connsiteX4" fmla="*/ 1524 w 9239"/>
                    <a:gd name="connsiteY4" fmla="*/ 16192 h 16192"/>
                    <a:gd name="connsiteX5" fmla="*/ 1524 w 9239"/>
                    <a:gd name="connsiteY5" fmla="*/ 16192 h 16192"/>
                    <a:gd name="connsiteX6" fmla="*/ 0 w 9239"/>
                    <a:gd name="connsiteY6" fmla="*/ 15240 h 16192"/>
                    <a:gd name="connsiteX7" fmla="*/ 0 w 9239"/>
                    <a:gd name="connsiteY7" fmla="*/ 15240 h 16192"/>
                    <a:gd name="connsiteX8" fmla="*/ 7715 w 9239"/>
                    <a:gd name="connsiteY8" fmla="*/ 3715 h 16192"/>
                    <a:gd name="connsiteX9" fmla="*/ 7715 w 9239"/>
                    <a:gd name="connsiteY9" fmla="*/ 0 h 1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9" h="16192">
                      <a:moveTo>
                        <a:pt x="7715" y="0"/>
                      </a:moveTo>
                      <a:lnTo>
                        <a:pt x="9239" y="953"/>
                      </a:lnTo>
                      <a:lnTo>
                        <a:pt x="9239" y="953"/>
                      </a:lnTo>
                      <a:cubicBezTo>
                        <a:pt x="9239" y="953"/>
                        <a:pt x="9239" y="2381"/>
                        <a:pt x="9239" y="4667"/>
                      </a:cubicBezTo>
                      <a:cubicBezTo>
                        <a:pt x="8464" y="9447"/>
                        <a:pt x="5648" y="13654"/>
                        <a:pt x="1524" y="16192"/>
                      </a:cubicBezTo>
                      <a:lnTo>
                        <a:pt x="1524" y="16192"/>
                      </a:lnTo>
                      <a:lnTo>
                        <a:pt x="0" y="15240"/>
                      </a:lnTo>
                      <a:lnTo>
                        <a:pt x="0" y="15240"/>
                      </a:lnTo>
                      <a:cubicBezTo>
                        <a:pt x="4106" y="12683"/>
                        <a:pt x="6916" y="8486"/>
                        <a:pt x="7715" y="3715"/>
                      </a:cubicBezTo>
                      <a:cubicBezTo>
                        <a:pt x="8191" y="1333"/>
                        <a:pt x="7715" y="190"/>
                        <a:pt x="7715" y="0"/>
                      </a:cubicBezTo>
                      <a:close/>
                    </a:path>
                  </a:pathLst>
                </a:custGeom>
                <a:solidFill>
                  <a:srgbClr val="BD8F0C"/>
                </a:solidFill>
                <a:ln w="9525" cap="flat">
                  <a:noFill/>
                  <a:prstDash val="solid"/>
                  <a:miter/>
                </a:ln>
              </p:spPr>
              <p:txBody>
                <a:bodyPr rtlCol="0" anchor="ctr"/>
                <a:lstStyle/>
                <a:p>
                  <a:endParaRPr lang="en-US" sz="1350"/>
                </a:p>
              </p:txBody>
            </p:sp>
            <p:sp>
              <p:nvSpPr>
                <p:cNvPr id="831" name="Freeform: Shape 830">
                  <a:extLst>
                    <a:ext uri="{FF2B5EF4-FFF2-40B4-BE49-F238E27FC236}">
                      <a16:creationId xmlns:a16="http://schemas.microsoft.com/office/drawing/2014/main" id="{2F7BFF93-A4D0-4762-B252-AA0FC97CE26A}"/>
                    </a:ext>
                  </a:extLst>
                </p:cNvPr>
                <p:cNvSpPr/>
                <p:nvPr/>
              </p:nvSpPr>
              <p:spPr>
                <a:xfrm>
                  <a:off x="4912775" y="4905639"/>
                  <a:ext cx="5429" cy="1946"/>
                </a:xfrm>
                <a:custGeom>
                  <a:avLst/>
                  <a:gdLst>
                    <a:gd name="connsiteX0" fmla="*/ 3905 w 5429"/>
                    <a:gd name="connsiteY0" fmla="*/ 232 h 1946"/>
                    <a:gd name="connsiteX1" fmla="*/ 5429 w 5429"/>
                    <a:gd name="connsiteY1" fmla="*/ 1089 h 1946"/>
                    <a:gd name="connsiteX2" fmla="*/ 1524 w 5429"/>
                    <a:gd name="connsiteY2" fmla="*/ 1947 h 1946"/>
                    <a:gd name="connsiteX3" fmla="*/ 0 w 5429"/>
                    <a:gd name="connsiteY3" fmla="*/ 994 h 1946"/>
                    <a:gd name="connsiteX4" fmla="*/ 3905 w 5429"/>
                    <a:gd name="connsiteY4" fmla="*/ 232 h 1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 h="1946">
                      <a:moveTo>
                        <a:pt x="3905" y="232"/>
                      </a:moveTo>
                      <a:lnTo>
                        <a:pt x="5429" y="1089"/>
                      </a:lnTo>
                      <a:cubicBezTo>
                        <a:pt x="4477" y="518"/>
                        <a:pt x="2953" y="1089"/>
                        <a:pt x="1524" y="1947"/>
                      </a:cubicBezTo>
                      <a:lnTo>
                        <a:pt x="0" y="994"/>
                      </a:lnTo>
                      <a:cubicBezTo>
                        <a:pt x="1429" y="232"/>
                        <a:pt x="2953" y="-339"/>
                        <a:pt x="3905" y="232"/>
                      </a:cubicBezTo>
                      <a:close/>
                    </a:path>
                  </a:pathLst>
                </a:custGeom>
                <a:solidFill>
                  <a:srgbClr val="BD8F0C"/>
                </a:solidFill>
                <a:ln w="9525" cap="flat">
                  <a:noFill/>
                  <a:prstDash val="solid"/>
                  <a:miter/>
                </a:ln>
              </p:spPr>
              <p:txBody>
                <a:bodyPr rtlCol="0" anchor="ctr"/>
                <a:lstStyle/>
                <a:p>
                  <a:endParaRPr lang="en-US" sz="1350"/>
                </a:p>
              </p:txBody>
            </p:sp>
            <p:sp>
              <p:nvSpPr>
                <p:cNvPr id="832" name="Freeform: Shape 831">
                  <a:extLst>
                    <a:ext uri="{FF2B5EF4-FFF2-40B4-BE49-F238E27FC236}">
                      <a16:creationId xmlns:a16="http://schemas.microsoft.com/office/drawing/2014/main" id="{FF2A2723-ACF2-4B6E-947C-7D593AF36110}"/>
                    </a:ext>
                  </a:extLst>
                </p:cNvPr>
                <p:cNvSpPr/>
                <p:nvPr/>
              </p:nvSpPr>
              <p:spPr>
                <a:xfrm>
                  <a:off x="4910965" y="4907490"/>
                  <a:ext cx="1619" cy="4095"/>
                </a:xfrm>
                <a:custGeom>
                  <a:avLst/>
                  <a:gdLst>
                    <a:gd name="connsiteX0" fmla="*/ 1524 w 1619"/>
                    <a:gd name="connsiteY0" fmla="*/ 4096 h 4095"/>
                    <a:gd name="connsiteX1" fmla="*/ 0 w 1619"/>
                    <a:gd name="connsiteY1" fmla="*/ 3143 h 4095"/>
                    <a:gd name="connsiteX2" fmla="*/ 0 w 1619"/>
                    <a:gd name="connsiteY2" fmla="*/ 0 h 4095"/>
                    <a:gd name="connsiteX3" fmla="*/ 1619 w 1619"/>
                    <a:gd name="connsiteY3" fmla="*/ 857 h 4095"/>
                    <a:gd name="connsiteX4" fmla="*/ 1524 w 1619"/>
                    <a:gd name="connsiteY4" fmla="*/ 4096 h 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 h="4095">
                      <a:moveTo>
                        <a:pt x="1524" y="4096"/>
                      </a:moveTo>
                      <a:lnTo>
                        <a:pt x="0" y="3143"/>
                      </a:lnTo>
                      <a:cubicBezTo>
                        <a:pt x="0" y="2096"/>
                        <a:pt x="0" y="1048"/>
                        <a:pt x="0" y="0"/>
                      </a:cubicBezTo>
                      <a:lnTo>
                        <a:pt x="1619" y="857"/>
                      </a:lnTo>
                      <a:cubicBezTo>
                        <a:pt x="1524" y="2000"/>
                        <a:pt x="1524" y="3048"/>
                        <a:pt x="1524" y="4096"/>
                      </a:cubicBezTo>
                      <a:close/>
                    </a:path>
                  </a:pathLst>
                </a:custGeom>
                <a:solidFill>
                  <a:srgbClr val="E7AF0F"/>
                </a:solidFill>
                <a:ln w="9525" cap="flat">
                  <a:noFill/>
                  <a:prstDash val="solid"/>
                  <a:miter/>
                </a:ln>
              </p:spPr>
              <p:txBody>
                <a:bodyPr rtlCol="0" anchor="ctr"/>
                <a:lstStyle/>
                <a:p>
                  <a:endParaRPr lang="en-US" sz="1350"/>
                </a:p>
              </p:txBody>
            </p:sp>
            <p:sp>
              <p:nvSpPr>
                <p:cNvPr id="833" name="Freeform: Shape 832">
                  <a:extLst>
                    <a:ext uri="{FF2B5EF4-FFF2-40B4-BE49-F238E27FC236}">
                      <a16:creationId xmlns:a16="http://schemas.microsoft.com/office/drawing/2014/main" id="{EDD47F39-CA99-4622-A27B-2694F819BCEA}"/>
                    </a:ext>
                  </a:extLst>
                </p:cNvPr>
                <p:cNvSpPr/>
                <p:nvPr/>
              </p:nvSpPr>
              <p:spPr>
                <a:xfrm>
                  <a:off x="4911442" y="4906633"/>
                  <a:ext cx="2857" cy="1714"/>
                </a:xfrm>
                <a:custGeom>
                  <a:avLst/>
                  <a:gdLst>
                    <a:gd name="connsiteX0" fmla="*/ 1619 w 2857"/>
                    <a:gd name="connsiteY0" fmla="*/ 1714 h 1714"/>
                    <a:gd name="connsiteX1" fmla="*/ 0 w 2857"/>
                    <a:gd name="connsiteY1" fmla="*/ 857 h 1714"/>
                    <a:gd name="connsiteX2" fmla="*/ 1333 w 2857"/>
                    <a:gd name="connsiteY2" fmla="*/ 0 h 1714"/>
                    <a:gd name="connsiteX3" fmla="*/ 2857 w 2857"/>
                    <a:gd name="connsiteY3" fmla="*/ 953 h 1714"/>
                    <a:gd name="connsiteX4" fmla="*/ 1619 w 2857"/>
                    <a:gd name="connsiteY4" fmla="*/ 1714 h 1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 h="1714">
                      <a:moveTo>
                        <a:pt x="1619" y="1714"/>
                      </a:moveTo>
                      <a:lnTo>
                        <a:pt x="0" y="857"/>
                      </a:lnTo>
                      <a:lnTo>
                        <a:pt x="1333" y="0"/>
                      </a:lnTo>
                      <a:lnTo>
                        <a:pt x="2857" y="953"/>
                      </a:lnTo>
                      <a:cubicBezTo>
                        <a:pt x="2412" y="1150"/>
                        <a:pt x="1996" y="1406"/>
                        <a:pt x="1619" y="1714"/>
                      </a:cubicBezTo>
                      <a:close/>
                    </a:path>
                  </a:pathLst>
                </a:custGeom>
                <a:solidFill>
                  <a:srgbClr val="BD8F0C"/>
                </a:solidFill>
                <a:ln w="9525" cap="flat">
                  <a:noFill/>
                  <a:prstDash val="solid"/>
                  <a:miter/>
                </a:ln>
              </p:spPr>
              <p:txBody>
                <a:bodyPr rtlCol="0" anchor="ctr"/>
                <a:lstStyle/>
                <a:p>
                  <a:endParaRPr lang="en-US" sz="1350"/>
                </a:p>
              </p:txBody>
            </p:sp>
            <p:sp>
              <p:nvSpPr>
                <p:cNvPr id="834" name="Freeform: Shape 833">
                  <a:extLst>
                    <a:ext uri="{FF2B5EF4-FFF2-40B4-BE49-F238E27FC236}">
                      <a16:creationId xmlns:a16="http://schemas.microsoft.com/office/drawing/2014/main" id="{039C74DC-E1AC-4002-989D-B135DAEB181C}"/>
                    </a:ext>
                  </a:extLst>
                </p:cNvPr>
                <p:cNvSpPr/>
                <p:nvPr/>
              </p:nvSpPr>
              <p:spPr>
                <a:xfrm>
                  <a:off x="4906679" y="4906488"/>
                  <a:ext cx="12565" cy="22338"/>
                </a:xfrm>
                <a:custGeom>
                  <a:avLst/>
                  <a:gdLst>
                    <a:gd name="connsiteX0" fmla="*/ 7620 w 12565"/>
                    <a:gd name="connsiteY0" fmla="*/ 1098 h 22338"/>
                    <a:gd name="connsiteX1" fmla="*/ 12097 w 12565"/>
                    <a:gd name="connsiteY1" fmla="*/ 6527 h 22338"/>
                    <a:gd name="connsiteX2" fmla="*/ 2000 w 12565"/>
                    <a:gd name="connsiteY2" fmla="*/ 21386 h 22338"/>
                    <a:gd name="connsiteX3" fmla="*/ 0 w 12565"/>
                    <a:gd name="connsiteY3" fmla="*/ 22338 h 22338"/>
                    <a:gd name="connsiteX4" fmla="*/ 762 w 12565"/>
                    <a:gd name="connsiteY4" fmla="*/ 20814 h 22338"/>
                    <a:gd name="connsiteX5" fmla="*/ 1809 w 12565"/>
                    <a:gd name="connsiteY5" fmla="*/ 18624 h 22338"/>
                    <a:gd name="connsiteX6" fmla="*/ 1809 w 12565"/>
                    <a:gd name="connsiteY6" fmla="*/ 18624 h 22338"/>
                    <a:gd name="connsiteX7" fmla="*/ 9525 w 12565"/>
                    <a:gd name="connsiteY7" fmla="*/ 7098 h 22338"/>
                    <a:gd name="connsiteX8" fmla="*/ 9525 w 12565"/>
                    <a:gd name="connsiteY8" fmla="*/ 3384 h 22338"/>
                    <a:gd name="connsiteX9" fmla="*/ 7334 w 12565"/>
                    <a:gd name="connsiteY9" fmla="*/ 3955 h 22338"/>
                    <a:gd name="connsiteX10" fmla="*/ 5620 w 12565"/>
                    <a:gd name="connsiteY10" fmla="*/ 5193 h 22338"/>
                    <a:gd name="connsiteX11" fmla="*/ 6096 w 12565"/>
                    <a:gd name="connsiteY11" fmla="*/ 1955 h 22338"/>
                    <a:gd name="connsiteX12" fmla="*/ 7620 w 12565"/>
                    <a:gd name="connsiteY12" fmla="*/ 1098 h 2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65" h="22338">
                      <a:moveTo>
                        <a:pt x="7620" y="1098"/>
                      </a:moveTo>
                      <a:cubicBezTo>
                        <a:pt x="10477" y="-617"/>
                        <a:pt x="13811" y="-1284"/>
                        <a:pt x="12097" y="6527"/>
                      </a:cubicBezTo>
                      <a:cubicBezTo>
                        <a:pt x="11010" y="12695"/>
                        <a:pt x="7335" y="18104"/>
                        <a:pt x="2000" y="21386"/>
                      </a:cubicBezTo>
                      <a:lnTo>
                        <a:pt x="0" y="22338"/>
                      </a:lnTo>
                      <a:cubicBezTo>
                        <a:pt x="292" y="21850"/>
                        <a:pt x="546" y="21341"/>
                        <a:pt x="762" y="20814"/>
                      </a:cubicBezTo>
                      <a:lnTo>
                        <a:pt x="1809" y="18624"/>
                      </a:lnTo>
                      <a:lnTo>
                        <a:pt x="1809" y="18624"/>
                      </a:lnTo>
                      <a:cubicBezTo>
                        <a:pt x="5933" y="16085"/>
                        <a:pt x="8749" y="11878"/>
                        <a:pt x="9525" y="7098"/>
                      </a:cubicBezTo>
                      <a:cubicBezTo>
                        <a:pt x="9525" y="4812"/>
                        <a:pt x="9525" y="3669"/>
                        <a:pt x="9525" y="3384"/>
                      </a:cubicBezTo>
                      <a:cubicBezTo>
                        <a:pt x="9525" y="3098"/>
                        <a:pt x="8477" y="3384"/>
                        <a:pt x="7334" y="3955"/>
                      </a:cubicBezTo>
                      <a:cubicBezTo>
                        <a:pt x="6731" y="4322"/>
                        <a:pt x="6157" y="4736"/>
                        <a:pt x="5620" y="5193"/>
                      </a:cubicBezTo>
                      <a:cubicBezTo>
                        <a:pt x="5620" y="4050"/>
                        <a:pt x="5620" y="3098"/>
                        <a:pt x="6096" y="1955"/>
                      </a:cubicBezTo>
                      <a:cubicBezTo>
                        <a:pt x="6554" y="1589"/>
                        <a:pt x="7069" y="1299"/>
                        <a:pt x="7620" y="1098"/>
                      </a:cubicBezTo>
                      <a:close/>
                    </a:path>
                  </a:pathLst>
                </a:custGeom>
                <a:solidFill>
                  <a:srgbClr val="E7AF0F"/>
                </a:solidFill>
                <a:ln w="9525" cap="flat">
                  <a:noFill/>
                  <a:prstDash val="solid"/>
                  <a:miter/>
                </a:ln>
              </p:spPr>
              <p:txBody>
                <a:bodyPr rtlCol="0" anchor="ctr"/>
                <a:lstStyle/>
                <a:p>
                  <a:endParaRPr lang="en-US" sz="1350"/>
                </a:p>
              </p:txBody>
            </p:sp>
          </p:grpSp>
          <p:sp>
            <p:nvSpPr>
              <p:cNvPr id="835" name="Freeform: Shape 834">
                <a:extLst>
                  <a:ext uri="{FF2B5EF4-FFF2-40B4-BE49-F238E27FC236}">
                    <a16:creationId xmlns:a16="http://schemas.microsoft.com/office/drawing/2014/main" id="{89209211-573B-4BB7-924F-5A6330B1A4C9}"/>
                  </a:ext>
                </a:extLst>
              </p:cNvPr>
              <p:cNvSpPr/>
              <p:nvPr/>
            </p:nvSpPr>
            <p:spPr>
              <a:xfrm>
                <a:off x="4884295" y="4931208"/>
                <a:ext cx="15335" cy="6179"/>
              </a:xfrm>
              <a:custGeom>
                <a:avLst/>
                <a:gdLst>
                  <a:gd name="connsiteX0" fmla="*/ 15335 w 15335"/>
                  <a:gd name="connsiteY0" fmla="*/ 0 h 6179"/>
                  <a:gd name="connsiteX1" fmla="*/ 12954 w 15335"/>
                  <a:gd name="connsiteY1" fmla="*/ 3238 h 6179"/>
                  <a:gd name="connsiteX2" fmla="*/ 2191 w 15335"/>
                  <a:gd name="connsiteY2" fmla="*/ 3238 h 6179"/>
                  <a:gd name="connsiteX3" fmla="*/ 0 w 15335"/>
                  <a:gd name="connsiteY3" fmla="*/ 190 h 6179"/>
                  <a:gd name="connsiteX4" fmla="*/ 0 w 15335"/>
                  <a:gd name="connsiteY4" fmla="*/ 1809 h 6179"/>
                  <a:gd name="connsiteX5" fmla="*/ 2191 w 15335"/>
                  <a:gd name="connsiteY5" fmla="*/ 4858 h 6179"/>
                  <a:gd name="connsiteX6" fmla="*/ 13050 w 15335"/>
                  <a:gd name="connsiteY6" fmla="*/ 4858 h 6179"/>
                  <a:gd name="connsiteX7" fmla="*/ 15336 w 15335"/>
                  <a:gd name="connsiteY7" fmla="*/ 1619 h 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 h="6179">
                    <a:moveTo>
                      <a:pt x="15335" y="0"/>
                    </a:moveTo>
                    <a:cubicBezTo>
                      <a:pt x="15222" y="1444"/>
                      <a:pt x="14299" y="2700"/>
                      <a:pt x="12954" y="3238"/>
                    </a:cubicBezTo>
                    <a:cubicBezTo>
                      <a:pt x="9583" y="5000"/>
                      <a:pt x="5562" y="5000"/>
                      <a:pt x="2191" y="3238"/>
                    </a:cubicBezTo>
                    <a:cubicBezTo>
                      <a:pt x="988" y="2663"/>
                      <a:pt x="162" y="1514"/>
                      <a:pt x="0" y="190"/>
                    </a:cubicBezTo>
                    <a:lnTo>
                      <a:pt x="0" y="1809"/>
                    </a:lnTo>
                    <a:cubicBezTo>
                      <a:pt x="162" y="3133"/>
                      <a:pt x="988" y="4282"/>
                      <a:pt x="2191" y="4858"/>
                    </a:cubicBezTo>
                    <a:cubicBezTo>
                      <a:pt x="5596" y="6620"/>
                      <a:pt x="9645" y="6620"/>
                      <a:pt x="13050" y="4858"/>
                    </a:cubicBezTo>
                    <a:cubicBezTo>
                      <a:pt x="14358" y="4291"/>
                      <a:pt x="15239" y="3041"/>
                      <a:pt x="15336" y="1619"/>
                    </a:cubicBezTo>
                    <a:close/>
                  </a:path>
                </a:pathLst>
              </a:custGeom>
              <a:solidFill>
                <a:srgbClr val="D4A10E"/>
              </a:solidFill>
              <a:ln w="9525" cap="flat">
                <a:noFill/>
                <a:prstDash val="solid"/>
                <a:miter/>
              </a:ln>
            </p:spPr>
            <p:txBody>
              <a:bodyPr rtlCol="0" anchor="ctr"/>
              <a:lstStyle/>
              <a:p>
                <a:endParaRPr lang="en-US" sz="1350"/>
              </a:p>
            </p:txBody>
          </p:sp>
          <p:sp>
            <p:nvSpPr>
              <p:cNvPr id="836" name="Freeform: Shape 835">
                <a:extLst>
                  <a:ext uri="{FF2B5EF4-FFF2-40B4-BE49-F238E27FC236}">
                    <a16:creationId xmlns:a16="http://schemas.microsoft.com/office/drawing/2014/main" id="{03A438F9-626A-407C-B79D-A6346FF66095}"/>
                  </a:ext>
                </a:extLst>
              </p:cNvPr>
              <p:cNvSpPr/>
              <p:nvPr/>
            </p:nvSpPr>
            <p:spPr>
              <a:xfrm>
                <a:off x="4870484" y="4910539"/>
                <a:ext cx="42576" cy="25630"/>
              </a:xfrm>
              <a:custGeom>
                <a:avLst/>
                <a:gdLst>
                  <a:gd name="connsiteX0" fmla="*/ 36290 w 42576"/>
                  <a:gd name="connsiteY0" fmla="*/ 8477 h 25630"/>
                  <a:gd name="connsiteX1" fmla="*/ 6001 w 42576"/>
                  <a:gd name="connsiteY1" fmla="*/ 8477 h 25630"/>
                  <a:gd name="connsiteX2" fmla="*/ 0 w 42576"/>
                  <a:gd name="connsiteY2" fmla="*/ 0 h 25630"/>
                  <a:gd name="connsiteX3" fmla="*/ 953 w 42576"/>
                  <a:gd name="connsiteY3" fmla="*/ 7334 h 25630"/>
                  <a:gd name="connsiteX4" fmla="*/ 2096 w 42576"/>
                  <a:gd name="connsiteY4" fmla="*/ 10763 h 25630"/>
                  <a:gd name="connsiteX5" fmla="*/ 3620 w 42576"/>
                  <a:gd name="connsiteY5" fmla="*/ 14001 h 25630"/>
                  <a:gd name="connsiteX6" fmla="*/ 6953 w 42576"/>
                  <a:gd name="connsiteY6" fmla="*/ 18764 h 25630"/>
                  <a:gd name="connsiteX7" fmla="*/ 8954 w 42576"/>
                  <a:gd name="connsiteY7" fmla="*/ 20669 h 25630"/>
                  <a:gd name="connsiteX8" fmla="*/ 9906 w 42576"/>
                  <a:gd name="connsiteY8" fmla="*/ 21527 h 25630"/>
                  <a:gd name="connsiteX9" fmla="*/ 12002 w 42576"/>
                  <a:gd name="connsiteY9" fmla="*/ 22955 h 25630"/>
                  <a:gd name="connsiteX10" fmla="*/ 16383 w 42576"/>
                  <a:gd name="connsiteY10" fmla="*/ 24955 h 25630"/>
                  <a:gd name="connsiteX11" fmla="*/ 21241 w 42576"/>
                  <a:gd name="connsiteY11" fmla="*/ 25622 h 25630"/>
                  <a:gd name="connsiteX12" fmla="*/ 26194 w 42576"/>
                  <a:gd name="connsiteY12" fmla="*/ 25051 h 25630"/>
                  <a:gd name="connsiteX13" fmla="*/ 28385 w 42576"/>
                  <a:gd name="connsiteY13" fmla="*/ 24289 h 25630"/>
                  <a:gd name="connsiteX14" fmla="*/ 30385 w 42576"/>
                  <a:gd name="connsiteY14" fmla="*/ 23336 h 25630"/>
                  <a:gd name="connsiteX15" fmla="*/ 35243 w 42576"/>
                  <a:gd name="connsiteY15" fmla="*/ 19526 h 25630"/>
                  <a:gd name="connsiteX16" fmla="*/ 37433 w 42576"/>
                  <a:gd name="connsiteY16" fmla="*/ 16955 h 25630"/>
                  <a:gd name="connsiteX17" fmla="*/ 39243 w 42576"/>
                  <a:gd name="connsiteY17" fmla="*/ 14097 h 25630"/>
                  <a:gd name="connsiteX18" fmla="*/ 40767 w 42576"/>
                  <a:gd name="connsiteY18" fmla="*/ 10954 h 25630"/>
                  <a:gd name="connsiteX19" fmla="*/ 41815 w 42576"/>
                  <a:gd name="connsiteY19" fmla="*/ 7620 h 25630"/>
                  <a:gd name="connsiteX20" fmla="*/ 42577 w 42576"/>
                  <a:gd name="connsiteY20" fmla="*/ 4096 h 25630"/>
                  <a:gd name="connsiteX21" fmla="*/ 42577 w 42576"/>
                  <a:gd name="connsiteY21" fmla="*/ 1524 h 25630"/>
                  <a:gd name="connsiteX22" fmla="*/ 42577 w 42576"/>
                  <a:gd name="connsiteY22" fmla="*/ 0 h 25630"/>
                  <a:gd name="connsiteX23" fmla="*/ 36290 w 42576"/>
                  <a:gd name="connsiteY23" fmla="*/ 8477 h 2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576" h="25630">
                    <a:moveTo>
                      <a:pt x="36290" y="8477"/>
                    </a:moveTo>
                    <a:cubicBezTo>
                      <a:pt x="26777" y="13329"/>
                      <a:pt x="15514" y="13329"/>
                      <a:pt x="6001" y="8477"/>
                    </a:cubicBezTo>
                    <a:cubicBezTo>
                      <a:pt x="2629" y="6927"/>
                      <a:pt x="342" y="3695"/>
                      <a:pt x="0" y="0"/>
                    </a:cubicBezTo>
                    <a:cubicBezTo>
                      <a:pt x="24" y="2474"/>
                      <a:pt x="344" y="4936"/>
                      <a:pt x="953" y="7334"/>
                    </a:cubicBezTo>
                    <a:cubicBezTo>
                      <a:pt x="1239" y="8506"/>
                      <a:pt x="1621" y="9653"/>
                      <a:pt x="2096" y="10763"/>
                    </a:cubicBezTo>
                    <a:cubicBezTo>
                      <a:pt x="2543" y="11870"/>
                      <a:pt x="3052" y="12951"/>
                      <a:pt x="3620" y="14001"/>
                    </a:cubicBezTo>
                    <a:cubicBezTo>
                      <a:pt x="4561" y="15701"/>
                      <a:pt x="5678" y="17298"/>
                      <a:pt x="6953" y="18764"/>
                    </a:cubicBezTo>
                    <a:cubicBezTo>
                      <a:pt x="7546" y="19472"/>
                      <a:pt x="8217" y="20111"/>
                      <a:pt x="8954" y="20669"/>
                    </a:cubicBezTo>
                    <a:lnTo>
                      <a:pt x="9906" y="21527"/>
                    </a:lnTo>
                    <a:lnTo>
                      <a:pt x="12002" y="22955"/>
                    </a:lnTo>
                    <a:cubicBezTo>
                      <a:pt x="13378" y="23792"/>
                      <a:pt x="14849" y="24463"/>
                      <a:pt x="16383" y="24955"/>
                    </a:cubicBezTo>
                    <a:cubicBezTo>
                      <a:pt x="17967" y="25386"/>
                      <a:pt x="19600" y="25610"/>
                      <a:pt x="21241" y="25622"/>
                    </a:cubicBezTo>
                    <a:cubicBezTo>
                      <a:pt x="22911" y="25673"/>
                      <a:pt x="24579" y="25480"/>
                      <a:pt x="26194" y="25051"/>
                    </a:cubicBezTo>
                    <a:lnTo>
                      <a:pt x="28385" y="24289"/>
                    </a:lnTo>
                    <a:lnTo>
                      <a:pt x="30385" y="23336"/>
                    </a:lnTo>
                    <a:cubicBezTo>
                      <a:pt x="32159" y="22278"/>
                      <a:pt x="33792" y="20998"/>
                      <a:pt x="35243" y="19526"/>
                    </a:cubicBezTo>
                    <a:cubicBezTo>
                      <a:pt x="36024" y="18714"/>
                      <a:pt x="36756" y="17856"/>
                      <a:pt x="37433" y="16955"/>
                    </a:cubicBezTo>
                    <a:cubicBezTo>
                      <a:pt x="38104" y="16047"/>
                      <a:pt x="38709" y="15092"/>
                      <a:pt x="39243" y="14097"/>
                    </a:cubicBezTo>
                    <a:cubicBezTo>
                      <a:pt x="39806" y="13077"/>
                      <a:pt x="40315" y="12028"/>
                      <a:pt x="40767" y="10954"/>
                    </a:cubicBezTo>
                    <a:cubicBezTo>
                      <a:pt x="41207" y="9874"/>
                      <a:pt x="41557" y="8758"/>
                      <a:pt x="41815" y="7620"/>
                    </a:cubicBezTo>
                    <a:cubicBezTo>
                      <a:pt x="42139" y="6462"/>
                      <a:pt x="42393" y="5285"/>
                      <a:pt x="42577" y="4096"/>
                    </a:cubicBezTo>
                    <a:lnTo>
                      <a:pt x="42577" y="1524"/>
                    </a:lnTo>
                    <a:lnTo>
                      <a:pt x="42577" y="0"/>
                    </a:lnTo>
                    <a:cubicBezTo>
                      <a:pt x="42070" y="3715"/>
                      <a:pt x="39699" y="6914"/>
                      <a:pt x="36290" y="8477"/>
                    </a:cubicBezTo>
                    <a:close/>
                  </a:path>
                </a:pathLst>
              </a:custGeom>
              <a:solidFill>
                <a:srgbClr val="FEC111"/>
              </a:solidFill>
              <a:ln w="9525" cap="flat">
                <a:noFill/>
                <a:prstDash val="solid"/>
                <a:miter/>
              </a:ln>
            </p:spPr>
            <p:txBody>
              <a:bodyPr rtlCol="0" anchor="ctr"/>
              <a:lstStyle/>
              <a:p>
                <a:endParaRPr lang="en-US" sz="1350"/>
              </a:p>
            </p:txBody>
          </p:sp>
          <p:sp>
            <p:nvSpPr>
              <p:cNvPr id="837" name="Freeform: Shape 836">
                <a:extLst>
                  <a:ext uri="{FF2B5EF4-FFF2-40B4-BE49-F238E27FC236}">
                    <a16:creationId xmlns:a16="http://schemas.microsoft.com/office/drawing/2014/main" id="{E3364708-B8BD-49FB-8C8E-6EAB2B4832C2}"/>
                  </a:ext>
                </a:extLst>
              </p:cNvPr>
              <p:cNvSpPr/>
              <p:nvPr/>
            </p:nvSpPr>
            <p:spPr>
              <a:xfrm>
                <a:off x="4870516" y="4897469"/>
                <a:ext cx="42883" cy="24851"/>
              </a:xfrm>
              <a:custGeom>
                <a:avLst/>
                <a:gdLst>
                  <a:gd name="connsiteX0" fmla="*/ 5969 w 42883"/>
                  <a:gd name="connsiteY0" fmla="*/ 21260 h 24851"/>
                  <a:gd name="connsiteX1" fmla="*/ 6541 w 42883"/>
                  <a:gd name="connsiteY1" fmla="*/ 3639 h 24851"/>
                  <a:gd name="connsiteX2" fmla="*/ 36925 w 42883"/>
                  <a:gd name="connsiteY2" fmla="*/ 3639 h 24851"/>
                  <a:gd name="connsiteX3" fmla="*/ 36259 w 42883"/>
                  <a:gd name="connsiteY3" fmla="*/ 21165 h 24851"/>
                  <a:gd name="connsiteX4" fmla="*/ 5969 w 42883"/>
                  <a:gd name="connsiteY4" fmla="*/ 21261 h 24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83" h="24851">
                    <a:moveTo>
                      <a:pt x="5969" y="21260"/>
                    </a:moveTo>
                    <a:cubicBezTo>
                      <a:pt x="-2222" y="16308"/>
                      <a:pt x="-1936" y="8402"/>
                      <a:pt x="6541" y="3639"/>
                    </a:cubicBezTo>
                    <a:cubicBezTo>
                      <a:pt x="16088" y="-1213"/>
                      <a:pt x="27378" y="-1213"/>
                      <a:pt x="36925" y="3639"/>
                    </a:cubicBezTo>
                    <a:cubicBezTo>
                      <a:pt x="45117" y="8497"/>
                      <a:pt x="44831" y="16403"/>
                      <a:pt x="36259" y="21165"/>
                    </a:cubicBezTo>
                    <a:cubicBezTo>
                      <a:pt x="26760" y="26047"/>
                      <a:pt x="15498" y="26082"/>
                      <a:pt x="5969" y="21261"/>
                    </a:cubicBezTo>
                    <a:close/>
                  </a:path>
                </a:pathLst>
              </a:custGeom>
              <a:solidFill>
                <a:srgbClr val="FED970"/>
              </a:solidFill>
              <a:ln w="9525" cap="flat">
                <a:noFill/>
                <a:prstDash val="solid"/>
                <a:miter/>
              </a:ln>
            </p:spPr>
            <p:txBody>
              <a:bodyPr rtlCol="0" anchor="ctr"/>
              <a:lstStyle/>
              <a:p>
                <a:endParaRPr lang="en-US" sz="1350"/>
              </a:p>
            </p:txBody>
          </p:sp>
          <p:sp>
            <p:nvSpPr>
              <p:cNvPr id="838" name="Freeform: Shape 837">
                <a:extLst>
                  <a:ext uri="{FF2B5EF4-FFF2-40B4-BE49-F238E27FC236}">
                    <a16:creationId xmlns:a16="http://schemas.microsoft.com/office/drawing/2014/main" id="{FAD6FB9F-A4A5-4E00-8B4B-B5372E157725}"/>
                  </a:ext>
                </a:extLst>
              </p:cNvPr>
              <p:cNvSpPr/>
              <p:nvPr/>
            </p:nvSpPr>
            <p:spPr>
              <a:xfrm>
                <a:off x="4872294" y="4899479"/>
                <a:ext cx="39242" cy="21162"/>
              </a:xfrm>
              <a:custGeom>
                <a:avLst/>
                <a:gdLst>
                  <a:gd name="connsiteX0" fmla="*/ 19526 w 39242"/>
                  <a:gd name="connsiteY0" fmla="*/ 21156 h 21162"/>
                  <a:gd name="connsiteX1" fmla="*/ 5144 w 39242"/>
                  <a:gd name="connsiteY1" fmla="*/ 17631 h 21162"/>
                  <a:gd name="connsiteX2" fmla="*/ 0 w 39242"/>
                  <a:gd name="connsiteY2" fmla="*/ 10583 h 21162"/>
                  <a:gd name="connsiteX3" fmla="*/ 5715 w 39242"/>
                  <a:gd name="connsiteY3" fmla="*/ 3249 h 21162"/>
                  <a:gd name="connsiteX4" fmla="*/ 19717 w 39242"/>
                  <a:gd name="connsiteY4" fmla="*/ 10 h 21162"/>
                  <a:gd name="connsiteX5" fmla="*/ 34195 w 39242"/>
                  <a:gd name="connsiteY5" fmla="*/ 3535 h 21162"/>
                  <a:gd name="connsiteX6" fmla="*/ 39243 w 39242"/>
                  <a:gd name="connsiteY6" fmla="*/ 10678 h 21162"/>
                  <a:gd name="connsiteX7" fmla="*/ 33623 w 39242"/>
                  <a:gd name="connsiteY7" fmla="*/ 17917 h 21162"/>
                  <a:gd name="connsiteX8" fmla="*/ 19526 w 39242"/>
                  <a:gd name="connsiteY8" fmla="*/ 21156 h 2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42" h="21162">
                    <a:moveTo>
                      <a:pt x="19526" y="21156"/>
                    </a:moveTo>
                    <a:cubicBezTo>
                      <a:pt x="14506" y="21265"/>
                      <a:pt x="9545" y="20050"/>
                      <a:pt x="5144" y="17631"/>
                    </a:cubicBezTo>
                    <a:cubicBezTo>
                      <a:pt x="2311" y="16348"/>
                      <a:pt x="358" y="13672"/>
                      <a:pt x="0" y="10583"/>
                    </a:cubicBezTo>
                    <a:cubicBezTo>
                      <a:pt x="501" y="7311"/>
                      <a:pt x="2665" y="4535"/>
                      <a:pt x="5715" y="3249"/>
                    </a:cubicBezTo>
                    <a:cubicBezTo>
                      <a:pt x="10030" y="994"/>
                      <a:pt x="14850" y="-121"/>
                      <a:pt x="19717" y="10"/>
                    </a:cubicBezTo>
                    <a:cubicBezTo>
                      <a:pt x="24763" y="-59"/>
                      <a:pt x="29745" y="1153"/>
                      <a:pt x="34195" y="3535"/>
                    </a:cubicBezTo>
                    <a:cubicBezTo>
                      <a:pt x="36936" y="4957"/>
                      <a:pt x="38818" y="7619"/>
                      <a:pt x="39243" y="10678"/>
                    </a:cubicBezTo>
                    <a:cubicBezTo>
                      <a:pt x="38730" y="13893"/>
                      <a:pt x="36611" y="16623"/>
                      <a:pt x="33623" y="17917"/>
                    </a:cubicBezTo>
                    <a:cubicBezTo>
                      <a:pt x="29264" y="20145"/>
                      <a:pt x="24421" y="21258"/>
                      <a:pt x="19526" y="21156"/>
                    </a:cubicBezTo>
                    <a:close/>
                  </a:path>
                </a:pathLst>
              </a:custGeom>
              <a:solidFill>
                <a:srgbClr val="D4A10E"/>
              </a:solidFill>
              <a:ln w="9525" cap="flat">
                <a:noFill/>
                <a:prstDash val="solid"/>
                <a:miter/>
              </a:ln>
            </p:spPr>
            <p:txBody>
              <a:bodyPr rtlCol="0" anchor="ctr"/>
              <a:lstStyle/>
              <a:p>
                <a:endParaRPr lang="en-US" sz="1350"/>
              </a:p>
            </p:txBody>
          </p:sp>
          <p:grpSp>
            <p:nvGrpSpPr>
              <p:cNvPr id="839" name="Graphic 2">
                <a:extLst>
                  <a:ext uri="{FF2B5EF4-FFF2-40B4-BE49-F238E27FC236}">
                    <a16:creationId xmlns:a16="http://schemas.microsoft.com/office/drawing/2014/main" id="{CA2F361A-17C8-410A-B495-FF96557E7188}"/>
                  </a:ext>
                </a:extLst>
              </p:cNvPr>
              <p:cNvGrpSpPr/>
              <p:nvPr/>
            </p:nvGrpSpPr>
            <p:grpSpPr>
              <a:xfrm>
                <a:off x="4907594" y="4880114"/>
                <a:ext cx="13753" cy="23280"/>
                <a:chOff x="4907594" y="4880114"/>
                <a:chExt cx="13753" cy="23280"/>
              </a:xfrm>
            </p:grpSpPr>
            <p:sp>
              <p:nvSpPr>
                <p:cNvPr id="840" name="Freeform: Shape 839">
                  <a:extLst>
                    <a:ext uri="{FF2B5EF4-FFF2-40B4-BE49-F238E27FC236}">
                      <a16:creationId xmlns:a16="http://schemas.microsoft.com/office/drawing/2014/main" id="{F431A797-7FC5-4EBD-AEAA-CE2EF09EA2E6}"/>
                    </a:ext>
                  </a:extLst>
                </p:cNvPr>
                <p:cNvSpPr/>
                <p:nvPr/>
              </p:nvSpPr>
              <p:spPr>
                <a:xfrm>
                  <a:off x="4917919" y="4898727"/>
                  <a:ext cx="3428" cy="4667"/>
                </a:xfrm>
                <a:custGeom>
                  <a:avLst/>
                  <a:gdLst>
                    <a:gd name="connsiteX0" fmla="*/ 1905 w 3428"/>
                    <a:gd name="connsiteY0" fmla="*/ 4667 h 4667"/>
                    <a:gd name="connsiteX1" fmla="*/ 3429 w 3428"/>
                    <a:gd name="connsiteY1" fmla="*/ 3715 h 4667"/>
                    <a:gd name="connsiteX2" fmla="*/ 2572 w 3428"/>
                    <a:gd name="connsiteY2" fmla="*/ 2191 h 4667"/>
                    <a:gd name="connsiteX3" fmla="*/ 1619 w 3428"/>
                    <a:gd name="connsiteY3" fmla="*/ 0 h 4667"/>
                    <a:gd name="connsiteX4" fmla="*/ 0 w 3428"/>
                    <a:gd name="connsiteY4" fmla="*/ 858 h 4667"/>
                    <a:gd name="connsiteX5" fmla="*/ 1048 w 3428"/>
                    <a:gd name="connsiteY5" fmla="*/ 3048 h 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8" h="4667">
                      <a:moveTo>
                        <a:pt x="1905" y="4667"/>
                      </a:moveTo>
                      <a:lnTo>
                        <a:pt x="3429" y="3715"/>
                      </a:lnTo>
                      <a:lnTo>
                        <a:pt x="2572" y="2191"/>
                      </a:lnTo>
                      <a:cubicBezTo>
                        <a:pt x="2214" y="1479"/>
                        <a:pt x="1896" y="747"/>
                        <a:pt x="1619" y="0"/>
                      </a:cubicBezTo>
                      <a:lnTo>
                        <a:pt x="0" y="858"/>
                      </a:lnTo>
                      <a:cubicBezTo>
                        <a:pt x="0" y="1619"/>
                        <a:pt x="667" y="2382"/>
                        <a:pt x="1048" y="3048"/>
                      </a:cubicBezTo>
                      <a:close/>
                    </a:path>
                  </a:pathLst>
                </a:custGeom>
                <a:solidFill>
                  <a:srgbClr val="BD0C32"/>
                </a:solidFill>
                <a:ln w="9525" cap="flat">
                  <a:noFill/>
                  <a:prstDash val="solid"/>
                  <a:miter/>
                </a:ln>
              </p:spPr>
              <p:txBody>
                <a:bodyPr rtlCol="0" anchor="ctr"/>
                <a:lstStyle/>
                <a:p>
                  <a:endParaRPr lang="en-US" sz="1350"/>
                </a:p>
              </p:txBody>
            </p:sp>
            <p:sp>
              <p:nvSpPr>
                <p:cNvPr id="841" name="Freeform: Shape 840">
                  <a:extLst>
                    <a:ext uri="{FF2B5EF4-FFF2-40B4-BE49-F238E27FC236}">
                      <a16:creationId xmlns:a16="http://schemas.microsoft.com/office/drawing/2014/main" id="{0C376782-1E2A-4D58-8C14-215764D299BA}"/>
                    </a:ext>
                  </a:extLst>
                </p:cNvPr>
                <p:cNvSpPr/>
                <p:nvPr/>
              </p:nvSpPr>
              <p:spPr>
                <a:xfrm>
                  <a:off x="4910013" y="4883297"/>
                  <a:ext cx="9334" cy="16097"/>
                </a:xfrm>
                <a:custGeom>
                  <a:avLst/>
                  <a:gdLst>
                    <a:gd name="connsiteX0" fmla="*/ 1524 w 9334"/>
                    <a:gd name="connsiteY0" fmla="*/ 95 h 16097"/>
                    <a:gd name="connsiteX1" fmla="*/ 0 w 9334"/>
                    <a:gd name="connsiteY1" fmla="*/ 952 h 16097"/>
                    <a:gd name="connsiteX2" fmla="*/ 0 w 9334"/>
                    <a:gd name="connsiteY2" fmla="*/ 952 h 16097"/>
                    <a:gd name="connsiteX3" fmla="*/ 0 w 9334"/>
                    <a:gd name="connsiteY3" fmla="*/ 4667 h 16097"/>
                    <a:gd name="connsiteX4" fmla="*/ 7715 w 9334"/>
                    <a:gd name="connsiteY4" fmla="*/ 16097 h 16097"/>
                    <a:gd name="connsiteX5" fmla="*/ 7715 w 9334"/>
                    <a:gd name="connsiteY5" fmla="*/ 16097 h 16097"/>
                    <a:gd name="connsiteX6" fmla="*/ 9335 w 9334"/>
                    <a:gd name="connsiteY6" fmla="*/ 15240 h 16097"/>
                    <a:gd name="connsiteX7" fmla="*/ 9335 w 9334"/>
                    <a:gd name="connsiteY7" fmla="*/ 15240 h 16097"/>
                    <a:gd name="connsiteX8" fmla="*/ 1619 w 9334"/>
                    <a:gd name="connsiteY8" fmla="*/ 3715 h 16097"/>
                    <a:gd name="connsiteX9" fmla="*/ 1619 w 9334"/>
                    <a:gd name="connsiteY9" fmla="*/ 0 h 1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4" h="16097">
                      <a:moveTo>
                        <a:pt x="1524" y="95"/>
                      </a:moveTo>
                      <a:lnTo>
                        <a:pt x="0" y="952"/>
                      </a:lnTo>
                      <a:lnTo>
                        <a:pt x="0" y="952"/>
                      </a:lnTo>
                      <a:cubicBezTo>
                        <a:pt x="0" y="952"/>
                        <a:pt x="0" y="2286"/>
                        <a:pt x="0" y="4667"/>
                      </a:cubicBezTo>
                      <a:cubicBezTo>
                        <a:pt x="740" y="9437"/>
                        <a:pt x="3569" y="13627"/>
                        <a:pt x="7715" y="16097"/>
                      </a:cubicBezTo>
                      <a:lnTo>
                        <a:pt x="7715" y="16097"/>
                      </a:lnTo>
                      <a:lnTo>
                        <a:pt x="9335" y="15240"/>
                      </a:lnTo>
                      <a:lnTo>
                        <a:pt x="9335" y="15240"/>
                      </a:lnTo>
                      <a:cubicBezTo>
                        <a:pt x="5211" y="12701"/>
                        <a:pt x="2395" y="8495"/>
                        <a:pt x="1619" y="3715"/>
                      </a:cubicBezTo>
                      <a:cubicBezTo>
                        <a:pt x="1048" y="1429"/>
                        <a:pt x="1143" y="286"/>
                        <a:pt x="1619" y="0"/>
                      </a:cubicBezTo>
                      <a:close/>
                    </a:path>
                  </a:pathLst>
                </a:custGeom>
                <a:solidFill>
                  <a:srgbClr val="BD0C32"/>
                </a:solidFill>
                <a:ln w="9525" cap="flat">
                  <a:noFill/>
                  <a:prstDash val="solid"/>
                  <a:miter/>
                </a:ln>
              </p:spPr>
              <p:txBody>
                <a:bodyPr rtlCol="0" anchor="ctr"/>
                <a:lstStyle/>
                <a:p>
                  <a:endParaRPr lang="en-US" sz="1350"/>
                </a:p>
              </p:txBody>
            </p:sp>
            <p:sp>
              <p:nvSpPr>
                <p:cNvPr id="842" name="Freeform: Shape 841">
                  <a:extLst>
                    <a:ext uri="{FF2B5EF4-FFF2-40B4-BE49-F238E27FC236}">
                      <a16:creationId xmlns:a16="http://schemas.microsoft.com/office/drawing/2014/main" id="{97DC1A66-22C8-43A1-89E3-C6B8E446F20E}"/>
                    </a:ext>
                  </a:extLst>
                </p:cNvPr>
                <p:cNvSpPr/>
                <p:nvPr/>
              </p:nvSpPr>
              <p:spPr>
                <a:xfrm>
                  <a:off x="4908203" y="4880114"/>
                  <a:ext cx="5524" cy="1944"/>
                </a:xfrm>
                <a:custGeom>
                  <a:avLst/>
                  <a:gdLst>
                    <a:gd name="connsiteX0" fmla="*/ 1524 w 5524"/>
                    <a:gd name="connsiteY0" fmla="*/ 230 h 1944"/>
                    <a:gd name="connsiteX1" fmla="*/ 0 w 5524"/>
                    <a:gd name="connsiteY1" fmla="*/ 1183 h 1944"/>
                    <a:gd name="connsiteX2" fmla="*/ 3905 w 5524"/>
                    <a:gd name="connsiteY2" fmla="*/ 1944 h 1944"/>
                    <a:gd name="connsiteX3" fmla="*/ 5525 w 5524"/>
                    <a:gd name="connsiteY3" fmla="*/ 1088 h 1944"/>
                    <a:gd name="connsiteX4" fmla="*/ 1524 w 5524"/>
                    <a:gd name="connsiteY4" fmla="*/ 230 h 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1944">
                      <a:moveTo>
                        <a:pt x="1524" y="230"/>
                      </a:moveTo>
                      <a:lnTo>
                        <a:pt x="0" y="1183"/>
                      </a:lnTo>
                      <a:cubicBezTo>
                        <a:pt x="1349" y="797"/>
                        <a:pt x="2800" y="1080"/>
                        <a:pt x="3905" y="1944"/>
                      </a:cubicBezTo>
                      <a:lnTo>
                        <a:pt x="5525" y="1088"/>
                      </a:lnTo>
                      <a:cubicBezTo>
                        <a:pt x="4286" y="230"/>
                        <a:pt x="2572" y="-341"/>
                        <a:pt x="1524" y="230"/>
                      </a:cubicBezTo>
                      <a:close/>
                    </a:path>
                  </a:pathLst>
                </a:custGeom>
                <a:solidFill>
                  <a:srgbClr val="BD0C32"/>
                </a:solidFill>
                <a:ln w="9525" cap="flat">
                  <a:noFill/>
                  <a:prstDash val="solid"/>
                  <a:miter/>
                </a:ln>
              </p:spPr>
              <p:txBody>
                <a:bodyPr rtlCol="0" anchor="ctr"/>
                <a:lstStyle/>
                <a:p>
                  <a:endParaRPr lang="en-US" sz="1350"/>
                </a:p>
              </p:txBody>
            </p:sp>
            <p:sp>
              <p:nvSpPr>
                <p:cNvPr id="843" name="Freeform: Shape 842">
                  <a:extLst>
                    <a:ext uri="{FF2B5EF4-FFF2-40B4-BE49-F238E27FC236}">
                      <a16:creationId xmlns:a16="http://schemas.microsoft.com/office/drawing/2014/main" id="{5072CC52-7A3B-4657-816E-0A72B3F31CEB}"/>
                    </a:ext>
                  </a:extLst>
                </p:cNvPr>
                <p:cNvSpPr/>
                <p:nvPr/>
              </p:nvSpPr>
              <p:spPr>
                <a:xfrm>
                  <a:off x="4913442" y="4882059"/>
                  <a:ext cx="2000" cy="4000"/>
                </a:xfrm>
                <a:custGeom>
                  <a:avLst/>
                  <a:gdLst>
                    <a:gd name="connsiteX0" fmla="*/ 381 w 2000"/>
                    <a:gd name="connsiteY0" fmla="*/ 4000 h 4000"/>
                    <a:gd name="connsiteX1" fmla="*/ 2000 w 2000"/>
                    <a:gd name="connsiteY1" fmla="*/ 3143 h 4000"/>
                    <a:gd name="connsiteX2" fmla="*/ 1524 w 2000"/>
                    <a:gd name="connsiteY2" fmla="*/ 0 h 4000"/>
                    <a:gd name="connsiteX3" fmla="*/ 0 w 2000"/>
                    <a:gd name="connsiteY3" fmla="*/ 857 h 4000"/>
                    <a:gd name="connsiteX4" fmla="*/ 381 w 2000"/>
                    <a:gd name="connsiteY4" fmla="*/ 4000 h 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 h="4000">
                      <a:moveTo>
                        <a:pt x="381" y="4000"/>
                      </a:moveTo>
                      <a:lnTo>
                        <a:pt x="2000" y="3143"/>
                      </a:lnTo>
                      <a:cubicBezTo>
                        <a:pt x="2000" y="2096"/>
                        <a:pt x="2000" y="1048"/>
                        <a:pt x="1524" y="0"/>
                      </a:cubicBezTo>
                      <a:lnTo>
                        <a:pt x="0" y="857"/>
                      </a:lnTo>
                      <a:cubicBezTo>
                        <a:pt x="190" y="1905"/>
                        <a:pt x="190" y="2953"/>
                        <a:pt x="381" y="4000"/>
                      </a:cubicBezTo>
                      <a:close/>
                    </a:path>
                  </a:pathLst>
                </a:custGeom>
                <a:solidFill>
                  <a:srgbClr val="E70F3D"/>
                </a:solidFill>
                <a:ln w="9525" cap="flat">
                  <a:noFill/>
                  <a:prstDash val="solid"/>
                  <a:miter/>
                </a:ln>
              </p:spPr>
              <p:txBody>
                <a:bodyPr rtlCol="0" anchor="ctr"/>
                <a:lstStyle/>
                <a:p>
                  <a:endParaRPr lang="en-US" sz="1350"/>
                </a:p>
              </p:txBody>
            </p:sp>
            <p:sp>
              <p:nvSpPr>
                <p:cNvPr id="844" name="Freeform: Shape 843">
                  <a:extLst>
                    <a:ext uri="{FF2B5EF4-FFF2-40B4-BE49-F238E27FC236}">
                      <a16:creationId xmlns:a16="http://schemas.microsoft.com/office/drawing/2014/main" id="{79C2DDCD-8423-4513-AA1F-BCF095CAA153}"/>
                    </a:ext>
                  </a:extLst>
                </p:cNvPr>
                <p:cNvSpPr/>
                <p:nvPr/>
              </p:nvSpPr>
              <p:spPr>
                <a:xfrm>
                  <a:off x="4912490" y="4881202"/>
                  <a:ext cx="2476" cy="1714"/>
                </a:xfrm>
                <a:custGeom>
                  <a:avLst/>
                  <a:gdLst>
                    <a:gd name="connsiteX0" fmla="*/ 953 w 2476"/>
                    <a:gd name="connsiteY0" fmla="*/ 1714 h 1714"/>
                    <a:gd name="connsiteX1" fmla="*/ 2477 w 2476"/>
                    <a:gd name="connsiteY1" fmla="*/ 857 h 1714"/>
                    <a:gd name="connsiteX2" fmla="*/ 1238 w 2476"/>
                    <a:gd name="connsiteY2" fmla="*/ 0 h 1714"/>
                    <a:gd name="connsiteX3" fmla="*/ 0 w 2476"/>
                    <a:gd name="connsiteY3" fmla="*/ 762 h 1714"/>
                  </a:gdLst>
                  <a:ahLst/>
                  <a:cxnLst>
                    <a:cxn ang="0">
                      <a:pos x="connsiteX0" y="connsiteY0"/>
                    </a:cxn>
                    <a:cxn ang="0">
                      <a:pos x="connsiteX1" y="connsiteY1"/>
                    </a:cxn>
                    <a:cxn ang="0">
                      <a:pos x="connsiteX2" y="connsiteY2"/>
                    </a:cxn>
                    <a:cxn ang="0">
                      <a:pos x="connsiteX3" y="connsiteY3"/>
                    </a:cxn>
                  </a:cxnLst>
                  <a:rect l="l" t="t" r="r" b="b"/>
                  <a:pathLst>
                    <a:path w="2476" h="1714">
                      <a:moveTo>
                        <a:pt x="953" y="1714"/>
                      </a:moveTo>
                      <a:lnTo>
                        <a:pt x="2477" y="857"/>
                      </a:lnTo>
                      <a:cubicBezTo>
                        <a:pt x="2111" y="509"/>
                        <a:pt x="1693" y="219"/>
                        <a:pt x="1238" y="0"/>
                      </a:cubicBezTo>
                      <a:lnTo>
                        <a:pt x="0" y="762"/>
                      </a:lnTo>
                      <a:close/>
                    </a:path>
                  </a:pathLst>
                </a:custGeom>
                <a:solidFill>
                  <a:srgbClr val="BD0C32"/>
                </a:solidFill>
                <a:ln w="9525" cap="flat">
                  <a:noFill/>
                  <a:prstDash val="solid"/>
                  <a:miter/>
                </a:ln>
              </p:spPr>
              <p:txBody>
                <a:bodyPr rtlCol="0" anchor="ctr"/>
                <a:lstStyle/>
                <a:p>
                  <a:endParaRPr lang="en-US" sz="1350"/>
                </a:p>
              </p:txBody>
            </p:sp>
            <p:sp>
              <p:nvSpPr>
                <p:cNvPr id="845" name="Freeform: Shape 844">
                  <a:extLst>
                    <a:ext uri="{FF2B5EF4-FFF2-40B4-BE49-F238E27FC236}">
                      <a16:creationId xmlns:a16="http://schemas.microsoft.com/office/drawing/2014/main" id="{25585061-2F17-4A04-BB44-B1C2E3FF7C3C}"/>
                    </a:ext>
                  </a:extLst>
                </p:cNvPr>
                <p:cNvSpPr/>
                <p:nvPr/>
              </p:nvSpPr>
              <p:spPr>
                <a:xfrm>
                  <a:off x="4907594" y="4880931"/>
                  <a:ext cx="12610" cy="22367"/>
                </a:xfrm>
                <a:custGeom>
                  <a:avLst/>
                  <a:gdLst>
                    <a:gd name="connsiteX0" fmla="*/ 4895 w 12610"/>
                    <a:gd name="connsiteY0" fmla="*/ 1032 h 22367"/>
                    <a:gd name="connsiteX1" fmla="*/ 514 w 12610"/>
                    <a:gd name="connsiteY1" fmla="*/ 6461 h 22367"/>
                    <a:gd name="connsiteX2" fmla="*/ 10515 w 12610"/>
                    <a:gd name="connsiteY2" fmla="*/ 21320 h 22367"/>
                    <a:gd name="connsiteX3" fmla="*/ 12610 w 12610"/>
                    <a:gd name="connsiteY3" fmla="*/ 22368 h 22367"/>
                    <a:gd name="connsiteX4" fmla="*/ 11753 w 12610"/>
                    <a:gd name="connsiteY4" fmla="*/ 20749 h 22367"/>
                    <a:gd name="connsiteX5" fmla="*/ 10705 w 12610"/>
                    <a:gd name="connsiteY5" fmla="*/ 18558 h 22367"/>
                    <a:gd name="connsiteX6" fmla="*/ 10705 w 12610"/>
                    <a:gd name="connsiteY6" fmla="*/ 18558 h 22367"/>
                    <a:gd name="connsiteX7" fmla="*/ 2990 w 12610"/>
                    <a:gd name="connsiteY7" fmla="*/ 7128 h 22367"/>
                    <a:gd name="connsiteX8" fmla="*/ 2990 w 12610"/>
                    <a:gd name="connsiteY8" fmla="*/ 3413 h 22367"/>
                    <a:gd name="connsiteX9" fmla="*/ 5181 w 12610"/>
                    <a:gd name="connsiteY9" fmla="*/ 3985 h 22367"/>
                    <a:gd name="connsiteX10" fmla="*/ 6895 w 12610"/>
                    <a:gd name="connsiteY10" fmla="*/ 5128 h 22367"/>
                    <a:gd name="connsiteX11" fmla="*/ 6895 w 12610"/>
                    <a:gd name="connsiteY11" fmla="*/ 1985 h 2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0" h="22367">
                      <a:moveTo>
                        <a:pt x="4895" y="1032"/>
                      </a:moveTo>
                      <a:cubicBezTo>
                        <a:pt x="2038" y="-587"/>
                        <a:pt x="-1296" y="-1254"/>
                        <a:pt x="514" y="6461"/>
                      </a:cubicBezTo>
                      <a:cubicBezTo>
                        <a:pt x="1578" y="12613"/>
                        <a:pt x="5216" y="18019"/>
                        <a:pt x="10515" y="21320"/>
                      </a:cubicBezTo>
                      <a:lnTo>
                        <a:pt x="12610" y="22368"/>
                      </a:lnTo>
                      <a:lnTo>
                        <a:pt x="11753" y="20749"/>
                      </a:lnTo>
                      <a:cubicBezTo>
                        <a:pt x="11753" y="20082"/>
                        <a:pt x="11086" y="19320"/>
                        <a:pt x="10705" y="18558"/>
                      </a:cubicBezTo>
                      <a:lnTo>
                        <a:pt x="10705" y="18558"/>
                      </a:lnTo>
                      <a:cubicBezTo>
                        <a:pt x="6559" y="16088"/>
                        <a:pt x="3730" y="11897"/>
                        <a:pt x="2990" y="7128"/>
                      </a:cubicBezTo>
                      <a:cubicBezTo>
                        <a:pt x="2419" y="4747"/>
                        <a:pt x="2514" y="3604"/>
                        <a:pt x="2990" y="3413"/>
                      </a:cubicBezTo>
                      <a:cubicBezTo>
                        <a:pt x="3466" y="3223"/>
                        <a:pt x="4133" y="3413"/>
                        <a:pt x="5181" y="3985"/>
                      </a:cubicBezTo>
                      <a:lnTo>
                        <a:pt x="6895" y="5128"/>
                      </a:lnTo>
                      <a:cubicBezTo>
                        <a:pt x="6895" y="4080"/>
                        <a:pt x="6895" y="3032"/>
                        <a:pt x="6895" y="1985"/>
                      </a:cubicBezTo>
                      <a:close/>
                    </a:path>
                  </a:pathLst>
                </a:custGeom>
                <a:solidFill>
                  <a:srgbClr val="E70F3D"/>
                </a:solidFill>
                <a:ln w="9525" cap="flat">
                  <a:noFill/>
                  <a:prstDash val="solid"/>
                  <a:miter/>
                </a:ln>
              </p:spPr>
              <p:txBody>
                <a:bodyPr rtlCol="0" anchor="ctr"/>
                <a:lstStyle/>
                <a:p>
                  <a:endParaRPr lang="en-US" sz="1350"/>
                </a:p>
              </p:txBody>
            </p:sp>
          </p:grpSp>
          <p:sp>
            <p:nvSpPr>
              <p:cNvPr id="846" name="Freeform: Shape 845">
                <a:extLst>
                  <a:ext uri="{FF2B5EF4-FFF2-40B4-BE49-F238E27FC236}">
                    <a16:creationId xmlns:a16="http://schemas.microsoft.com/office/drawing/2014/main" id="{58759718-CE77-4D9B-A1AB-8E3519DC924B}"/>
                  </a:ext>
                </a:extLst>
              </p:cNvPr>
              <p:cNvSpPr/>
              <p:nvPr/>
            </p:nvSpPr>
            <p:spPr>
              <a:xfrm>
                <a:off x="4926777" y="4905776"/>
                <a:ext cx="15335" cy="6144"/>
              </a:xfrm>
              <a:custGeom>
                <a:avLst/>
                <a:gdLst>
                  <a:gd name="connsiteX0" fmla="*/ 0 w 15335"/>
                  <a:gd name="connsiteY0" fmla="*/ 0 h 6144"/>
                  <a:gd name="connsiteX1" fmla="*/ 2382 w 15335"/>
                  <a:gd name="connsiteY1" fmla="*/ 3238 h 6144"/>
                  <a:gd name="connsiteX2" fmla="*/ 13240 w 15335"/>
                  <a:gd name="connsiteY2" fmla="*/ 3238 h 6144"/>
                  <a:gd name="connsiteX3" fmla="*/ 15336 w 15335"/>
                  <a:gd name="connsiteY3" fmla="*/ 95 h 6144"/>
                  <a:gd name="connsiteX4" fmla="*/ 15335 w 15335"/>
                  <a:gd name="connsiteY4" fmla="*/ 1714 h 6144"/>
                  <a:gd name="connsiteX5" fmla="*/ 13240 w 15335"/>
                  <a:gd name="connsiteY5" fmla="*/ 4858 h 6144"/>
                  <a:gd name="connsiteX6" fmla="*/ 2381 w 15335"/>
                  <a:gd name="connsiteY6" fmla="*/ 4858 h 6144"/>
                  <a:gd name="connsiteX7" fmla="*/ 0 w 15335"/>
                  <a:gd name="connsiteY7" fmla="*/ 1619 h 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 h="6144">
                    <a:moveTo>
                      <a:pt x="0" y="0"/>
                    </a:moveTo>
                    <a:cubicBezTo>
                      <a:pt x="173" y="1421"/>
                      <a:pt x="1076" y="2650"/>
                      <a:pt x="2382" y="3238"/>
                    </a:cubicBezTo>
                    <a:cubicBezTo>
                      <a:pt x="5798" y="4954"/>
                      <a:pt x="9824" y="4954"/>
                      <a:pt x="13240" y="3238"/>
                    </a:cubicBezTo>
                    <a:cubicBezTo>
                      <a:pt x="14459" y="2651"/>
                      <a:pt x="15262" y="1446"/>
                      <a:pt x="15336" y="95"/>
                    </a:cubicBezTo>
                    <a:lnTo>
                      <a:pt x="15335" y="1714"/>
                    </a:lnTo>
                    <a:cubicBezTo>
                      <a:pt x="15262" y="3066"/>
                      <a:pt x="14459" y="4270"/>
                      <a:pt x="13240" y="4858"/>
                    </a:cubicBezTo>
                    <a:cubicBezTo>
                      <a:pt x="9824" y="6573"/>
                      <a:pt x="5798" y="6573"/>
                      <a:pt x="2381" y="4858"/>
                    </a:cubicBezTo>
                    <a:cubicBezTo>
                      <a:pt x="1076" y="4269"/>
                      <a:pt x="173" y="3041"/>
                      <a:pt x="0" y="1619"/>
                    </a:cubicBezTo>
                    <a:close/>
                  </a:path>
                </a:pathLst>
              </a:custGeom>
              <a:solidFill>
                <a:srgbClr val="D40E37"/>
              </a:solidFill>
              <a:ln w="9525" cap="flat">
                <a:noFill/>
                <a:prstDash val="solid"/>
                <a:miter/>
              </a:ln>
            </p:spPr>
            <p:txBody>
              <a:bodyPr rtlCol="0" anchor="ctr"/>
              <a:lstStyle/>
              <a:p>
                <a:endParaRPr lang="en-US" sz="1350"/>
              </a:p>
            </p:txBody>
          </p:sp>
          <p:sp>
            <p:nvSpPr>
              <p:cNvPr id="847" name="Freeform: Shape 846">
                <a:extLst>
                  <a:ext uri="{FF2B5EF4-FFF2-40B4-BE49-F238E27FC236}">
                    <a16:creationId xmlns:a16="http://schemas.microsoft.com/office/drawing/2014/main" id="{1A734852-12A5-4BAD-A180-5B4D584CC210}"/>
                  </a:ext>
                </a:extLst>
              </p:cNvPr>
              <p:cNvSpPr/>
              <p:nvPr/>
            </p:nvSpPr>
            <p:spPr>
              <a:xfrm>
                <a:off x="4913442" y="4885012"/>
                <a:ext cx="42576" cy="25812"/>
              </a:xfrm>
              <a:custGeom>
                <a:avLst/>
                <a:gdLst>
                  <a:gd name="connsiteX0" fmla="*/ 6287 w 42576"/>
                  <a:gd name="connsiteY0" fmla="*/ 8572 h 25812"/>
                  <a:gd name="connsiteX1" fmla="*/ 36576 w 42576"/>
                  <a:gd name="connsiteY1" fmla="*/ 8572 h 25812"/>
                  <a:gd name="connsiteX2" fmla="*/ 42577 w 42576"/>
                  <a:gd name="connsiteY2" fmla="*/ 95 h 25812"/>
                  <a:gd name="connsiteX3" fmla="*/ 41529 w 42576"/>
                  <a:gd name="connsiteY3" fmla="*/ 7525 h 25812"/>
                  <a:gd name="connsiteX4" fmla="*/ 40481 w 42576"/>
                  <a:gd name="connsiteY4" fmla="*/ 10954 h 25812"/>
                  <a:gd name="connsiteX5" fmla="*/ 38957 w 42576"/>
                  <a:gd name="connsiteY5" fmla="*/ 14097 h 25812"/>
                  <a:gd name="connsiteX6" fmla="*/ 35623 w 42576"/>
                  <a:gd name="connsiteY6" fmla="*/ 18859 h 25812"/>
                  <a:gd name="connsiteX7" fmla="*/ 33623 w 42576"/>
                  <a:gd name="connsiteY7" fmla="*/ 20860 h 25812"/>
                  <a:gd name="connsiteX8" fmla="*/ 32575 w 42576"/>
                  <a:gd name="connsiteY8" fmla="*/ 21717 h 25812"/>
                  <a:gd name="connsiteX9" fmla="*/ 30575 w 42576"/>
                  <a:gd name="connsiteY9" fmla="*/ 23146 h 25812"/>
                  <a:gd name="connsiteX10" fmla="*/ 26194 w 42576"/>
                  <a:gd name="connsiteY10" fmla="*/ 25051 h 25812"/>
                  <a:gd name="connsiteX11" fmla="*/ 21241 w 42576"/>
                  <a:gd name="connsiteY11" fmla="*/ 25813 h 25812"/>
                  <a:gd name="connsiteX12" fmla="*/ 16383 w 42576"/>
                  <a:gd name="connsiteY12" fmla="*/ 25146 h 25812"/>
                  <a:gd name="connsiteX13" fmla="*/ 14192 w 42576"/>
                  <a:gd name="connsiteY13" fmla="*/ 24384 h 25812"/>
                  <a:gd name="connsiteX14" fmla="*/ 12192 w 42576"/>
                  <a:gd name="connsiteY14" fmla="*/ 23431 h 25812"/>
                  <a:gd name="connsiteX15" fmla="*/ 7334 w 42576"/>
                  <a:gd name="connsiteY15" fmla="*/ 19717 h 25812"/>
                  <a:gd name="connsiteX16" fmla="*/ 5143 w 42576"/>
                  <a:gd name="connsiteY16" fmla="*/ 17145 h 25812"/>
                  <a:gd name="connsiteX17" fmla="*/ 3238 w 42576"/>
                  <a:gd name="connsiteY17" fmla="*/ 14192 h 25812"/>
                  <a:gd name="connsiteX18" fmla="*/ 1810 w 42576"/>
                  <a:gd name="connsiteY18" fmla="*/ 11049 h 25812"/>
                  <a:gd name="connsiteX19" fmla="*/ 667 w 42576"/>
                  <a:gd name="connsiteY19" fmla="*/ 7715 h 25812"/>
                  <a:gd name="connsiteX20" fmla="*/ 0 w 42576"/>
                  <a:gd name="connsiteY20" fmla="*/ 4191 h 25812"/>
                  <a:gd name="connsiteX21" fmla="*/ 0 w 42576"/>
                  <a:gd name="connsiteY21" fmla="*/ 1714 h 25812"/>
                  <a:gd name="connsiteX22" fmla="*/ 0 w 42576"/>
                  <a:gd name="connsiteY22" fmla="*/ 0 h 25812"/>
                  <a:gd name="connsiteX23" fmla="*/ 6287 w 42576"/>
                  <a:gd name="connsiteY23" fmla="*/ 8572 h 2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576" h="25812">
                    <a:moveTo>
                      <a:pt x="6287" y="8572"/>
                    </a:moveTo>
                    <a:cubicBezTo>
                      <a:pt x="15800" y="13424"/>
                      <a:pt x="27062" y="13424"/>
                      <a:pt x="36576" y="8572"/>
                    </a:cubicBezTo>
                    <a:cubicBezTo>
                      <a:pt x="39886" y="6948"/>
                      <a:pt x="42145" y="3756"/>
                      <a:pt x="42577" y="95"/>
                    </a:cubicBezTo>
                    <a:cubicBezTo>
                      <a:pt x="42507" y="2603"/>
                      <a:pt x="42155" y="5095"/>
                      <a:pt x="41529" y="7525"/>
                    </a:cubicBezTo>
                    <a:cubicBezTo>
                      <a:pt x="41529" y="9239"/>
                      <a:pt x="40576" y="10478"/>
                      <a:pt x="40481" y="10954"/>
                    </a:cubicBezTo>
                    <a:cubicBezTo>
                      <a:pt x="40386" y="11430"/>
                      <a:pt x="39624" y="12763"/>
                      <a:pt x="38957" y="14097"/>
                    </a:cubicBezTo>
                    <a:cubicBezTo>
                      <a:pt x="38030" y="15805"/>
                      <a:pt x="36911" y="17403"/>
                      <a:pt x="35623" y="18859"/>
                    </a:cubicBezTo>
                    <a:lnTo>
                      <a:pt x="33623" y="20860"/>
                    </a:lnTo>
                    <a:lnTo>
                      <a:pt x="32575" y="21717"/>
                    </a:lnTo>
                    <a:lnTo>
                      <a:pt x="30575" y="23146"/>
                    </a:lnTo>
                    <a:cubicBezTo>
                      <a:pt x="29195" y="23951"/>
                      <a:pt x="27724" y="24590"/>
                      <a:pt x="26194" y="25051"/>
                    </a:cubicBezTo>
                    <a:cubicBezTo>
                      <a:pt x="24593" y="25565"/>
                      <a:pt x="22922" y="25822"/>
                      <a:pt x="21241" y="25813"/>
                    </a:cubicBezTo>
                    <a:cubicBezTo>
                      <a:pt x="19600" y="25801"/>
                      <a:pt x="17967" y="25577"/>
                      <a:pt x="16383" y="25146"/>
                    </a:cubicBezTo>
                    <a:cubicBezTo>
                      <a:pt x="15624" y="24982"/>
                      <a:pt x="14889" y="24726"/>
                      <a:pt x="14192" y="24384"/>
                    </a:cubicBezTo>
                    <a:cubicBezTo>
                      <a:pt x="13499" y="24124"/>
                      <a:pt x="12830" y="23806"/>
                      <a:pt x="12192" y="23431"/>
                    </a:cubicBezTo>
                    <a:cubicBezTo>
                      <a:pt x="10411" y="22420"/>
                      <a:pt x="8777" y="21171"/>
                      <a:pt x="7334" y="19717"/>
                    </a:cubicBezTo>
                    <a:cubicBezTo>
                      <a:pt x="6525" y="18929"/>
                      <a:pt x="5792" y="18068"/>
                      <a:pt x="5143" y="17145"/>
                    </a:cubicBezTo>
                    <a:cubicBezTo>
                      <a:pt x="4096" y="15716"/>
                      <a:pt x="3429" y="14478"/>
                      <a:pt x="3238" y="14192"/>
                    </a:cubicBezTo>
                    <a:cubicBezTo>
                      <a:pt x="2675" y="13186"/>
                      <a:pt x="2198" y="12135"/>
                      <a:pt x="1810" y="11049"/>
                    </a:cubicBezTo>
                    <a:cubicBezTo>
                      <a:pt x="1357" y="9964"/>
                      <a:pt x="976" y="8850"/>
                      <a:pt x="667" y="7715"/>
                    </a:cubicBezTo>
                    <a:cubicBezTo>
                      <a:pt x="364" y="6557"/>
                      <a:pt x="141" y="5380"/>
                      <a:pt x="0" y="4191"/>
                    </a:cubicBezTo>
                    <a:lnTo>
                      <a:pt x="0" y="1714"/>
                    </a:lnTo>
                    <a:cubicBezTo>
                      <a:pt x="47" y="1144"/>
                      <a:pt x="47" y="570"/>
                      <a:pt x="0" y="0"/>
                    </a:cubicBezTo>
                    <a:cubicBezTo>
                      <a:pt x="526" y="3731"/>
                      <a:pt x="2887" y="6949"/>
                      <a:pt x="6287" y="8572"/>
                    </a:cubicBezTo>
                    <a:close/>
                  </a:path>
                </a:pathLst>
              </a:custGeom>
              <a:solidFill>
                <a:srgbClr val="FE1142"/>
              </a:solidFill>
              <a:ln w="9525" cap="flat">
                <a:noFill/>
                <a:prstDash val="solid"/>
                <a:miter/>
              </a:ln>
            </p:spPr>
            <p:txBody>
              <a:bodyPr rtlCol="0" anchor="ctr"/>
              <a:lstStyle/>
              <a:p>
                <a:endParaRPr lang="en-US" sz="1350"/>
              </a:p>
            </p:txBody>
          </p:sp>
          <p:sp>
            <p:nvSpPr>
              <p:cNvPr id="848" name="Freeform: Shape 847">
                <a:extLst>
                  <a:ext uri="{FF2B5EF4-FFF2-40B4-BE49-F238E27FC236}">
                    <a16:creationId xmlns:a16="http://schemas.microsoft.com/office/drawing/2014/main" id="{864D39E3-5931-48E5-97BA-D6B9A24400D1}"/>
                  </a:ext>
                </a:extLst>
              </p:cNvPr>
              <p:cNvSpPr/>
              <p:nvPr/>
            </p:nvSpPr>
            <p:spPr>
              <a:xfrm>
                <a:off x="4913103" y="4872038"/>
                <a:ext cx="42872" cy="24850"/>
              </a:xfrm>
              <a:custGeom>
                <a:avLst/>
                <a:gdLst>
                  <a:gd name="connsiteX0" fmla="*/ 36915 w 42872"/>
                  <a:gd name="connsiteY0" fmla="*/ 21165 h 24850"/>
                  <a:gd name="connsiteX1" fmla="*/ 36248 w 42872"/>
                  <a:gd name="connsiteY1" fmla="*/ 3639 h 24850"/>
                  <a:gd name="connsiteX2" fmla="*/ 5958 w 42872"/>
                  <a:gd name="connsiteY2" fmla="*/ 3639 h 24850"/>
                  <a:gd name="connsiteX3" fmla="*/ 6625 w 42872"/>
                  <a:gd name="connsiteY3" fmla="*/ 21260 h 24850"/>
                  <a:gd name="connsiteX4" fmla="*/ 36915 w 42872"/>
                  <a:gd name="connsiteY4" fmla="*/ 21165 h 24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72" h="24850">
                    <a:moveTo>
                      <a:pt x="36915" y="21165"/>
                    </a:moveTo>
                    <a:cubicBezTo>
                      <a:pt x="45106" y="16307"/>
                      <a:pt x="44820" y="8401"/>
                      <a:pt x="36248" y="3639"/>
                    </a:cubicBezTo>
                    <a:cubicBezTo>
                      <a:pt x="26734" y="-1213"/>
                      <a:pt x="15472" y="-1213"/>
                      <a:pt x="5958" y="3639"/>
                    </a:cubicBezTo>
                    <a:cubicBezTo>
                      <a:pt x="-2233" y="8591"/>
                      <a:pt x="-1948" y="16402"/>
                      <a:pt x="6625" y="21260"/>
                    </a:cubicBezTo>
                    <a:cubicBezTo>
                      <a:pt x="16154" y="26081"/>
                      <a:pt x="27416" y="26046"/>
                      <a:pt x="36915" y="21165"/>
                    </a:cubicBezTo>
                    <a:close/>
                  </a:path>
                </a:pathLst>
              </a:custGeom>
              <a:solidFill>
                <a:srgbClr val="FE708F"/>
              </a:solidFill>
              <a:ln w="9525" cap="flat">
                <a:noFill/>
                <a:prstDash val="solid"/>
                <a:miter/>
              </a:ln>
            </p:spPr>
            <p:txBody>
              <a:bodyPr rtlCol="0" anchor="ctr"/>
              <a:lstStyle/>
              <a:p>
                <a:endParaRPr lang="en-US" sz="1350"/>
              </a:p>
            </p:txBody>
          </p:sp>
          <p:sp>
            <p:nvSpPr>
              <p:cNvPr id="849" name="Freeform: Shape 848">
                <a:extLst>
                  <a:ext uri="{FF2B5EF4-FFF2-40B4-BE49-F238E27FC236}">
                    <a16:creationId xmlns:a16="http://schemas.microsoft.com/office/drawing/2014/main" id="{0D2ACA7A-E922-4DF6-BA03-F6EF2C17753B}"/>
                  </a:ext>
                </a:extLst>
              </p:cNvPr>
              <p:cNvSpPr/>
              <p:nvPr/>
            </p:nvSpPr>
            <p:spPr>
              <a:xfrm>
                <a:off x="4914966" y="4874049"/>
                <a:ext cx="39147" cy="21159"/>
              </a:xfrm>
              <a:custGeom>
                <a:avLst/>
                <a:gdLst>
                  <a:gd name="connsiteX0" fmla="*/ 19621 w 39147"/>
                  <a:gd name="connsiteY0" fmla="*/ 21154 h 21159"/>
                  <a:gd name="connsiteX1" fmla="*/ 34099 w 39147"/>
                  <a:gd name="connsiteY1" fmla="*/ 17630 h 21159"/>
                  <a:gd name="connsiteX2" fmla="*/ 39148 w 39147"/>
                  <a:gd name="connsiteY2" fmla="*/ 10487 h 21159"/>
                  <a:gd name="connsiteX3" fmla="*/ 33528 w 39147"/>
                  <a:gd name="connsiteY3" fmla="*/ 3247 h 21159"/>
                  <a:gd name="connsiteX4" fmla="*/ 19526 w 39147"/>
                  <a:gd name="connsiteY4" fmla="*/ 9 h 21159"/>
                  <a:gd name="connsiteX5" fmla="*/ 5048 w 39147"/>
                  <a:gd name="connsiteY5" fmla="*/ 3533 h 21159"/>
                  <a:gd name="connsiteX6" fmla="*/ 0 w 39147"/>
                  <a:gd name="connsiteY6" fmla="*/ 10582 h 21159"/>
                  <a:gd name="connsiteX7" fmla="*/ 5620 w 39147"/>
                  <a:gd name="connsiteY7" fmla="*/ 17916 h 21159"/>
                  <a:gd name="connsiteX8" fmla="*/ 19621 w 39147"/>
                  <a:gd name="connsiteY8" fmla="*/ 21154 h 2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47" h="21159">
                    <a:moveTo>
                      <a:pt x="19621" y="21154"/>
                    </a:moveTo>
                    <a:cubicBezTo>
                      <a:pt x="24670" y="21245"/>
                      <a:pt x="29657" y="20031"/>
                      <a:pt x="34099" y="17630"/>
                    </a:cubicBezTo>
                    <a:cubicBezTo>
                      <a:pt x="36962" y="16351"/>
                      <a:pt x="38898" y="13612"/>
                      <a:pt x="39148" y="10487"/>
                    </a:cubicBezTo>
                    <a:cubicBezTo>
                      <a:pt x="38635" y="7272"/>
                      <a:pt x="36515" y="4542"/>
                      <a:pt x="33528" y="3247"/>
                    </a:cubicBezTo>
                    <a:cubicBezTo>
                      <a:pt x="29199" y="1031"/>
                      <a:pt x="24389" y="-81"/>
                      <a:pt x="19526" y="9"/>
                    </a:cubicBezTo>
                    <a:cubicBezTo>
                      <a:pt x="14473" y="-118"/>
                      <a:pt x="9478" y="1099"/>
                      <a:pt x="5048" y="3533"/>
                    </a:cubicBezTo>
                    <a:cubicBezTo>
                      <a:pt x="2200" y="4779"/>
                      <a:pt x="263" y="7484"/>
                      <a:pt x="0" y="10582"/>
                    </a:cubicBezTo>
                    <a:cubicBezTo>
                      <a:pt x="483" y="13832"/>
                      <a:pt x="2607" y="16604"/>
                      <a:pt x="5620" y="17916"/>
                    </a:cubicBezTo>
                    <a:cubicBezTo>
                      <a:pt x="9949" y="20132"/>
                      <a:pt x="14759" y="21244"/>
                      <a:pt x="19621" y="21154"/>
                    </a:cubicBezTo>
                    <a:close/>
                  </a:path>
                </a:pathLst>
              </a:custGeom>
              <a:solidFill>
                <a:srgbClr val="D40E37"/>
              </a:solidFill>
              <a:ln w="9525" cap="flat">
                <a:noFill/>
                <a:prstDash val="solid"/>
                <a:miter/>
              </a:ln>
            </p:spPr>
            <p:txBody>
              <a:bodyPr rtlCol="0" anchor="ctr"/>
              <a:lstStyle/>
              <a:p>
                <a:endParaRPr lang="en-US" sz="1350"/>
              </a:p>
            </p:txBody>
          </p:sp>
          <p:sp>
            <p:nvSpPr>
              <p:cNvPr id="850" name="Freeform: Shape 849">
                <a:extLst>
                  <a:ext uri="{FF2B5EF4-FFF2-40B4-BE49-F238E27FC236}">
                    <a16:creationId xmlns:a16="http://schemas.microsoft.com/office/drawing/2014/main" id="{9F722614-747D-4A20-962A-D0E8ED8AAA8D}"/>
                  </a:ext>
                </a:extLst>
              </p:cNvPr>
              <p:cNvSpPr/>
              <p:nvPr/>
            </p:nvSpPr>
            <p:spPr>
              <a:xfrm>
                <a:off x="4792856" y="4985596"/>
                <a:ext cx="3428" cy="9620"/>
              </a:xfrm>
              <a:custGeom>
                <a:avLst/>
                <a:gdLst>
                  <a:gd name="connsiteX0" fmla="*/ 3429 w 3428"/>
                  <a:gd name="connsiteY0" fmla="*/ 0 h 9620"/>
                  <a:gd name="connsiteX1" fmla="*/ 3334 w 3428"/>
                  <a:gd name="connsiteY1" fmla="*/ 7715 h 9620"/>
                  <a:gd name="connsiteX2" fmla="*/ 0 w 3428"/>
                  <a:gd name="connsiteY2" fmla="*/ 9620 h 9620"/>
                  <a:gd name="connsiteX3" fmla="*/ 0 w 3428"/>
                  <a:gd name="connsiteY3" fmla="*/ 1905 h 9620"/>
                  <a:gd name="connsiteX4" fmla="*/ 3429 w 3428"/>
                  <a:gd name="connsiteY4" fmla="*/ 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 h="9620">
                    <a:moveTo>
                      <a:pt x="3429" y="0"/>
                    </a:moveTo>
                    <a:lnTo>
                      <a:pt x="3334" y="7715"/>
                    </a:lnTo>
                    <a:lnTo>
                      <a:pt x="0" y="9620"/>
                    </a:lnTo>
                    <a:lnTo>
                      <a:pt x="0" y="1905"/>
                    </a:lnTo>
                    <a:lnTo>
                      <a:pt x="3429" y="0"/>
                    </a:lnTo>
                    <a:close/>
                  </a:path>
                </a:pathLst>
              </a:custGeom>
              <a:solidFill>
                <a:srgbClr val="353535"/>
              </a:solidFill>
              <a:ln w="9525" cap="flat">
                <a:noFill/>
                <a:prstDash val="solid"/>
                <a:miter/>
              </a:ln>
            </p:spPr>
            <p:txBody>
              <a:bodyPr rtlCol="0" anchor="ctr"/>
              <a:lstStyle/>
              <a:p>
                <a:endParaRPr lang="en-US" sz="1350"/>
              </a:p>
            </p:txBody>
          </p:sp>
          <p:sp>
            <p:nvSpPr>
              <p:cNvPr id="851" name="Freeform: Shape 850">
                <a:extLst>
                  <a:ext uri="{FF2B5EF4-FFF2-40B4-BE49-F238E27FC236}">
                    <a16:creationId xmlns:a16="http://schemas.microsoft.com/office/drawing/2014/main" id="{9AFDDC08-2258-437C-A01B-97C25FB874E5}"/>
                  </a:ext>
                </a:extLst>
              </p:cNvPr>
              <p:cNvSpPr/>
              <p:nvPr/>
            </p:nvSpPr>
            <p:spPr>
              <a:xfrm>
                <a:off x="4792856" y="4987500"/>
                <a:ext cx="3428" cy="9620"/>
              </a:xfrm>
              <a:custGeom>
                <a:avLst/>
                <a:gdLst>
                  <a:gd name="connsiteX0" fmla="*/ 3429 w 3428"/>
                  <a:gd name="connsiteY0" fmla="*/ 2000 h 9620"/>
                  <a:gd name="connsiteX1" fmla="*/ 3429 w 3428"/>
                  <a:gd name="connsiteY1" fmla="*/ 9620 h 9620"/>
                  <a:gd name="connsiteX2" fmla="*/ 0 w 3428"/>
                  <a:gd name="connsiteY2" fmla="*/ 7716 h 9620"/>
                  <a:gd name="connsiteX3" fmla="*/ 0 w 3428"/>
                  <a:gd name="connsiteY3" fmla="*/ 0 h 9620"/>
                  <a:gd name="connsiteX4" fmla="*/ 3429 w 3428"/>
                  <a:gd name="connsiteY4" fmla="*/ 200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 h="9620">
                    <a:moveTo>
                      <a:pt x="3429" y="2000"/>
                    </a:moveTo>
                    <a:lnTo>
                      <a:pt x="3429" y="9620"/>
                    </a:lnTo>
                    <a:lnTo>
                      <a:pt x="0" y="7716"/>
                    </a:lnTo>
                    <a:lnTo>
                      <a:pt x="0" y="0"/>
                    </a:lnTo>
                    <a:lnTo>
                      <a:pt x="3429" y="2000"/>
                    </a:lnTo>
                    <a:close/>
                  </a:path>
                </a:pathLst>
              </a:custGeom>
              <a:solidFill>
                <a:srgbClr val="4B4B4B"/>
              </a:solidFill>
              <a:ln w="9525" cap="flat">
                <a:noFill/>
                <a:prstDash val="solid"/>
                <a:miter/>
              </a:ln>
            </p:spPr>
            <p:txBody>
              <a:bodyPr rtlCol="0" anchor="ctr"/>
              <a:lstStyle/>
              <a:p>
                <a:endParaRPr lang="en-US" sz="1350"/>
              </a:p>
            </p:txBody>
          </p:sp>
          <p:sp>
            <p:nvSpPr>
              <p:cNvPr id="852" name="Freeform: Shape 851">
                <a:extLst>
                  <a:ext uri="{FF2B5EF4-FFF2-40B4-BE49-F238E27FC236}">
                    <a16:creationId xmlns:a16="http://schemas.microsoft.com/office/drawing/2014/main" id="{03B2C355-14D7-45EB-89E5-4DB88A1B42BA}"/>
                  </a:ext>
                </a:extLst>
              </p:cNvPr>
              <p:cNvSpPr/>
              <p:nvPr/>
            </p:nvSpPr>
            <p:spPr>
              <a:xfrm>
                <a:off x="4796284" y="4989501"/>
                <a:ext cx="3238" cy="9525"/>
              </a:xfrm>
              <a:custGeom>
                <a:avLst/>
                <a:gdLst>
                  <a:gd name="connsiteX0" fmla="*/ 3239 w 3238"/>
                  <a:gd name="connsiteY0" fmla="*/ 1905 h 9525"/>
                  <a:gd name="connsiteX1" fmla="*/ 3239 w 3238"/>
                  <a:gd name="connsiteY1" fmla="*/ 9525 h 9525"/>
                  <a:gd name="connsiteX2" fmla="*/ 0 w 3238"/>
                  <a:gd name="connsiteY2" fmla="*/ 7620 h 9525"/>
                  <a:gd name="connsiteX3" fmla="*/ 0 w 3238"/>
                  <a:gd name="connsiteY3" fmla="*/ 0 h 9525"/>
                  <a:gd name="connsiteX4" fmla="*/ 3239 w 3238"/>
                  <a:gd name="connsiteY4" fmla="*/ 1905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 h="9525">
                    <a:moveTo>
                      <a:pt x="3239" y="1905"/>
                    </a:moveTo>
                    <a:lnTo>
                      <a:pt x="3239" y="9525"/>
                    </a:lnTo>
                    <a:lnTo>
                      <a:pt x="0" y="7620"/>
                    </a:lnTo>
                    <a:lnTo>
                      <a:pt x="0" y="0"/>
                    </a:lnTo>
                    <a:lnTo>
                      <a:pt x="3239" y="1905"/>
                    </a:lnTo>
                    <a:close/>
                  </a:path>
                </a:pathLst>
              </a:custGeom>
              <a:solidFill>
                <a:srgbClr val="4B4B4B"/>
              </a:solidFill>
              <a:ln w="9525" cap="flat">
                <a:noFill/>
                <a:prstDash val="solid"/>
                <a:miter/>
              </a:ln>
            </p:spPr>
            <p:txBody>
              <a:bodyPr rtlCol="0" anchor="ctr"/>
              <a:lstStyle/>
              <a:p>
                <a:endParaRPr lang="en-US" sz="1350"/>
              </a:p>
            </p:txBody>
          </p:sp>
          <p:sp>
            <p:nvSpPr>
              <p:cNvPr id="853" name="Freeform: Shape 852">
                <a:extLst>
                  <a:ext uri="{FF2B5EF4-FFF2-40B4-BE49-F238E27FC236}">
                    <a16:creationId xmlns:a16="http://schemas.microsoft.com/office/drawing/2014/main" id="{2A52CE6D-0D07-467C-8448-37A9AC1B3371}"/>
                  </a:ext>
                </a:extLst>
              </p:cNvPr>
              <p:cNvSpPr/>
              <p:nvPr/>
            </p:nvSpPr>
            <p:spPr>
              <a:xfrm>
                <a:off x="4792951" y="4989501"/>
                <a:ext cx="3333" cy="9525"/>
              </a:xfrm>
              <a:custGeom>
                <a:avLst/>
                <a:gdLst>
                  <a:gd name="connsiteX0" fmla="*/ 3334 w 3333"/>
                  <a:gd name="connsiteY0" fmla="*/ 0 h 9525"/>
                  <a:gd name="connsiteX1" fmla="*/ 3334 w 3333"/>
                  <a:gd name="connsiteY1" fmla="*/ 7620 h 9525"/>
                  <a:gd name="connsiteX2" fmla="*/ 0 w 3333"/>
                  <a:gd name="connsiteY2" fmla="*/ 9525 h 9525"/>
                  <a:gd name="connsiteX3" fmla="*/ 0 w 3333"/>
                  <a:gd name="connsiteY3" fmla="*/ 1905 h 9525"/>
                  <a:gd name="connsiteX4" fmla="*/ 3334 w 3333"/>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525">
                    <a:moveTo>
                      <a:pt x="3334" y="0"/>
                    </a:moveTo>
                    <a:lnTo>
                      <a:pt x="3334" y="7620"/>
                    </a:lnTo>
                    <a:lnTo>
                      <a:pt x="0" y="9525"/>
                    </a:lnTo>
                    <a:lnTo>
                      <a:pt x="0" y="1905"/>
                    </a:lnTo>
                    <a:lnTo>
                      <a:pt x="3334" y="0"/>
                    </a:lnTo>
                    <a:close/>
                  </a:path>
                </a:pathLst>
              </a:custGeom>
              <a:solidFill>
                <a:srgbClr val="353535"/>
              </a:solidFill>
              <a:ln w="9525" cap="flat">
                <a:noFill/>
                <a:prstDash val="solid"/>
                <a:miter/>
              </a:ln>
            </p:spPr>
            <p:txBody>
              <a:bodyPr rtlCol="0" anchor="ctr"/>
              <a:lstStyle/>
              <a:p>
                <a:endParaRPr lang="en-US" sz="1350"/>
              </a:p>
            </p:txBody>
          </p:sp>
          <p:sp>
            <p:nvSpPr>
              <p:cNvPr id="854" name="Freeform: Shape 853">
                <a:extLst>
                  <a:ext uri="{FF2B5EF4-FFF2-40B4-BE49-F238E27FC236}">
                    <a16:creationId xmlns:a16="http://schemas.microsoft.com/office/drawing/2014/main" id="{24F4CD20-8740-4E39-BA74-2B9A2185A0E3}"/>
                  </a:ext>
                </a:extLst>
              </p:cNvPr>
              <p:cNvSpPr/>
              <p:nvPr/>
            </p:nvSpPr>
            <p:spPr>
              <a:xfrm>
                <a:off x="4714655" y="4946162"/>
                <a:ext cx="78390" cy="52863"/>
              </a:xfrm>
              <a:custGeom>
                <a:avLst/>
                <a:gdLst>
                  <a:gd name="connsiteX0" fmla="*/ 78296 w 78390"/>
                  <a:gd name="connsiteY0" fmla="*/ 45149 h 52863"/>
                  <a:gd name="connsiteX1" fmla="*/ 0 w 78390"/>
                  <a:gd name="connsiteY1" fmla="*/ 0 h 52863"/>
                  <a:gd name="connsiteX2" fmla="*/ 0 w 78390"/>
                  <a:gd name="connsiteY2" fmla="*/ 7715 h 52863"/>
                  <a:gd name="connsiteX3" fmla="*/ 78296 w 78390"/>
                  <a:gd name="connsiteY3" fmla="*/ 52864 h 52863"/>
                  <a:gd name="connsiteX4" fmla="*/ 78296 w 78390"/>
                  <a:gd name="connsiteY4" fmla="*/ 49054 h 52863"/>
                  <a:gd name="connsiteX5" fmla="*/ 78391 w 78390"/>
                  <a:gd name="connsiteY5" fmla="*/ 48959 h 52863"/>
                  <a:gd name="connsiteX6" fmla="*/ 78391 w 78390"/>
                  <a:gd name="connsiteY6" fmla="*/ 45244 h 52863"/>
                  <a:gd name="connsiteX7" fmla="*/ 78296 w 78390"/>
                  <a:gd name="connsiteY7" fmla="*/ 45149 h 5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90" h="52863">
                    <a:moveTo>
                      <a:pt x="78296" y="45149"/>
                    </a:moveTo>
                    <a:lnTo>
                      <a:pt x="0" y="0"/>
                    </a:lnTo>
                    <a:lnTo>
                      <a:pt x="0" y="7715"/>
                    </a:lnTo>
                    <a:lnTo>
                      <a:pt x="78296" y="52864"/>
                    </a:lnTo>
                    <a:lnTo>
                      <a:pt x="78296" y="49054"/>
                    </a:lnTo>
                    <a:lnTo>
                      <a:pt x="78391" y="48959"/>
                    </a:lnTo>
                    <a:lnTo>
                      <a:pt x="78391" y="45244"/>
                    </a:lnTo>
                    <a:lnTo>
                      <a:pt x="78296" y="45149"/>
                    </a:lnTo>
                    <a:close/>
                  </a:path>
                </a:pathLst>
              </a:custGeom>
              <a:solidFill>
                <a:srgbClr val="4B4B4B"/>
              </a:solidFill>
              <a:ln w="9525" cap="flat">
                <a:noFill/>
                <a:prstDash val="solid"/>
                <a:miter/>
              </a:ln>
            </p:spPr>
            <p:txBody>
              <a:bodyPr rtlCol="0" anchor="ctr"/>
              <a:lstStyle/>
              <a:p>
                <a:endParaRPr lang="en-US" sz="1350"/>
              </a:p>
            </p:txBody>
          </p:sp>
          <p:sp>
            <p:nvSpPr>
              <p:cNvPr id="855" name="Freeform: Shape 854">
                <a:extLst>
                  <a:ext uri="{FF2B5EF4-FFF2-40B4-BE49-F238E27FC236}">
                    <a16:creationId xmlns:a16="http://schemas.microsoft.com/office/drawing/2014/main" id="{DCF79849-8237-4117-B90D-399488A9DC60}"/>
                  </a:ext>
                </a:extLst>
              </p:cNvPr>
              <p:cNvSpPr/>
              <p:nvPr/>
            </p:nvSpPr>
            <p:spPr>
              <a:xfrm>
                <a:off x="4714655" y="4938447"/>
                <a:ext cx="81629" cy="52958"/>
              </a:xfrm>
              <a:custGeom>
                <a:avLst/>
                <a:gdLst>
                  <a:gd name="connsiteX0" fmla="*/ 79438 w 81629"/>
                  <a:gd name="connsiteY0" fmla="*/ 48387 h 52958"/>
                  <a:gd name="connsiteX1" fmla="*/ 81629 w 81629"/>
                  <a:gd name="connsiteY1" fmla="*/ 47149 h 52958"/>
                  <a:gd name="connsiteX2" fmla="*/ 60007 w 81629"/>
                  <a:gd name="connsiteY2" fmla="*/ 34576 h 52958"/>
                  <a:gd name="connsiteX3" fmla="*/ 57055 w 81629"/>
                  <a:gd name="connsiteY3" fmla="*/ 32957 h 52958"/>
                  <a:gd name="connsiteX4" fmla="*/ 52006 w 81629"/>
                  <a:gd name="connsiteY4" fmla="*/ 30004 h 52958"/>
                  <a:gd name="connsiteX5" fmla="*/ 51911 w 81629"/>
                  <a:gd name="connsiteY5" fmla="*/ 29909 h 52958"/>
                  <a:gd name="connsiteX6" fmla="*/ 46101 w 81629"/>
                  <a:gd name="connsiteY6" fmla="*/ 26670 h 52958"/>
                  <a:gd name="connsiteX7" fmla="*/ 0 w 81629"/>
                  <a:gd name="connsiteY7" fmla="*/ 0 h 52958"/>
                  <a:gd name="connsiteX8" fmla="*/ 0 w 81629"/>
                  <a:gd name="connsiteY8" fmla="*/ 7715 h 52958"/>
                  <a:gd name="connsiteX9" fmla="*/ 78296 w 81629"/>
                  <a:gd name="connsiteY9" fmla="*/ 52864 h 52958"/>
                  <a:gd name="connsiteX10" fmla="*/ 78391 w 81629"/>
                  <a:gd name="connsiteY10" fmla="*/ 52959 h 52958"/>
                  <a:gd name="connsiteX11" fmla="*/ 81534 w 81629"/>
                  <a:gd name="connsiteY11" fmla="*/ 51054 h 52958"/>
                  <a:gd name="connsiteX12" fmla="*/ 78296 w 81629"/>
                  <a:gd name="connsiteY12" fmla="*/ 49149 h 52958"/>
                  <a:gd name="connsiteX13" fmla="*/ 79438 w 81629"/>
                  <a:gd name="connsiteY13" fmla="*/ 48387 h 5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629" h="52958">
                    <a:moveTo>
                      <a:pt x="79438" y="48387"/>
                    </a:moveTo>
                    <a:lnTo>
                      <a:pt x="81629" y="47149"/>
                    </a:lnTo>
                    <a:lnTo>
                      <a:pt x="60007" y="34576"/>
                    </a:lnTo>
                    <a:lnTo>
                      <a:pt x="57055" y="32957"/>
                    </a:lnTo>
                    <a:lnTo>
                      <a:pt x="52006" y="30004"/>
                    </a:lnTo>
                    <a:lnTo>
                      <a:pt x="51911" y="29909"/>
                    </a:lnTo>
                    <a:lnTo>
                      <a:pt x="46101" y="26670"/>
                    </a:lnTo>
                    <a:lnTo>
                      <a:pt x="0" y="0"/>
                    </a:lnTo>
                    <a:lnTo>
                      <a:pt x="0" y="7715"/>
                    </a:lnTo>
                    <a:lnTo>
                      <a:pt x="78296" y="52864"/>
                    </a:lnTo>
                    <a:lnTo>
                      <a:pt x="78391" y="52959"/>
                    </a:lnTo>
                    <a:lnTo>
                      <a:pt x="81534" y="51054"/>
                    </a:lnTo>
                    <a:lnTo>
                      <a:pt x="78296" y="49149"/>
                    </a:lnTo>
                    <a:lnTo>
                      <a:pt x="79438" y="48387"/>
                    </a:lnTo>
                    <a:close/>
                  </a:path>
                </a:pathLst>
              </a:custGeom>
              <a:solidFill>
                <a:srgbClr val="313131"/>
              </a:solidFill>
              <a:ln w="9525" cap="flat">
                <a:noFill/>
                <a:prstDash val="solid"/>
                <a:miter/>
              </a:ln>
            </p:spPr>
            <p:txBody>
              <a:bodyPr rtlCol="0" anchor="ctr"/>
              <a:lstStyle/>
              <a:p>
                <a:endParaRPr lang="en-US" sz="1350"/>
              </a:p>
            </p:txBody>
          </p:sp>
          <p:sp>
            <p:nvSpPr>
              <p:cNvPr id="856" name="Freeform: Shape 855">
                <a:extLst>
                  <a:ext uri="{FF2B5EF4-FFF2-40B4-BE49-F238E27FC236}">
                    <a16:creationId xmlns:a16="http://schemas.microsoft.com/office/drawing/2014/main" id="{BCDD77DF-D70F-4139-A2F7-9CE78E99F034}"/>
                  </a:ext>
                </a:extLst>
              </p:cNvPr>
              <p:cNvSpPr/>
              <p:nvPr/>
            </p:nvSpPr>
            <p:spPr>
              <a:xfrm>
                <a:off x="4799523" y="4891012"/>
                <a:ext cx="172783" cy="108013"/>
              </a:xfrm>
              <a:custGeom>
                <a:avLst/>
                <a:gdLst>
                  <a:gd name="connsiteX0" fmla="*/ 172783 w 172783"/>
                  <a:gd name="connsiteY0" fmla="*/ 0 h 108013"/>
                  <a:gd name="connsiteX1" fmla="*/ 172688 w 172783"/>
                  <a:gd name="connsiteY1" fmla="*/ 7620 h 108013"/>
                  <a:gd name="connsiteX2" fmla="*/ 0 w 172783"/>
                  <a:gd name="connsiteY2" fmla="*/ 108013 h 108013"/>
                  <a:gd name="connsiteX3" fmla="*/ 0 w 172783"/>
                  <a:gd name="connsiteY3" fmla="*/ 100393 h 108013"/>
                  <a:gd name="connsiteX4" fmla="*/ 172783 w 172783"/>
                  <a:gd name="connsiteY4" fmla="*/ 0 h 108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83" h="108013">
                    <a:moveTo>
                      <a:pt x="172783" y="0"/>
                    </a:moveTo>
                    <a:lnTo>
                      <a:pt x="172688" y="7620"/>
                    </a:lnTo>
                    <a:lnTo>
                      <a:pt x="0" y="108013"/>
                    </a:lnTo>
                    <a:lnTo>
                      <a:pt x="0" y="100393"/>
                    </a:lnTo>
                    <a:lnTo>
                      <a:pt x="172783" y="0"/>
                    </a:lnTo>
                    <a:close/>
                  </a:path>
                </a:pathLst>
              </a:custGeom>
              <a:solidFill>
                <a:srgbClr val="737477"/>
              </a:solidFill>
              <a:ln w="9525" cap="flat">
                <a:noFill/>
                <a:prstDash val="solid"/>
                <a:miter/>
              </a:ln>
            </p:spPr>
            <p:txBody>
              <a:bodyPr rtlCol="0" anchor="ctr"/>
              <a:lstStyle/>
              <a:p>
                <a:endParaRPr lang="en-US" sz="1350"/>
              </a:p>
            </p:txBody>
          </p:sp>
          <p:sp>
            <p:nvSpPr>
              <p:cNvPr id="857" name="Freeform: Shape 856">
                <a:extLst>
                  <a:ext uri="{FF2B5EF4-FFF2-40B4-BE49-F238E27FC236}">
                    <a16:creationId xmlns:a16="http://schemas.microsoft.com/office/drawing/2014/main" id="{1B4BD9FA-61B6-40E6-B909-4ACCD3F0CED5}"/>
                  </a:ext>
                </a:extLst>
              </p:cNvPr>
              <p:cNvSpPr/>
              <p:nvPr/>
            </p:nvSpPr>
            <p:spPr>
              <a:xfrm>
                <a:off x="4792856" y="4889107"/>
                <a:ext cx="179450" cy="102298"/>
              </a:xfrm>
              <a:custGeom>
                <a:avLst/>
                <a:gdLst>
                  <a:gd name="connsiteX0" fmla="*/ 179451 w 179450"/>
                  <a:gd name="connsiteY0" fmla="*/ 1905 h 102298"/>
                  <a:gd name="connsiteX1" fmla="*/ 6668 w 179450"/>
                  <a:gd name="connsiteY1" fmla="*/ 102298 h 102298"/>
                  <a:gd name="connsiteX2" fmla="*/ 3429 w 179450"/>
                  <a:gd name="connsiteY2" fmla="*/ 100394 h 102298"/>
                  <a:gd name="connsiteX3" fmla="*/ 0 w 179450"/>
                  <a:gd name="connsiteY3" fmla="*/ 98393 h 102298"/>
                  <a:gd name="connsiteX4" fmla="*/ 3429 w 179450"/>
                  <a:gd name="connsiteY4" fmla="*/ 96488 h 102298"/>
                  <a:gd name="connsiteX5" fmla="*/ 169450 w 179450"/>
                  <a:gd name="connsiteY5" fmla="*/ 0 h 102298"/>
                  <a:gd name="connsiteX6" fmla="*/ 172879 w 179450"/>
                  <a:gd name="connsiteY6" fmla="*/ 1905 h 102298"/>
                  <a:gd name="connsiteX7" fmla="*/ 176117 w 179450"/>
                  <a:gd name="connsiteY7" fmla="*/ 0 h 102298"/>
                  <a:gd name="connsiteX8" fmla="*/ 179451 w 179450"/>
                  <a:gd name="connsiteY8" fmla="*/ 1905 h 10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50" h="102298">
                    <a:moveTo>
                      <a:pt x="179451" y="1905"/>
                    </a:moveTo>
                    <a:lnTo>
                      <a:pt x="6668" y="102298"/>
                    </a:lnTo>
                    <a:lnTo>
                      <a:pt x="3429" y="100394"/>
                    </a:lnTo>
                    <a:lnTo>
                      <a:pt x="0" y="98393"/>
                    </a:lnTo>
                    <a:lnTo>
                      <a:pt x="3429" y="96488"/>
                    </a:lnTo>
                    <a:lnTo>
                      <a:pt x="169450" y="0"/>
                    </a:lnTo>
                    <a:lnTo>
                      <a:pt x="172879" y="1905"/>
                    </a:lnTo>
                    <a:lnTo>
                      <a:pt x="176117" y="0"/>
                    </a:lnTo>
                    <a:lnTo>
                      <a:pt x="179451" y="1905"/>
                    </a:lnTo>
                    <a:close/>
                  </a:path>
                </a:pathLst>
              </a:custGeom>
              <a:solidFill>
                <a:srgbClr val="313131"/>
              </a:solidFill>
              <a:ln w="9525" cap="flat">
                <a:noFill/>
                <a:prstDash val="solid"/>
                <a:miter/>
              </a:ln>
            </p:spPr>
            <p:txBody>
              <a:bodyPr rtlCol="0" anchor="ctr"/>
              <a:lstStyle/>
              <a:p>
                <a:endParaRPr lang="en-US" sz="1350"/>
              </a:p>
            </p:txBody>
          </p:sp>
          <p:sp>
            <p:nvSpPr>
              <p:cNvPr id="858" name="Freeform: Shape 857">
                <a:extLst>
                  <a:ext uri="{FF2B5EF4-FFF2-40B4-BE49-F238E27FC236}">
                    <a16:creationId xmlns:a16="http://schemas.microsoft.com/office/drawing/2014/main" id="{86459223-AF9B-4171-8D57-DB60059908C1}"/>
                  </a:ext>
                </a:extLst>
              </p:cNvPr>
              <p:cNvSpPr/>
              <p:nvPr/>
            </p:nvSpPr>
            <p:spPr>
              <a:xfrm>
                <a:off x="1335661" y="4973404"/>
                <a:ext cx="298132" cy="701706"/>
              </a:xfrm>
              <a:custGeom>
                <a:avLst/>
                <a:gdLst>
                  <a:gd name="connsiteX0" fmla="*/ 298133 w 298132"/>
                  <a:gd name="connsiteY0" fmla="*/ 701707 h 701706"/>
                  <a:gd name="connsiteX1" fmla="*/ 1429 w 298132"/>
                  <a:gd name="connsiteY1" fmla="*/ 529399 h 701706"/>
                  <a:gd name="connsiteX2" fmla="*/ 95 w 298132"/>
                  <a:gd name="connsiteY2" fmla="*/ 23908 h 701706"/>
                  <a:gd name="connsiteX3" fmla="*/ 0 w 298132"/>
                  <a:gd name="connsiteY3" fmla="*/ 15907 h 701706"/>
                  <a:gd name="connsiteX4" fmla="*/ 0 w 298132"/>
                  <a:gd name="connsiteY4" fmla="*/ 0 h 701706"/>
                  <a:gd name="connsiteX5" fmla="*/ 296704 w 298132"/>
                  <a:gd name="connsiteY5" fmla="*/ 172403 h 701706"/>
                  <a:gd name="connsiteX6" fmla="*/ 296704 w 298132"/>
                  <a:gd name="connsiteY6" fmla="*/ 187357 h 701706"/>
                  <a:gd name="connsiteX7" fmla="*/ 296799 w 298132"/>
                  <a:gd name="connsiteY7" fmla="*/ 195263 h 701706"/>
                  <a:gd name="connsiteX8" fmla="*/ 298133 w 298132"/>
                  <a:gd name="connsiteY8" fmla="*/ 701707 h 70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8132" h="701706">
                    <a:moveTo>
                      <a:pt x="298133" y="701707"/>
                    </a:moveTo>
                    <a:lnTo>
                      <a:pt x="1429" y="529399"/>
                    </a:lnTo>
                    <a:lnTo>
                      <a:pt x="95" y="23908"/>
                    </a:lnTo>
                    <a:lnTo>
                      <a:pt x="0" y="15907"/>
                    </a:lnTo>
                    <a:lnTo>
                      <a:pt x="0" y="0"/>
                    </a:lnTo>
                    <a:lnTo>
                      <a:pt x="296704" y="172403"/>
                    </a:lnTo>
                    <a:lnTo>
                      <a:pt x="296704" y="187357"/>
                    </a:lnTo>
                    <a:lnTo>
                      <a:pt x="296799" y="195263"/>
                    </a:lnTo>
                    <a:lnTo>
                      <a:pt x="298133" y="701707"/>
                    </a:lnTo>
                    <a:close/>
                  </a:path>
                </a:pathLst>
              </a:custGeom>
              <a:solidFill>
                <a:srgbClr val="C8D1E3"/>
              </a:solidFill>
              <a:ln w="9525" cap="flat">
                <a:noFill/>
                <a:prstDash val="solid"/>
                <a:miter/>
              </a:ln>
            </p:spPr>
            <p:txBody>
              <a:bodyPr rtlCol="0" anchor="ctr"/>
              <a:lstStyle/>
              <a:p>
                <a:endParaRPr lang="en-US" sz="1350"/>
              </a:p>
            </p:txBody>
          </p:sp>
          <p:sp>
            <p:nvSpPr>
              <p:cNvPr id="859" name="Freeform: Shape 858">
                <a:extLst>
                  <a:ext uri="{FF2B5EF4-FFF2-40B4-BE49-F238E27FC236}">
                    <a16:creationId xmlns:a16="http://schemas.microsoft.com/office/drawing/2014/main" id="{1DBD1FAE-6377-417C-B578-DB0AD075A440}"/>
                  </a:ext>
                </a:extLst>
              </p:cNvPr>
              <p:cNvSpPr/>
              <p:nvPr/>
            </p:nvSpPr>
            <p:spPr>
              <a:xfrm>
                <a:off x="1609315" y="5150949"/>
                <a:ext cx="6762" cy="514064"/>
              </a:xfrm>
              <a:custGeom>
                <a:avLst/>
                <a:gdLst>
                  <a:gd name="connsiteX0" fmla="*/ 6763 w 6762"/>
                  <a:gd name="connsiteY0" fmla="*/ 4001 h 514064"/>
                  <a:gd name="connsiteX1" fmla="*/ 6763 w 6762"/>
                  <a:gd name="connsiteY1" fmla="*/ 514064 h 514064"/>
                  <a:gd name="connsiteX2" fmla="*/ 0 w 6762"/>
                  <a:gd name="connsiteY2" fmla="*/ 509969 h 514064"/>
                  <a:gd name="connsiteX3" fmla="*/ 0 w 6762"/>
                  <a:gd name="connsiteY3" fmla="*/ 0 h 514064"/>
                  <a:gd name="connsiteX4" fmla="*/ 6763 w 6762"/>
                  <a:gd name="connsiteY4" fmla="*/ 4001 h 51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 h="514064">
                    <a:moveTo>
                      <a:pt x="6763" y="4001"/>
                    </a:moveTo>
                    <a:lnTo>
                      <a:pt x="6763" y="514064"/>
                    </a:lnTo>
                    <a:lnTo>
                      <a:pt x="0" y="509969"/>
                    </a:lnTo>
                    <a:lnTo>
                      <a:pt x="0" y="0"/>
                    </a:lnTo>
                    <a:lnTo>
                      <a:pt x="6763" y="4001"/>
                    </a:lnTo>
                    <a:close/>
                  </a:path>
                </a:pathLst>
              </a:custGeom>
              <a:solidFill>
                <a:srgbClr val="A0A7B5"/>
              </a:solidFill>
              <a:ln w="9525" cap="flat">
                <a:noFill/>
                <a:prstDash val="solid"/>
                <a:miter/>
              </a:ln>
            </p:spPr>
            <p:txBody>
              <a:bodyPr rtlCol="0" anchor="ctr"/>
              <a:lstStyle/>
              <a:p>
                <a:endParaRPr lang="en-US" sz="1350"/>
              </a:p>
            </p:txBody>
          </p:sp>
          <p:sp>
            <p:nvSpPr>
              <p:cNvPr id="860" name="Freeform: Shape 859">
                <a:extLst>
                  <a:ext uri="{FF2B5EF4-FFF2-40B4-BE49-F238E27FC236}">
                    <a16:creationId xmlns:a16="http://schemas.microsoft.com/office/drawing/2014/main" id="{0FC5BBE8-97CB-4BBB-B4AA-7A1CF9EC6120}"/>
                  </a:ext>
                </a:extLst>
              </p:cNvPr>
              <p:cNvSpPr/>
              <p:nvPr/>
            </p:nvSpPr>
            <p:spPr>
              <a:xfrm>
                <a:off x="1335661" y="4772521"/>
                <a:ext cx="644652" cy="373284"/>
              </a:xfrm>
              <a:custGeom>
                <a:avLst/>
                <a:gdLst>
                  <a:gd name="connsiteX0" fmla="*/ 296609 w 644652"/>
                  <a:gd name="connsiteY0" fmla="*/ 373285 h 373284"/>
                  <a:gd name="connsiteX1" fmla="*/ 0 w 644652"/>
                  <a:gd name="connsiteY1" fmla="*/ 200882 h 373284"/>
                  <a:gd name="connsiteX2" fmla="*/ 348044 w 644652"/>
                  <a:gd name="connsiteY2" fmla="*/ 0 h 373284"/>
                  <a:gd name="connsiteX3" fmla="*/ 644652 w 644652"/>
                  <a:gd name="connsiteY3" fmla="*/ 172402 h 373284"/>
                  <a:gd name="connsiteX4" fmla="*/ 296609 w 644652"/>
                  <a:gd name="connsiteY4" fmla="*/ 373285 h 37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652" h="373284">
                    <a:moveTo>
                      <a:pt x="296609" y="373285"/>
                    </a:moveTo>
                    <a:lnTo>
                      <a:pt x="0" y="200882"/>
                    </a:lnTo>
                    <a:lnTo>
                      <a:pt x="348044" y="0"/>
                    </a:lnTo>
                    <a:lnTo>
                      <a:pt x="644652" y="172402"/>
                    </a:lnTo>
                    <a:lnTo>
                      <a:pt x="296609" y="373285"/>
                    </a:lnTo>
                    <a:close/>
                  </a:path>
                </a:pathLst>
              </a:custGeom>
              <a:solidFill>
                <a:srgbClr val="EDEFF5"/>
              </a:solidFill>
              <a:ln w="9525" cap="flat">
                <a:noFill/>
                <a:prstDash val="solid"/>
                <a:miter/>
              </a:ln>
            </p:spPr>
            <p:txBody>
              <a:bodyPr rtlCol="0" anchor="ctr"/>
              <a:lstStyle/>
              <a:p>
                <a:endParaRPr lang="en-US" sz="1350"/>
              </a:p>
            </p:txBody>
          </p:sp>
          <p:sp>
            <p:nvSpPr>
              <p:cNvPr id="861" name="Freeform: Shape 860">
                <a:extLst>
                  <a:ext uri="{FF2B5EF4-FFF2-40B4-BE49-F238E27FC236}">
                    <a16:creationId xmlns:a16="http://schemas.microsoft.com/office/drawing/2014/main" id="{0E6832A2-4C63-497D-93BC-C4720104EF71}"/>
                  </a:ext>
                </a:extLst>
              </p:cNvPr>
              <p:cNvSpPr/>
              <p:nvPr/>
            </p:nvSpPr>
            <p:spPr>
              <a:xfrm>
                <a:off x="1357474" y="4785094"/>
                <a:ext cx="601027" cy="348043"/>
              </a:xfrm>
              <a:custGeom>
                <a:avLst/>
                <a:gdLst>
                  <a:gd name="connsiteX0" fmla="*/ 0 w 601027"/>
                  <a:gd name="connsiteY0" fmla="*/ 188309 h 348043"/>
                  <a:gd name="connsiteX1" fmla="*/ 326136 w 601027"/>
                  <a:gd name="connsiteY1" fmla="*/ 0 h 348043"/>
                  <a:gd name="connsiteX2" fmla="*/ 601028 w 601027"/>
                  <a:gd name="connsiteY2" fmla="*/ 159734 h 348043"/>
                  <a:gd name="connsiteX3" fmla="*/ 274892 w 601027"/>
                  <a:gd name="connsiteY3" fmla="*/ 348044 h 348043"/>
                  <a:gd name="connsiteX4" fmla="*/ 0 w 601027"/>
                  <a:gd name="connsiteY4" fmla="*/ 188309 h 348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027" h="348043">
                    <a:moveTo>
                      <a:pt x="0" y="188309"/>
                    </a:moveTo>
                    <a:lnTo>
                      <a:pt x="326136" y="0"/>
                    </a:lnTo>
                    <a:lnTo>
                      <a:pt x="601028" y="159734"/>
                    </a:lnTo>
                    <a:lnTo>
                      <a:pt x="274892" y="348044"/>
                    </a:lnTo>
                    <a:lnTo>
                      <a:pt x="0" y="188309"/>
                    </a:lnTo>
                    <a:close/>
                  </a:path>
                </a:pathLst>
              </a:custGeom>
              <a:solidFill>
                <a:srgbClr val="E5E7ED"/>
              </a:solidFill>
              <a:ln w="9525" cap="flat">
                <a:noFill/>
                <a:prstDash val="solid"/>
                <a:miter/>
              </a:ln>
            </p:spPr>
            <p:txBody>
              <a:bodyPr rtlCol="0" anchor="ctr"/>
              <a:lstStyle/>
              <a:p>
                <a:endParaRPr lang="en-US" sz="1350"/>
              </a:p>
            </p:txBody>
          </p:sp>
          <p:sp>
            <p:nvSpPr>
              <p:cNvPr id="862" name="Freeform: Shape 861">
                <a:extLst>
                  <a:ext uri="{FF2B5EF4-FFF2-40B4-BE49-F238E27FC236}">
                    <a16:creationId xmlns:a16="http://schemas.microsoft.com/office/drawing/2014/main" id="{2F4A45BB-2129-4097-BE5D-551CBB98D7C7}"/>
                  </a:ext>
                </a:extLst>
              </p:cNvPr>
              <p:cNvSpPr/>
              <p:nvPr/>
            </p:nvSpPr>
            <p:spPr>
              <a:xfrm>
                <a:off x="1632365" y="4944924"/>
                <a:ext cx="348900" cy="730186"/>
              </a:xfrm>
              <a:custGeom>
                <a:avLst/>
                <a:gdLst>
                  <a:gd name="connsiteX0" fmla="*/ 348901 w 348900"/>
                  <a:gd name="connsiteY0" fmla="*/ 355568 h 730186"/>
                  <a:gd name="connsiteX1" fmla="*/ 348901 w 348900"/>
                  <a:gd name="connsiteY1" fmla="*/ 529590 h 730186"/>
                  <a:gd name="connsiteX2" fmla="*/ 50292 w 348900"/>
                  <a:gd name="connsiteY2" fmla="*/ 701993 h 730186"/>
                  <a:gd name="connsiteX3" fmla="*/ 14002 w 348900"/>
                  <a:gd name="connsiteY3" fmla="*/ 722852 h 730186"/>
                  <a:gd name="connsiteX4" fmla="*/ 1429 w 348900"/>
                  <a:gd name="connsiteY4" fmla="*/ 730187 h 730186"/>
                  <a:gd name="connsiteX5" fmla="*/ 381 w 348900"/>
                  <a:gd name="connsiteY5" fmla="*/ 346520 h 730186"/>
                  <a:gd name="connsiteX6" fmla="*/ 286 w 348900"/>
                  <a:gd name="connsiteY6" fmla="*/ 338709 h 730186"/>
                  <a:gd name="connsiteX7" fmla="*/ 0 w 348900"/>
                  <a:gd name="connsiteY7" fmla="*/ 200883 h 730186"/>
                  <a:gd name="connsiteX8" fmla="*/ 347948 w 348900"/>
                  <a:gd name="connsiteY8" fmla="*/ 0 h 730186"/>
                  <a:gd name="connsiteX9" fmla="*/ 348234 w 348900"/>
                  <a:gd name="connsiteY9" fmla="*/ 137636 h 730186"/>
                  <a:gd name="connsiteX10" fmla="*/ 348424 w 348900"/>
                  <a:gd name="connsiteY10" fmla="*/ 145542 h 730186"/>
                  <a:gd name="connsiteX11" fmla="*/ 348901 w 348900"/>
                  <a:gd name="connsiteY11" fmla="*/ 355568 h 73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900" h="730186">
                    <a:moveTo>
                      <a:pt x="348901" y="355568"/>
                    </a:moveTo>
                    <a:lnTo>
                      <a:pt x="348901" y="529590"/>
                    </a:lnTo>
                    <a:lnTo>
                      <a:pt x="50292" y="701993"/>
                    </a:lnTo>
                    <a:lnTo>
                      <a:pt x="14002" y="722852"/>
                    </a:lnTo>
                    <a:lnTo>
                      <a:pt x="1429" y="730187"/>
                    </a:lnTo>
                    <a:lnTo>
                      <a:pt x="381" y="346520"/>
                    </a:lnTo>
                    <a:lnTo>
                      <a:pt x="286" y="338709"/>
                    </a:lnTo>
                    <a:lnTo>
                      <a:pt x="0" y="200883"/>
                    </a:lnTo>
                    <a:lnTo>
                      <a:pt x="347948" y="0"/>
                    </a:lnTo>
                    <a:lnTo>
                      <a:pt x="348234" y="137636"/>
                    </a:lnTo>
                    <a:lnTo>
                      <a:pt x="348424" y="145542"/>
                    </a:lnTo>
                    <a:lnTo>
                      <a:pt x="348901" y="355568"/>
                    </a:lnTo>
                    <a:close/>
                  </a:path>
                </a:pathLst>
              </a:custGeom>
              <a:solidFill>
                <a:srgbClr val="DADFEA"/>
              </a:solidFill>
              <a:ln w="9525" cap="flat">
                <a:noFill/>
                <a:prstDash val="solid"/>
                <a:miter/>
              </a:ln>
            </p:spPr>
            <p:txBody>
              <a:bodyPr rtlCol="0" anchor="ctr"/>
              <a:lstStyle/>
              <a:p>
                <a:endParaRPr lang="en-US" sz="1350"/>
              </a:p>
            </p:txBody>
          </p:sp>
          <p:sp>
            <p:nvSpPr>
              <p:cNvPr id="863" name="Freeform: Shape 862">
                <a:extLst>
                  <a:ext uri="{FF2B5EF4-FFF2-40B4-BE49-F238E27FC236}">
                    <a16:creationId xmlns:a16="http://schemas.microsoft.com/office/drawing/2014/main" id="{E221052E-264E-45FD-8EFA-A2FEF9E3774F}"/>
                  </a:ext>
                </a:extLst>
              </p:cNvPr>
              <p:cNvSpPr/>
              <p:nvPr/>
            </p:nvSpPr>
            <p:spPr>
              <a:xfrm>
                <a:off x="1647891" y="5146092"/>
                <a:ext cx="323088" cy="444150"/>
              </a:xfrm>
              <a:custGeom>
                <a:avLst/>
                <a:gdLst>
                  <a:gd name="connsiteX0" fmla="*/ 0 w 323088"/>
                  <a:gd name="connsiteY0" fmla="*/ 186499 h 444150"/>
                  <a:gd name="connsiteX1" fmla="*/ 0 w 323088"/>
                  <a:gd name="connsiteY1" fmla="*/ 444151 h 444150"/>
                  <a:gd name="connsiteX2" fmla="*/ 11621 w 323088"/>
                  <a:gd name="connsiteY2" fmla="*/ 437293 h 444150"/>
                  <a:gd name="connsiteX3" fmla="*/ 45434 w 323088"/>
                  <a:gd name="connsiteY3" fmla="*/ 417862 h 444150"/>
                  <a:gd name="connsiteX4" fmla="*/ 323088 w 323088"/>
                  <a:gd name="connsiteY4" fmla="*/ 257556 h 444150"/>
                  <a:gd name="connsiteX5" fmla="*/ 323088 w 323088"/>
                  <a:gd name="connsiteY5" fmla="*/ 0 h 444150"/>
                  <a:gd name="connsiteX6" fmla="*/ 0 w 323088"/>
                  <a:gd name="connsiteY6" fmla="*/ 186499 h 44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088" h="444150">
                    <a:moveTo>
                      <a:pt x="0" y="186499"/>
                    </a:moveTo>
                    <a:lnTo>
                      <a:pt x="0" y="444151"/>
                    </a:lnTo>
                    <a:lnTo>
                      <a:pt x="11621" y="437293"/>
                    </a:lnTo>
                    <a:lnTo>
                      <a:pt x="45434" y="417862"/>
                    </a:lnTo>
                    <a:lnTo>
                      <a:pt x="323088" y="257556"/>
                    </a:lnTo>
                    <a:lnTo>
                      <a:pt x="323088" y="0"/>
                    </a:lnTo>
                    <a:lnTo>
                      <a:pt x="0" y="186499"/>
                    </a:lnTo>
                    <a:close/>
                  </a:path>
                </a:pathLst>
              </a:custGeom>
              <a:solidFill>
                <a:srgbClr val="171717"/>
              </a:solidFill>
              <a:ln w="9525" cap="flat">
                <a:noFill/>
                <a:prstDash val="solid"/>
                <a:miter/>
              </a:ln>
            </p:spPr>
            <p:txBody>
              <a:bodyPr rtlCol="0" anchor="ctr"/>
              <a:lstStyle/>
              <a:p>
                <a:endParaRPr lang="en-US" sz="1350"/>
              </a:p>
            </p:txBody>
          </p:sp>
          <p:sp>
            <p:nvSpPr>
              <p:cNvPr id="864" name="Freeform: Shape 863">
                <a:extLst>
                  <a:ext uri="{FF2B5EF4-FFF2-40B4-BE49-F238E27FC236}">
                    <a16:creationId xmlns:a16="http://schemas.microsoft.com/office/drawing/2014/main" id="{3398D2F3-9845-4206-9119-75083DCC0101}"/>
                  </a:ext>
                </a:extLst>
              </p:cNvPr>
              <p:cNvSpPr/>
              <p:nvPr/>
            </p:nvSpPr>
            <p:spPr>
              <a:xfrm>
                <a:off x="1669703" y="5184001"/>
                <a:ext cx="279368" cy="328612"/>
              </a:xfrm>
              <a:custGeom>
                <a:avLst/>
                <a:gdLst>
                  <a:gd name="connsiteX0" fmla="*/ 0 w 279368"/>
                  <a:gd name="connsiteY0" fmla="*/ 161258 h 328612"/>
                  <a:gd name="connsiteX1" fmla="*/ 279368 w 279368"/>
                  <a:gd name="connsiteY1" fmla="*/ 0 h 328612"/>
                  <a:gd name="connsiteX2" fmla="*/ 279368 w 279368"/>
                  <a:gd name="connsiteY2" fmla="*/ 167259 h 328612"/>
                  <a:gd name="connsiteX3" fmla="*/ 0 w 279368"/>
                  <a:gd name="connsiteY3" fmla="*/ 328613 h 328612"/>
                  <a:gd name="connsiteX4" fmla="*/ 0 w 279368"/>
                  <a:gd name="connsiteY4" fmla="*/ 161258 h 328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368" h="328612">
                    <a:moveTo>
                      <a:pt x="0" y="161258"/>
                    </a:moveTo>
                    <a:lnTo>
                      <a:pt x="279368" y="0"/>
                    </a:lnTo>
                    <a:lnTo>
                      <a:pt x="279368" y="167259"/>
                    </a:lnTo>
                    <a:lnTo>
                      <a:pt x="0" y="328613"/>
                    </a:lnTo>
                    <a:lnTo>
                      <a:pt x="0" y="161258"/>
                    </a:lnTo>
                    <a:close/>
                  </a:path>
                </a:pathLst>
              </a:custGeom>
              <a:solidFill>
                <a:srgbClr val="252525"/>
              </a:solidFill>
              <a:ln w="9525" cap="flat">
                <a:noFill/>
                <a:prstDash val="solid"/>
                <a:miter/>
              </a:ln>
            </p:spPr>
            <p:txBody>
              <a:bodyPr rtlCol="0" anchor="ctr"/>
              <a:lstStyle/>
              <a:p>
                <a:endParaRPr lang="en-US" sz="1350"/>
              </a:p>
            </p:txBody>
          </p:sp>
          <p:grpSp>
            <p:nvGrpSpPr>
              <p:cNvPr id="865" name="Graphic 2">
                <a:extLst>
                  <a:ext uri="{FF2B5EF4-FFF2-40B4-BE49-F238E27FC236}">
                    <a16:creationId xmlns:a16="http://schemas.microsoft.com/office/drawing/2014/main" id="{298352EA-943B-44C7-9747-620F065F7FDC}"/>
                  </a:ext>
                </a:extLst>
              </p:cNvPr>
              <p:cNvGrpSpPr/>
              <p:nvPr/>
            </p:nvGrpSpPr>
            <p:grpSpPr>
              <a:xfrm>
                <a:off x="1730495" y="4901154"/>
                <a:ext cx="153260" cy="95291"/>
                <a:chOff x="1730495" y="4901154"/>
                <a:chExt cx="153260" cy="95291"/>
              </a:xfrm>
            </p:grpSpPr>
            <p:sp>
              <p:nvSpPr>
                <p:cNvPr id="866" name="Freeform: Shape 865">
                  <a:extLst>
                    <a:ext uri="{FF2B5EF4-FFF2-40B4-BE49-F238E27FC236}">
                      <a16:creationId xmlns:a16="http://schemas.microsoft.com/office/drawing/2014/main" id="{D0D3B5CF-6093-47C8-B730-D361EB432A5F}"/>
                    </a:ext>
                  </a:extLst>
                </p:cNvPr>
                <p:cNvSpPr/>
                <p:nvPr/>
              </p:nvSpPr>
              <p:spPr>
                <a:xfrm>
                  <a:off x="1730495" y="4902000"/>
                  <a:ext cx="153260" cy="94445"/>
                </a:xfrm>
                <a:custGeom>
                  <a:avLst/>
                  <a:gdLst>
                    <a:gd name="connsiteX0" fmla="*/ 131804 w 153260"/>
                    <a:gd name="connsiteY0" fmla="*/ 14444 h 94445"/>
                    <a:gd name="connsiteX1" fmla="*/ 129613 w 153260"/>
                    <a:gd name="connsiteY1" fmla="*/ 81119 h 94445"/>
                    <a:gd name="connsiteX2" fmla="*/ 21409 w 153260"/>
                    <a:gd name="connsiteY2" fmla="*/ 79976 h 94445"/>
                    <a:gd name="connsiteX3" fmla="*/ 23695 w 153260"/>
                    <a:gd name="connsiteY3" fmla="*/ 13301 h 94445"/>
                    <a:gd name="connsiteX4" fmla="*/ 131804 w 153260"/>
                    <a:gd name="connsiteY4" fmla="*/ 14444 h 94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60" h="94445">
                      <a:moveTo>
                        <a:pt x="131804" y="14444"/>
                      </a:moveTo>
                      <a:cubicBezTo>
                        <a:pt x="161141" y="33494"/>
                        <a:pt x="160379" y="63212"/>
                        <a:pt x="129613" y="81119"/>
                      </a:cubicBezTo>
                      <a:cubicBezTo>
                        <a:pt x="95728" y="99286"/>
                        <a:pt x="54903" y="98855"/>
                        <a:pt x="21409" y="79976"/>
                      </a:cubicBezTo>
                      <a:cubicBezTo>
                        <a:pt x="-7833" y="60926"/>
                        <a:pt x="-7166" y="31113"/>
                        <a:pt x="23695" y="13301"/>
                      </a:cubicBezTo>
                      <a:cubicBezTo>
                        <a:pt x="57556" y="-4831"/>
                        <a:pt x="98334" y="-4400"/>
                        <a:pt x="131804" y="14444"/>
                      </a:cubicBezTo>
                      <a:close/>
                    </a:path>
                  </a:pathLst>
                </a:custGeom>
                <a:solidFill>
                  <a:srgbClr val="374246"/>
                </a:solidFill>
                <a:ln w="9525" cap="flat">
                  <a:noFill/>
                  <a:prstDash val="solid"/>
                  <a:miter/>
                </a:ln>
              </p:spPr>
              <p:txBody>
                <a:bodyPr rtlCol="0" anchor="ctr"/>
                <a:lstStyle/>
                <a:p>
                  <a:endParaRPr lang="en-US" sz="1350"/>
                </a:p>
              </p:txBody>
            </p:sp>
            <p:sp>
              <p:nvSpPr>
                <p:cNvPr id="867" name="Freeform: Shape 866">
                  <a:extLst>
                    <a:ext uri="{FF2B5EF4-FFF2-40B4-BE49-F238E27FC236}">
                      <a16:creationId xmlns:a16="http://schemas.microsoft.com/office/drawing/2014/main" id="{8D15A5EA-46D7-445C-A0C1-0EF22AB2A624}"/>
                    </a:ext>
                  </a:extLst>
                </p:cNvPr>
                <p:cNvSpPr/>
                <p:nvPr/>
              </p:nvSpPr>
              <p:spPr>
                <a:xfrm>
                  <a:off x="1731295" y="4901154"/>
                  <a:ext cx="151787" cy="88061"/>
                </a:xfrm>
                <a:custGeom>
                  <a:avLst/>
                  <a:gdLst>
                    <a:gd name="connsiteX0" fmla="*/ 130623 w 151787"/>
                    <a:gd name="connsiteY0" fmla="*/ 13480 h 88061"/>
                    <a:gd name="connsiteX1" fmla="*/ 128432 w 151787"/>
                    <a:gd name="connsiteY1" fmla="*/ 75678 h 88061"/>
                    <a:gd name="connsiteX2" fmla="*/ 20990 w 151787"/>
                    <a:gd name="connsiteY2" fmla="*/ 74631 h 88061"/>
                    <a:gd name="connsiteX3" fmla="*/ 23181 w 151787"/>
                    <a:gd name="connsiteY3" fmla="*/ 12337 h 88061"/>
                    <a:gd name="connsiteX4" fmla="*/ 130623 w 151787"/>
                    <a:gd name="connsiteY4" fmla="*/ 13480 h 88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787" h="88061">
                      <a:moveTo>
                        <a:pt x="130623" y="13480"/>
                      </a:moveTo>
                      <a:cubicBezTo>
                        <a:pt x="159198" y="30911"/>
                        <a:pt x="159198" y="58819"/>
                        <a:pt x="128432" y="75678"/>
                      </a:cubicBezTo>
                      <a:cubicBezTo>
                        <a:pt x="94516" y="92551"/>
                        <a:pt x="54571" y="92162"/>
                        <a:pt x="20990" y="74631"/>
                      </a:cubicBezTo>
                      <a:cubicBezTo>
                        <a:pt x="-7585" y="57105"/>
                        <a:pt x="-7109" y="29292"/>
                        <a:pt x="23181" y="12337"/>
                      </a:cubicBezTo>
                      <a:cubicBezTo>
                        <a:pt x="57112" y="-4506"/>
                        <a:pt x="97058" y="-4081"/>
                        <a:pt x="130623" y="13480"/>
                      </a:cubicBezTo>
                      <a:close/>
                    </a:path>
                  </a:pathLst>
                </a:custGeom>
                <a:solidFill>
                  <a:srgbClr val="56676E"/>
                </a:solidFill>
                <a:ln w="9525" cap="flat">
                  <a:noFill/>
                  <a:prstDash val="solid"/>
                  <a:miter/>
                </a:ln>
              </p:spPr>
              <p:txBody>
                <a:bodyPr rtlCol="0" anchor="ctr"/>
                <a:lstStyle/>
                <a:p>
                  <a:endParaRPr lang="en-US" sz="1350"/>
                </a:p>
              </p:txBody>
            </p:sp>
          </p:grpSp>
          <p:grpSp>
            <p:nvGrpSpPr>
              <p:cNvPr id="868" name="Graphic 2">
                <a:extLst>
                  <a:ext uri="{FF2B5EF4-FFF2-40B4-BE49-F238E27FC236}">
                    <a16:creationId xmlns:a16="http://schemas.microsoft.com/office/drawing/2014/main" id="{64579F7C-8F6B-4E48-AA6C-A27098F13240}"/>
                  </a:ext>
                </a:extLst>
              </p:cNvPr>
              <p:cNvGrpSpPr/>
              <p:nvPr/>
            </p:nvGrpSpPr>
            <p:grpSpPr>
              <a:xfrm>
                <a:off x="1587429" y="5002430"/>
                <a:ext cx="126735" cy="79445"/>
                <a:chOff x="1587429" y="5002430"/>
                <a:chExt cx="126735" cy="79445"/>
              </a:xfrm>
            </p:grpSpPr>
            <p:sp>
              <p:nvSpPr>
                <p:cNvPr id="869" name="Freeform: Shape 868">
                  <a:extLst>
                    <a:ext uri="{FF2B5EF4-FFF2-40B4-BE49-F238E27FC236}">
                      <a16:creationId xmlns:a16="http://schemas.microsoft.com/office/drawing/2014/main" id="{CD904657-6507-439B-9D31-552E2124203D}"/>
                    </a:ext>
                  </a:extLst>
                </p:cNvPr>
                <p:cNvSpPr/>
                <p:nvPr/>
              </p:nvSpPr>
              <p:spPr>
                <a:xfrm>
                  <a:off x="1587429" y="5003370"/>
                  <a:ext cx="126735" cy="78505"/>
                </a:xfrm>
                <a:custGeom>
                  <a:avLst/>
                  <a:gdLst>
                    <a:gd name="connsiteX0" fmla="*/ 109135 w 126735"/>
                    <a:gd name="connsiteY0" fmla="*/ 11944 h 78505"/>
                    <a:gd name="connsiteX1" fmla="*/ 107230 w 126735"/>
                    <a:gd name="connsiteY1" fmla="*/ 67474 h 78505"/>
                    <a:gd name="connsiteX2" fmla="*/ 17600 w 126735"/>
                    <a:gd name="connsiteY2" fmla="*/ 66522 h 78505"/>
                    <a:gd name="connsiteX3" fmla="*/ 19505 w 126735"/>
                    <a:gd name="connsiteY3" fmla="*/ 10991 h 78505"/>
                    <a:gd name="connsiteX4" fmla="*/ 109135 w 126735"/>
                    <a:gd name="connsiteY4" fmla="*/ 11944 h 78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5" h="78505">
                      <a:moveTo>
                        <a:pt x="109135" y="11944"/>
                      </a:moveTo>
                      <a:cubicBezTo>
                        <a:pt x="133329" y="27565"/>
                        <a:pt x="132471" y="52425"/>
                        <a:pt x="107230" y="67474"/>
                      </a:cubicBezTo>
                      <a:cubicBezTo>
                        <a:pt x="79159" y="82515"/>
                        <a:pt x="45346" y="82155"/>
                        <a:pt x="17600" y="66522"/>
                      </a:cubicBezTo>
                      <a:cubicBezTo>
                        <a:pt x="-6593" y="50901"/>
                        <a:pt x="-5736" y="26041"/>
                        <a:pt x="19505" y="10991"/>
                      </a:cubicBezTo>
                      <a:cubicBezTo>
                        <a:pt x="47590" y="-3995"/>
                        <a:pt x="81375" y="-3636"/>
                        <a:pt x="109135" y="11944"/>
                      </a:cubicBezTo>
                      <a:close/>
                    </a:path>
                  </a:pathLst>
                </a:custGeom>
                <a:solidFill>
                  <a:srgbClr val="374246"/>
                </a:solidFill>
                <a:ln w="9525" cap="flat">
                  <a:noFill/>
                  <a:prstDash val="solid"/>
                  <a:miter/>
                </a:ln>
              </p:spPr>
              <p:txBody>
                <a:bodyPr rtlCol="0" anchor="ctr"/>
                <a:lstStyle/>
                <a:p>
                  <a:endParaRPr lang="en-US" sz="1350"/>
                </a:p>
              </p:txBody>
            </p:sp>
            <p:sp>
              <p:nvSpPr>
                <p:cNvPr id="870" name="Freeform: Shape 869">
                  <a:extLst>
                    <a:ext uri="{FF2B5EF4-FFF2-40B4-BE49-F238E27FC236}">
                      <a16:creationId xmlns:a16="http://schemas.microsoft.com/office/drawing/2014/main" id="{4EF0F5D9-ABC8-48F2-BE8A-C6657B853902}"/>
                    </a:ext>
                  </a:extLst>
                </p:cNvPr>
                <p:cNvSpPr/>
                <p:nvPr/>
              </p:nvSpPr>
              <p:spPr>
                <a:xfrm>
                  <a:off x="1587822" y="5002430"/>
                  <a:ext cx="125900" cy="72952"/>
                </a:xfrm>
                <a:custGeom>
                  <a:avLst/>
                  <a:gdLst>
                    <a:gd name="connsiteX0" fmla="*/ 108360 w 125900"/>
                    <a:gd name="connsiteY0" fmla="*/ 11169 h 72952"/>
                    <a:gd name="connsiteX1" fmla="*/ 106551 w 125900"/>
                    <a:gd name="connsiteY1" fmla="*/ 62700 h 72952"/>
                    <a:gd name="connsiteX2" fmla="*/ 17492 w 125900"/>
                    <a:gd name="connsiteY2" fmla="*/ 61747 h 72952"/>
                    <a:gd name="connsiteX3" fmla="*/ 19397 w 125900"/>
                    <a:gd name="connsiteY3" fmla="*/ 10217 h 72952"/>
                    <a:gd name="connsiteX4" fmla="*/ 108360 w 125900"/>
                    <a:gd name="connsiteY4" fmla="*/ 11169 h 72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00" h="72952">
                      <a:moveTo>
                        <a:pt x="108360" y="11169"/>
                      </a:moveTo>
                      <a:cubicBezTo>
                        <a:pt x="132459" y="25647"/>
                        <a:pt x="131601" y="48698"/>
                        <a:pt x="106551" y="62700"/>
                      </a:cubicBezTo>
                      <a:cubicBezTo>
                        <a:pt x="78433" y="76699"/>
                        <a:pt x="45304" y="76344"/>
                        <a:pt x="17492" y="61747"/>
                      </a:cubicBezTo>
                      <a:cubicBezTo>
                        <a:pt x="-6511" y="47269"/>
                        <a:pt x="-5749" y="24219"/>
                        <a:pt x="19397" y="10217"/>
                      </a:cubicBezTo>
                      <a:cubicBezTo>
                        <a:pt x="47492" y="-3734"/>
                        <a:pt x="80570" y="-3380"/>
                        <a:pt x="108360" y="11169"/>
                      </a:cubicBezTo>
                      <a:close/>
                    </a:path>
                  </a:pathLst>
                </a:custGeom>
                <a:solidFill>
                  <a:srgbClr val="56676E"/>
                </a:solidFill>
                <a:ln w="9525" cap="flat">
                  <a:noFill/>
                  <a:prstDash val="solid"/>
                  <a:miter/>
                </a:ln>
              </p:spPr>
              <p:txBody>
                <a:bodyPr rtlCol="0" anchor="ctr"/>
                <a:lstStyle/>
                <a:p>
                  <a:endParaRPr lang="en-US" sz="1350"/>
                </a:p>
              </p:txBody>
            </p:sp>
          </p:grpSp>
          <p:grpSp>
            <p:nvGrpSpPr>
              <p:cNvPr id="871" name="Graphic 2">
                <a:extLst>
                  <a:ext uri="{FF2B5EF4-FFF2-40B4-BE49-F238E27FC236}">
                    <a16:creationId xmlns:a16="http://schemas.microsoft.com/office/drawing/2014/main" id="{883252E6-FE1C-47D1-9927-42CA154E16BF}"/>
                  </a:ext>
                </a:extLst>
              </p:cNvPr>
              <p:cNvGrpSpPr/>
              <p:nvPr/>
            </p:nvGrpSpPr>
            <p:grpSpPr>
              <a:xfrm>
                <a:off x="1628701" y="4837934"/>
                <a:ext cx="87279" cy="54393"/>
                <a:chOff x="1628701" y="4837934"/>
                <a:chExt cx="87279" cy="54393"/>
              </a:xfrm>
            </p:grpSpPr>
            <p:sp>
              <p:nvSpPr>
                <p:cNvPr id="872" name="Freeform: Shape 871">
                  <a:extLst>
                    <a:ext uri="{FF2B5EF4-FFF2-40B4-BE49-F238E27FC236}">
                      <a16:creationId xmlns:a16="http://schemas.microsoft.com/office/drawing/2014/main" id="{D69A016D-8F60-4793-8258-30B90E429C3D}"/>
                    </a:ext>
                  </a:extLst>
                </p:cNvPr>
                <p:cNvSpPr/>
                <p:nvPr/>
              </p:nvSpPr>
              <p:spPr>
                <a:xfrm>
                  <a:off x="1628701" y="4838357"/>
                  <a:ext cx="87279" cy="53970"/>
                </a:xfrm>
                <a:custGeom>
                  <a:avLst/>
                  <a:gdLst>
                    <a:gd name="connsiteX0" fmla="*/ 75102 w 87279"/>
                    <a:gd name="connsiteY0" fmla="*/ 8269 h 53970"/>
                    <a:gd name="connsiteX1" fmla="*/ 73863 w 87279"/>
                    <a:gd name="connsiteY1" fmla="*/ 46369 h 53970"/>
                    <a:gd name="connsiteX2" fmla="*/ 12141 w 87279"/>
                    <a:gd name="connsiteY2" fmla="*/ 45702 h 53970"/>
                    <a:gd name="connsiteX3" fmla="*/ 13380 w 87279"/>
                    <a:gd name="connsiteY3" fmla="*/ 7602 h 53970"/>
                    <a:gd name="connsiteX4" fmla="*/ 75102 w 87279"/>
                    <a:gd name="connsiteY4" fmla="*/ 8269 h 53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79" h="53970">
                      <a:moveTo>
                        <a:pt x="75102" y="8269"/>
                      </a:moveTo>
                      <a:cubicBezTo>
                        <a:pt x="91866" y="19032"/>
                        <a:pt x="91199" y="36082"/>
                        <a:pt x="73863" y="46369"/>
                      </a:cubicBezTo>
                      <a:cubicBezTo>
                        <a:pt x="54534" y="56737"/>
                        <a:pt x="31242" y="56485"/>
                        <a:pt x="12141" y="45702"/>
                      </a:cubicBezTo>
                      <a:cubicBezTo>
                        <a:pt x="-4527" y="35034"/>
                        <a:pt x="-3956" y="17889"/>
                        <a:pt x="13380" y="7602"/>
                      </a:cubicBezTo>
                      <a:cubicBezTo>
                        <a:pt x="32709" y="-2766"/>
                        <a:pt x="56001" y="-2514"/>
                        <a:pt x="75102" y="8269"/>
                      </a:cubicBezTo>
                      <a:close/>
                    </a:path>
                  </a:pathLst>
                </a:custGeom>
                <a:solidFill>
                  <a:srgbClr val="374246"/>
                </a:solidFill>
                <a:ln w="9525" cap="flat">
                  <a:noFill/>
                  <a:prstDash val="solid"/>
                  <a:miter/>
                </a:ln>
              </p:spPr>
              <p:txBody>
                <a:bodyPr rtlCol="0" anchor="ctr"/>
                <a:lstStyle/>
                <a:p>
                  <a:endParaRPr lang="en-US" sz="1350"/>
                </a:p>
              </p:txBody>
            </p:sp>
            <p:sp>
              <p:nvSpPr>
                <p:cNvPr id="873" name="Freeform: Shape 872">
                  <a:extLst>
                    <a:ext uri="{FF2B5EF4-FFF2-40B4-BE49-F238E27FC236}">
                      <a16:creationId xmlns:a16="http://schemas.microsoft.com/office/drawing/2014/main" id="{EAC87C25-6A49-4D52-A49D-183F297AD07B}"/>
                    </a:ext>
                  </a:extLst>
                </p:cNvPr>
                <p:cNvSpPr/>
                <p:nvPr/>
              </p:nvSpPr>
              <p:spPr>
                <a:xfrm>
                  <a:off x="1628963" y="4837934"/>
                  <a:ext cx="86719" cy="50198"/>
                </a:xfrm>
                <a:custGeom>
                  <a:avLst/>
                  <a:gdLst>
                    <a:gd name="connsiteX0" fmla="*/ 74649 w 86719"/>
                    <a:gd name="connsiteY0" fmla="*/ 7644 h 50198"/>
                    <a:gd name="connsiteX1" fmla="*/ 73411 w 86719"/>
                    <a:gd name="connsiteY1" fmla="*/ 43172 h 50198"/>
                    <a:gd name="connsiteX2" fmla="*/ 12070 w 86719"/>
                    <a:gd name="connsiteY2" fmla="*/ 42505 h 50198"/>
                    <a:gd name="connsiteX3" fmla="*/ 13308 w 86719"/>
                    <a:gd name="connsiteY3" fmla="*/ 7072 h 50198"/>
                    <a:gd name="connsiteX4" fmla="*/ 74649 w 86719"/>
                    <a:gd name="connsiteY4" fmla="*/ 7644 h 50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19" h="50198">
                      <a:moveTo>
                        <a:pt x="74649" y="7644"/>
                      </a:moveTo>
                      <a:cubicBezTo>
                        <a:pt x="91223" y="17645"/>
                        <a:pt x="90651" y="33552"/>
                        <a:pt x="73411" y="43172"/>
                      </a:cubicBezTo>
                      <a:cubicBezTo>
                        <a:pt x="54033" y="52770"/>
                        <a:pt x="31235" y="52522"/>
                        <a:pt x="12070" y="42505"/>
                      </a:cubicBezTo>
                      <a:cubicBezTo>
                        <a:pt x="-4503" y="32980"/>
                        <a:pt x="-3932" y="16693"/>
                        <a:pt x="13308" y="7072"/>
                      </a:cubicBezTo>
                      <a:cubicBezTo>
                        <a:pt x="32671" y="-2555"/>
                        <a:pt x="55470" y="-2343"/>
                        <a:pt x="74649" y="7644"/>
                      </a:cubicBezTo>
                      <a:close/>
                    </a:path>
                  </a:pathLst>
                </a:custGeom>
                <a:solidFill>
                  <a:srgbClr val="56676E"/>
                </a:solidFill>
                <a:ln w="9525" cap="flat">
                  <a:noFill/>
                  <a:prstDash val="solid"/>
                  <a:miter/>
                </a:ln>
              </p:spPr>
              <p:txBody>
                <a:bodyPr rtlCol="0" anchor="ctr"/>
                <a:lstStyle/>
                <a:p>
                  <a:endParaRPr lang="en-US" sz="1350"/>
                </a:p>
              </p:txBody>
            </p:sp>
          </p:grpSp>
          <p:grpSp>
            <p:nvGrpSpPr>
              <p:cNvPr id="874" name="Graphic 2">
                <a:extLst>
                  <a:ext uri="{FF2B5EF4-FFF2-40B4-BE49-F238E27FC236}">
                    <a16:creationId xmlns:a16="http://schemas.microsoft.com/office/drawing/2014/main" id="{8B73BAE0-9E51-44EA-8C58-6B4C0D5348B3}"/>
                  </a:ext>
                </a:extLst>
              </p:cNvPr>
              <p:cNvGrpSpPr/>
              <p:nvPr/>
            </p:nvGrpSpPr>
            <p:grpSpPr>
              <a:xfrm>
                <a:off x="1433505" y="4912487"/>
                <a:ext cx="153308" cy="95502"/>
                <a:chOff x="1433505" y="4912487"/>
                <a:chExt cx="153308" cy="95502"/>
              </a:xfrm>
            </p:grpSpPr>
            <p:sp>
              <p:nvSpPr>
                <p:cNvPr id="875" name="Freeform: Shape 874">
                  <a:extLst>
                    <a:ext uri="{FF2B5EF4-FFF2-40B4-BE49-F238E27FC236}">
                      <a16:creationId xmlns:a16="http://schemas.microsoft.com/office/drawing/2014/main" id="{C407C756-C39F-4BC4-8920-C39421D704BB}"/>
                    </a:ext>
                  </a:extLst>
                </p:cNvPr>
                <p:cNvSpPr/>
                <p:nvPr/>
              </p:nvSpPr>
              <p:spPr>
                <a:xfrm>
                  <a:off x="1433505" y="4913550"/>
                  <a:ext cx="153308" cy="94438"/>
                </a:xfrm>
                <a:custGeom>
                  <a:avLst/>
                  <a:gdLst>
                    <a:gd name="connsiteX0" fmla="*/ 131899 w 153308"/>
                    <a:gd name="connsiteY0" fmla="*/ 14324 h 94438"/>
                    <a:gd name="connsiteX1" fmla="*/ 129613 w 153308"/>
                    <a:gd name="connsiteY1" fmla="*/ 80999 h 94438"/>
                    <a:gd name="connsiteX2" fmla="*/ 21409 w 153308"/>
                    <a:gd name="connsiteY2" fmla="*/ 80142 h 94438"/>
                    <a:gd name="connsiteX3" fmla="*/ 23695 w 153308"/>
                    <a:gd name="connsiteY3" fmla="*/ 13467 h 94438"/>
                    <a:gd name="connsiteX4" fmla="*/ 131899 w 153308"/>
                    <a:gd name="connsiteY4" fmla="*/ 14324 h 9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08" h="94438">
                      <a:moveTo>
                        <a:pt x="131899" y="14324"/>
                      </a:moveTo>
                      <a:cubicBezTo>
                        <a:pt x="161141" y="33374"/>
                        <a:pt x="160474" y="63092"/>
                        <a:pt x="129613" y="80999"/>
                      </a:cubicBezTo>
                      <a:cubicBezTo>
                        <a:pt x="95768" y="99219"/>
                        <a:pt x="54962" y="98896"/>
                        <a:pt x="21409" y="80142"/>
                      </a:cubicBezTo>
                      <a:cubicBezTo>
                        <a:pt x="-7833" y="61092"/>
                        <a:pt x="-7166" y="31278"/>
                        <a:pt x="23695" y="13467"/>
                      </a:cubicBezTo>
                      <a:cubicBezTo>
                        <a:pt x="57532" y="-4789"/>
                        <a:pt x="98356" y="-4465"/>
                        <a:pt x="131899" y="14324"/>
                      </a:cubicBezTo>
                      <a:close/>
                    </a:path>
                  </a:pathLst>
                </a:custGeom>
                <a:solidFill>
                  <a:srgbClr val="374246"/>
                </a:solidFill>
                <a:ln w="9525" cap="flat">
                  <a:noFill/>
                  <a:prstDash val="solid"/>
                  <a:miter/>
                </a:ln>
              </p:spPr>
              <p:txBody>
                <a:bodyPr rtlCol="0" anchor="ctr"/>
                <a:lstStyle/>
                <a:p>
                  <a:endParaRPr lang="en-US" sz="1350"/>
                </a:p>
              </p:txBody>
            </p:sp>
            <p:sp>
              <p:nvSpPr>
                <p:cNvPr id="876" name="Freeform: Shape 875">
                  <a:extLst>
                    <a:ext uri="{FF2B5EF4-FFF2-40B4-BE49-F238E27FC236}">
                      <a16:creationId xmlns:a16="http://schemas.microsoft.com/office/drawing/2014/main" id="{86442903-10D9-4B00-B44F-FF1B92228067}"/>
                    </a:ext>
                  </a:extLst>
                </p:cNvPr>
                <p:cNvSpPr/>
                <p:nvPr/>
              </p:nvSpPr>
              <p:spPr>
                <a:xfrm>
                  <a:off x="1433741" y="4912487"/>
                  <a:ext cx="152533" cy="88221"/>
                </a:xfrm>
                <a:custGeom>
                  <a:avLst/>
                  <a:gdLst>
                    <a:gd name="connsiteX0" fmla="*/ 131187 w 152533"/>
                    <a:gd name="connsiteY0" fmla="*/ 13577 h 88221"/>
                    <a:gd name="connsiteX1" fmla="*/ 128996 w 152533"/>
                    <a:gd name="connsiteY1" fmla="*/ 75776 h 88221"/>
                    <a:gd name="connsiteX2" fmla="*/ 21173 w 152533"/>
                    <a:gd name="connsiteY2" fmla="*/ 74728 h 88221"/>
                    <a:gd name="connsiteX3" fmla="*/ 23364 w 152533"/>
                    <a:gd name="connsiteY3" fmla="*/ 12434 h 88221"/>
                    <a:gd name="connsiteX4" fmla="*/ 131187 w 152533"/>
                    <a:gd name="connsiteY4" fmla="*/ 13577 h 88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533" h="88221">
                      <a:moveTo>
                        <a:pt x="131187" y="13577"/>
                      </a:moveTo>
                      <a:cubicBezTo>
                        <a:pt x="160238" y="31008"/>
                        <a:pt x="159762" y="58916"/>
                        <a:pt x="128996" y="75776"/>
                      </a:cubicBezTo>
                      <a:cubicBezTo>
                        <a:pt x="94965" y="92731"/>
                        <a:pt x="54868" y="92342"/>
                        <a:pt x="21173" y="74728"/>
                      </a:cubicBezTo>
                      <a:cubicBezTo>
                        <a:pt x="-7878" y="57202"/>
                        <a:pt x="-6926" y="29293"/>
                        <a:pt x="23364" y="12434"/>
                      </a:cubicBezTo>
                      <a:cubicBezTo>
                        <a:pt x="57399" y="-4539"/>
                        <a:pt x="97519" y="-4114"/>
                        <a:pt x="131187" y="13577"/>
                      </a:cubicBezTo>
                      <a:close/>
                    </a:path>
                  </a:pathLst>
                </a:custGeom>
                <a:solidFill>
                  <a:srgbClr val="56676E"/>
                </a:solidFill>
                <a:ln w="9525" cap="flat">
                  <a:noFill/>
                  <a:prstDash val="solid"/>
                  <a:miter/>
                </a:ln>
              </p:spPr>
              <p:txBody>
                <a:bodyPr rtlCol="0" anchor="ctr"/>
                <a:lstStyle/>
                <a:p>
                  <a:endParaRPr lang="en-US" sz="1350"/>
                </a:p>
              </p:txBody>
            </p:sp>
          </p:grpSp>
          <p:sp>
            <p:nvSpPr>
              <p:cNvPr id="877" name="Freeform: Shape 876">
                <a:extLst>
                  <a:ext uri="{FF2B5EF4-FFF2-40B4-BE49-F238E27FC236}">
                    <a16:creationId xmlns:a16="http://schemas.microsoft.com/office/drawing/2014/main" id="{67E38F1E-A6E4-4DE9-8A35-0C88B123C7E1}"/>
                  </a:ext>
                </a:extLst>
              </p:cNvPr>
              <p:cNvSpPr/>
              <p:nvPr/>
            </p:nvSpPr>
            <p:spPr>
              <a:xfrm>
                <a:off x="1660654" y="5086370"/>
                <a:ext cx="128968" cy="169830"/>
              </a:xfrm>
              <a:custGeom>
                <a:avLst/>
                <a:gdLst>
                  <a:gd name="connsiteX0" fmla="*/ 128969 w 128968"/>
                  <a:gd name="connsiteY0" fmla="*/ 95441 h 169830"/>
                  <a:gd name="connsiteX1" fmla="*/ 0 w 128968"/>
                  <a:gd name="connsiteY1" fmla="*/ 169831 h 169830"/>
                  <a:gd name="connsiteX2" fmla="*/ 0 w 128968"/>
                  <a:gd name="connsiteY2" fmla="*/ 74390 h 169830"/>
                  <a:gd name="connsiteX3" fmla="*/ 128969 w 128968"/>
                  <a:gd name="connsiteY3" fmla="*/ 0 h 169830"/>
                  <a:gd name="connsiteX4" fmla="*/ 128969 w 128968"/>
                  <a:gd name="connsiteY4" fmla="*/ 95441 h 169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68" h="169830">
                    <a:moveTo>
                      <a:pt x="128969" y="95441"/>
                    </a:moveTo>
                    <a:lnTo>
                      <a:pt x="0" y="169831"/>
                    </a:lnTo>
                    <a:lnTo>
                      <a:pt x="0" y="74390"/>
                    </a:lnTo>
                    <a:lnTo>
                      <a:pt x="128969" y="0"/>
                    </a:lnTo>
                    <a:lnTo>
                      <a:pt x="128969" y="95441"/>
                    </a:lnTo>
                    <a:close/>
                  </a:path>
                </a:pathLst>
              </a:custGeom>
              <a:solidFill>
                <a:srgbClr val="C8D1E3"/>
              </a:solidFill>
              <a:ln w="9525" cap="flat">
                <a:noFill/>
                <a:prstDash val="solid"/>
                <a:miter/>
              </a:ln>
            </p:spPr>
            <p:txBody>
              <a:bodyPr rtlCol="0" anchor="ctr"/>
              <a:lstStyle/>
              <a:p>
                <a:endParaRPr lang="en-US" sz="1350"/>
              </a:p>
            </p:txBody>
          </p:sp>
          <p:sp>
            <p:nvSpPr>
              <p:cNvPr id="878" name="Freeform: Shape 877">
                <a:extLst>
                  <a:ext uri="{FF2B5EF4-FFF2-40B4-BE49-F238E27FC236}">
                    <a16:creationId xmlns:a16="http://schemas.microsoft.com/office/drawing/2014/main" id="{126DC5F5-71CB-42DA-B01A-17AF77FA809A}"/>
                  </a:ext>
                </a:extLst>
              </p:cNvPr>
              <p:cNvSpPr/>
              <p:nvPr/>
            </p:nvSpPr>
            <p:spPr>
              <a:xfrm>
                <a:off x="1666084" y="5096371"/>
                <a:ext cx="118872" cy="123348"/>
              </a:xfrm>
              <a:custGeom>
                <a:avLst/>
                <a:gdLst>
                  <a:gd name="connsiteX0" fmla="*/ 118872 w 118872"/>
                  <a:gd name="connsiteY0" fmla="*/ 54769 h 123348"/>
                  <a:gd name="connsiteX1" fmla="*/ 0 w 118872"/>
                  <a:gd name="connsiteY1" fmla="*/ 123349 h 123348"/>
                  <a:gd name="connsiteX2" fmla="*/ 0 w 118872"/>
                  <a:gd name="connsiteY2" fmla="*/ 68580 h 123348"/>
                  <a:gd name="connsiteX3" fmla="*/ 118872 w 118872"/>
                  <a:gd name="connsiteY3" fmla="*/ 0 h 123348"/>
                  <a:gd name="connsiteX4" fmla="*/ 118872 w 118872"/>
                  <a:gd name="connsiteY4" fmla="*/ 54769 h 123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72" h="123348">
                    <a:moveTo>
                      <a:pt x="118872" y="54769"/>
                    </a:moveTo>
                    <a:lnTo>
                      <a:pt x="0" y="123349"/>
                    </a:lnTo>
                    <a:lnTo>
                      <a:pt x="0" y="68580"/>
                    </a:lnTo>
                    <a:lnTo>
                      <a:pt x="118872" y="0"/>
                    </a:lnTo>
                    <a:lnTo>
                      <a:pt x="118872" y="54769"/>
                    </a:lnTo>
                    <a:close/>
                  </a:path>
                </a:pathLst>
              </a:custGeom>
              <a:solidFill>
                <a:srgbClr val="025074"/>
              </a:solidFill>
              <a:ln w="9525" cap="flat">
                <a:noFill/>
                <a:prstDash val="solid"/>
                <a:miter/>
              </a:ln>
            </p:spPr>
            <p:txBody>
              <a:bodyPr rtlCol="0" anchor="ctr"/>
              <a:lstStyle/>
              <a:p>
                <a:endParaRPr lang="en-US" sz="1350"/>
              </a:p>
            </p:txBody>
          </p:sp>
          <p:sp>
            <p:nvSpPr>
              <p:cNvPr id="879" name="Freeform: Shape 878">
                <a:extLst>
                  <a:ext uri="{FF2B5EF4-FFF2-40B4-BE49-F238E27FC236}">
                    <a16:creationId xmlns:a16="http://schemas.microsoft.com/office/drawing/2014/main" id="{38466484-7088-4E52-9BD3-9ABD691F7FDD}"/>
                  </a:ext>
                </a:extLst>
              </p:cNvPr>
              <p:cNvSpPr/>
              <p:nvPr/>
            </p:nvSpPr>
            <p:spPr>
              <a:xfrm>
                <a:off x="1758476" y="5157331"/>
                <a:ext cx="26479" cy="33623"/>
              </a:xfrm>
              <a:custGeom>
                <a:avLst/>
                <a:gdLst>
                  <a:gd name="connsiteX0" fmla="*/ 0 w 26479"/>
                  <a:gd name="connsiteY0" fmla="*/ 33623 h 33623"/>
                  <a:gd name="connsiteX1" fmla="*/ 26479 w 26479"/>
                  <a:gd name="connsiteY1" fmla="*/ 18288 h 33623"/>
                  <a:gd name="connsiteX2" fmla="*/ 26479 w 26479"/>
                  <a:gd name="connsiteY2" fmla="*/ 0 h 33623"/>
                  <a:gd name="connsiteX3" fmla="*/ 0 w 26479"/>
                  <a:gd name="connsiteY3" fmla="*/ 15240 h 33623"/>
                  <a:gd name="connsiteX4" fmla="*/ 0 w 26479"/>
                  <a:gd name="connsiteY4" fmla="*/ 33623 h 33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79" h="33623">
                    <a:moveTo>
                      <a:pt x="0" y="33623"/>
                    </a:moveTo>
                    <a:lnTo>
                      <a:pt x="26479" y="18288"/>
                    </a:lnTo>
                    <a:lnTo>
                      <a:pt x="26479" y="0"/>
                    </a:lnTo>
                    <a:lnTo>
                      <a:pt x="0" y="15240"/>
                    </a:lnTo>
                    <a:lnTo>
                      <a:pt x="0" y="33623"/>
                    </a:lnTo>
                    <a:close/>
                  </a:path>
                </a:pathLst>
              </a:custGeom>
              <a:solidFill>
                <a:srgbClr val="EDEFF5"/>
              </a:solidFill>
              <a:ln w="9525" cap="flat">
                <a:noFill/>
                <a:prstDash val="solid"/>
                <a:miter/>
              </a:ln>
            </p:spPr>
            <p:txBody>
              <a:bodyPr rtlCol="0" anchor="ctr"/>
              <a:lstStyle/>
              <a:p>
                <a:endParaRPr lang="en-US" sz="1350"/>
              </a:p>
            </p:txBody>
          </p:sp>
          <p:sp>
            <p:nvSpPr>
              <p:cNvPr id="880" name="Freeform: Shape 879">
                <a:extLst>
                  <a:ext uri="{FF2B5EF4-FFF2-40B4-BE49-F238E27FC236}">
                    <a16:creationId xmlns:a16="http://schemas.microsoft.com/office/drawing/2014/main" id="{C16711E8-3BB4-42DE-8D76-C7F5EDB960C2}"/>
                  </a:ext>
                </a:extLst>
              </p:cNvPr>
              <p:cNvSpPr/>
              <p:nvPr/>
            </p:nvSpPr>
            <p:spPr>
              <a:xfrm>
                <a:off x="1727425" y="5174572"/>
                <a:ext cx="27622" cy="34290"/>
              </a:xfrm>
              <a:custGeom>
                <a:avLst/>
                <a:gdLst>
                  <a:gd name="connsiteX0" fmla="*/ 27623 w 27622"/>
                  <a:gd name="connsiteY0" fmla="*/ 0 h 34290"/>
                  <a:gd name="connsiteX1" fmla="*/ 0 w 27622"/>
                  <a:gd name="connsiteY1" fmla="*/ 15907 h 34290"/>
                  <a:gd name="connsiteX2" fmla="*/ 0 w 27622"/>
                  <a:gd name="connsiteY2" fmla="*/ 34290 h 34290"/>
                  <a:gd name="connsiteX3" fmla="*/ 27623 w 27622"/>
                  <a:gd name="connsiteY3" fmla="*/ 18288 h 34290"/>
                  <a:gd name="connsiteX4" fmla="*/ 27623 w 27622"/>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 h="34290">
                    <a:moveTo>
                      <a:pt x="27623" y="0"/>
                    </a:moveTo>
                    <a:lnTo>
                      <a:pt x="0" y="15907"/>
                    </a:lnTo>
                    <a:lnTo>
                      <a:pt x="0" y="34290"/>
                    </a:lnTo>
                    <a:lnTo>
                      <a:pt x="27623" y="18288"/>
                    </a:lnTo>
                    <a:lnTo>
                      <a:pt x="27623" y="0"/>
                    </a:lnTo>
                    <a:close/>
                  </a:path>
                </a:pathLst>
              </a:custGeom>
              <a:solidFill>
                <a:srgbClr val="EDEFF5"/>
              </a:solidFill>
              <a:ln w="9525" cap="flat">
                <a:noFill/>
                <a:prstDash val="solid"/>
                <a:miter/>
              </a:ln>
            </p:spPr>
            <p:txBody>
              <a:bodyPr rtlCol="0" anchor="ctr"/>
              <a:lstStyle/>
              <a:p>
                <a:endParaRPr lang="en-US" sz="1350"/>
              </a:p>
            </p:txBody>
          </p:sp>
          <p:sp>
            <p:nvSpPr>
              <p:cNvPr id="881" name="Freeform: Shape 880">
                <a:extLst>
                  <a:ext uri="{FF2B5EF4-FFF2-40B4-BE49-F238E27FC236}">
                    <a16:creationId xmlns:a16="http://schemas.microsoft.com/office/drawing/2014/main" id="{8D98F0F2-E674-4D92-9EBB-7ECF6DC91A08}"/>
                  </a:ext>
                </a:extLst>
              </p:cNvPr>
              <p:cNvSpPr/>
              <p:nvPr/>
            </p:nvSpPr>
            <p:spPr>
              <a:xfrm>
                <a:off x="1696754" y="5192479"/>
                <a:ext cx="27241" cy="34099"/>
              </a:xfrm>
              <a:custGeom>
                <a:avLst/>
                <a:gdLst>
                  <a:gd name="connsiteX0" fmla="*/ 0 w 27241"/>
                  <a:gd name="connsiteY0" fmla="*/ 34099 h 34099"/>
                  <a:gd name="connsiteX1" fmla="*/ 27242 w 27241"/>
                  <a:gd name="connsiteY1" fmla="*/ 18383 h 34099"/>
                  <a:gd name="connsiteX2" fmla="*/ 27242 w 27241"/>
                  <a:gd name="connsiteY2" fmla="*/ 0 h 34099"/>
                  <a:gd name="connsiteX3" fmla="*/ 0 w 27241"/>
                  <a:gd name="connsiteY3" fmla="*/ 15716 h 34099"/>
                  <a:gd name="connsiteX4" fmla="*/ 0 w 27241"/>
                  <a:gd name="connsiteY4" fmla="*/ 34099 h 3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41" h="34099">
                    <a:moveTo>
                      <a:pt x="0" y="34099"/>
                    </a:moveTo>
                    <a:lnTo>
                      <a:pt x="27242" y="18383"/>
                    </a:lnTo>
                    <a:lnTo>
                      <a:pt x="27242" y="0"/>
                    </a:lnTo>
                    <a:lnTo>
                      <a:pt x="0" y="15716"/>
                    </a:lnTo>
                    <a:lnTo>
                      <a:pt x="0" y="34099"/>
                    </a:lnTo>
                    <a:close/>
                  </a:path>
                </a:pathLst>
              </a:custGeom>
              <a:solidFill>
                <a:srgbClr val="EDEFF5"/>
              </a:solidFill>
              <a:ln w="9525" cap="flat">
                <a:noFill/>
                <a:prstDash val="solid"/>
                <a:miter/>
              </a:ln>
            </p:spPr>
            <p:txBody>
              <a:bodyPr rtlCol="0" anchor="ctr"/>
              <a:lstStyle/>
              <a:p>
                <a:endParaRPr lang="en-US" sz="1350"/>
              </a:p>
            </p:txBody>
          </p:sp>
          <p:sp>
            <p:nvSpPr>
              <p:cNvPr id="882" name="Freeform: Shape 881">
                <a:extLst>
                  <a:ext uri="{FF2B5EF4-FFF2-40B4-BE49-F238E27FC236}">
                    <a16:creationId xmlns:a16="http://schemas.microsoft.com/office/drawing/2014/main" id="{4684E262-F9AE-4D3D-B367-DFE576426A9D}"/>
                  </a:ext>
                </a:extLst>
              </p:cNvPr>
              <p:cNvSpPr/>
              <p:nvPr/>
            </p:nvSpPr>
            <p:spPr>
              <a:xfrm>
                <a:off x="1666084" y="5210195"/>
                <a:ext cx="27241" cy="34099"/>
              </a:xfrm>
              <a:custGeom>
                <a:avLst/>
                <a:gdLst>
                  <a:gd name="connsiteX0" fmla="*/ 27242 w 27241"/>
                  <a:gd name="connsiteY0" fmla="*/ 0 h 34099"/>
                  <a:gd name="connsiteX1" fmla="*/ 0 w 27241"/>
                  <a:gd name="connsiteY1" fmla="*/ 15716 h 34099"/>
                  <a:gd name="connsiteX2" fmla="*/ 0 w 27241"/>
                  <a:gd name="connsiteY2" fmla="*/ 34100 h 34099"/>
                  <a:gd name="connsiteX3" fmla="*/ 27242 w 27241"/>
                  <a:gd name="connsiteY3" fmla="*/ 18383 h 34099"/>
                  <a:gd name="connsiteX4" fmla="*/ 27242 w 27241"/>
                  <a:gd name="connsiteY4" fmla="*/ 0 h 3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41" h="34099">
                    <a:moveTo>
                      <a:pt x="27242" y="0"/>
                    </a:moveTo>
                    <a:lnTo>
                      <a:pt x="0" y="15716"/>
                    </a:lnTo>
                    <a:lnTo>
                      <a:pt x="0" y="34100"/>
                    </a:lnTo>
                    <a:lnTo>
                      <a:pt x="27242" y="18383"/>
                    </a:lnTo>
                    <a:lnTo>
                      <a:pt x="27242" y="0"/>
                    </a:lnTo>
                    <a:close/>
                  </a:path>
                </a:pathLst>
              </a:custGeom>
              <a:solidFill>
                <a:srgbClr val="EDEFF5"/>
              </a:solidFill>
              <a:ln w="9525" cap="flat">
                <a:noFill/>
                <a:prstDash val="solid"/>
                <a:miter/>
              </a:ln>
            </p:spPr>
            <p:txBody>
              <a:bodyPr rtlCol="0" anchor="ctr"/>
              <a:lstStyle/>
              <a:p>
                <a:endParaRPr lang="en-US" sz="1350"/>
              </a:p>
            </p:txBody>
          </p:sp>
          <p:sp>
            <p:nvSpPr>
              <p:cNvPr id="883" name="Freeform: Shape 882">
                <a:extLst>
                  <a:ext uri="{FF2B5EF4-FFF2-40B4-BE49-F238E27FC236}">
                    <a16:creationId xmlns:a16="http://schemas.microsoft.com/office/drawing/2014/main" id="{F7643FB0-2B9F-46ED-AB3F-C1C6F99D5161}"/>
                  </a:ext>
                </a:extLst>
              </p:cNvPr>
              <p:cNvSpPr/>
              <p:nvPr/>
            </p:nvSpPr>
            <p:spPr>
              <a:xfrm>
                <a:off x="1670846" y="5166573"/>
                <a:ext cx="25336" cy="32665"/>
              </a:xfrm>
              <a:custGeom>
                <a:avLst/>
                <a:gdLst>
                  <a:gd name="connsiteX0" fmla="*/ 12668 w 25336"/>
                  <a:gd name="connsiteY0" fmla="*/ 30954 h 32665"/>
                  <a:gd name="connsiteX1" fmla="*/ 0 w 25336"/>
                  <a:gd name="connsiteY1" fmla="*/ 23619 h 32665"/>
                  <a:gd name="connsiteX2" fmla="*/ 12668 w 25336"/>
                  <a:gd name="connsiteY2" fmla="*/ 1712 h 32665"/>
                  <a:gd name="connsiteX3" fmla="*/ 25337 w 25336"/>
                  <a:gd name="connsiteY3" fmla="*/ 9046 h 32665"/>
                  <a:gd name="connsiteX4" fmla="*/ 12668 w 25336"/>
                  <a:gd name="connsiteY4" fmla="*/ 30954 h 32665"/>
                  <a:gd name="connsiteX5" fmla="*/ 12668 w 25336"/>
                  <a:gd name="connsiteY5" fmla="*/ 5522 h 32665"/>
                  <a:gd name="connsiteX6" fmla="*/ 3143 w 25336"/>
                  <a:gd name="connsiteY6" fmla="*/ 21715 h 32665"/>
                  <a:gd name="connsiteX7" fmla="*/ 12668 w 25336"/>
                  <a:gd name="connsiteY7" fmla="*/ 27144 h 32665"/>
                  <a:gd name="connsiteX8" fmla="*/ 22193 w 25336"/>
                  <a:gd name="connsiteY8" fmla="*/ 10951 h 32665"/>
                  <a:gd name="connsiteX9" fmla="*/ 12668 w 25336"/>
                  <a:gd name="connsiteY9" fmla="*/ 5522 h 32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36" h="32665">
                    <a:moveTo>
                      <a:pt x="12668" y="30954"/>
                    </a:moveTo>
                    <a:cubicBezTo>
                      <a:pt x="5620" y="34954"/>
                      <a:pt x="0" y="31716"/>
                      <a:pt x="0" y="23619"/>
                    </a:cubicBezTo>
                    <a:cubicBezTo>
                      <a:pt x="464" y="14707"/>
                      <a:pt x="5175" y="6559"/>
                      <a:pt x="12668" y="1712"/>
                    </a:cubicBezTo>
                    <a:cubicBezTo>
                      <a:pt x="19622" y="-2288"/>
                      <a:pt x="25337" y="950"/>
                      <a:pt x="25337" y="9046"/>
                    </a:cubicBezTo>
                    <a:cubicBezTo>
                      <a:pt x="24754" y="17922"/>
                      <a:pt x="20071" y="26021"/>
                      <a:pt x="12668" y="30954"/>
                    </a:cubicBezTo>
                    <a:close/>
                    <a:moveTo>
                      <a:pt x="12668" y="5522"/>
                    </a:moveTo>
                    <a:cubicBezTo>
                      <a:pt x="7070" y="9070"/>
                      <a:pt x="3525" y="15098"/>
                      <a:pt x="3143" y="21715"/>
                    </a:cubicBezTo>
                    <a:cubicBezTo>
                      <a:pt x="3143" y="27715"/>
                      <a:pt x="7334" y="30192"/>
                      <a:pt x="12668" y="27144"/>
                    </a:cubicBezTo>
                    <a:cubicBezTo>
                      <a:pt x="18243" y="23573"/>
                      <a:pt x="21781" y="17559"/>
                      <a:pt x="22193" y="10951"/>
                    </a:cubicBezTo>
                    <a:cubicBezTo>
                      <a:pt x="22193" y="4950"/>
                      <a:pt x="17621" y="2474"/>
                      <a:pt x="12668" y="5522"/>
                    </a:cubicBezTo>
                    <a:close/>
                  </a:path>
                </a:pathLst>
              </a:custGeom>
              <a:solidFill>
                <a:srgbClr val="FFFFFF"/>
              </a:solidFill>
              <a:ln w="9525" cap="flat">
                <a:noFill/>
                <a:prstDash val="solid"/>
                <a:miter/>
              </a:ln>
            </p:spPr>
            <p:txBody>
              <a:bodyPr rtlCol="0" anchor="ctr"/>
              <a:lstStyle/>
              <a:p>
                <a:endParaRPr lang="en-US" sz="1350"/>
              </a:p>
            </p:txBody>
          </p:sp>
          <p:sp>
            <p:nvSpPr>
              <p:cNvPr id="884" name="Freeform: Shape 883">
                <a:extLst>
                  <a:ext uri="{FF2B5EF4-FFF2-40B4-BE49-F238E27FC236}">
                    <a16:creationId xmlns:a16="http://schemas.microsoft.com/office/drawing/2014/main" id="{9D5629B4-ED95-4A25-9680-E2B0C65249AF}"/>
                  </a:ext>
                </a:extLst>
              </p:cNvPr>
              <p:cNvSpPr/>
              <p:nvPr/>
            </p:nvSpPr>
            <p:spPr>
              <a:xfrm>
                <a:off x="1681133" y="5176021"/>
                <a:ext cx="4286" cy="13863"/>
              </a:xfrm>
              <a:custGeom>
                <a:avLst/>
                <a:gdLst>
                  <a:gd name="connsiteX0" fmla="*/ 4286 w 4286"/>
                  <a:gd name="connsiteY0" fmla="*/ 9886 h 13863"/>
                  <a:gd name="connsiteX1" fmla="*/ 2191 w 4286"/>
                  <a:gd name="connsiteY1" fmla="*/ 13601 h 13863"/>
                  <a:gd name="connsiteX2" fmla="*/ 2191 w 4286"/>
                  <a:gd name="connsiteY2" fmla="*/ 13600 h 13863"/>
                  <a:gd name="connsiteX3" fmla="*/ 0 w 4286"/>
                  <a:gd name="connsiteY3" fmla="*/ 12362 h 13863"/>
                  <a:gd name="connsiteX4" fmla="*/ 0 w 4286"/>
                  <a:gd name="connsiteY4" fmla="*/ 3885 h 13863"/>
                  <a:gd name="connsiteX5" fmla="*/ 2191 w 4286"/>
                  <a:gd name="connsiteY5" fmla="*/ 265 h 13863"/>
                  <a:gd name="connsiteX6" fmla="*/ 2191 w 4286"/>
                  <a:gd name="connsiteY6" fmla="*/ 265 h 13863"/>
                  <a:gd name="connsiteX7" fmla="*/ 4286 w 4286"/>
                  <a:gd name="connsiteY7" fmla="*/ 1408 h 1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6" h="13863">
                    <a:moveTo>
                      <a:pt x="4286" y="9886"/>
                    </a:moveTo>
                    <a:cubicBezTo>
                      <a:pt x="4184" y="11377"/>
                      <a:pt x="3414" y="12742"/>
                      <a:pt x="2191" y="13601"/>
                    </a:cubicBezTo>
                    <a:lnTo>
                      <a:pt x="2191" y="13600"/>
                    </a:lnTo>
                    <a:cubicBezTo>
                      <a:pt x="952" y="14267"/>
                      <a:pt x="0" y="13600"/>
                      <a:pt x="0" y="12362"/>
                    </a:cubicBezTo>
                    <a:lnTo>
                      <a:pt x="0" y="3885"/>
                    </a:lnTo>
                    <a:cubicBezTo>
                      <a:pt x="78" y="2388"/>
                      <a:pt x="900" y="1029"/>
                      <a:pt x="2191" y="265"/>
                    </a:cubicBezTo>
                    <a:lnTo>
                      <a:pt x="2191" y="265"/>
                    </a:lnTo>
                    <a:cubicBezTo>
                      <a:pt x="3334" y="-401"/>
                      <a:pt x="4286" y="265"/>
                      <a:pt x="4286" y="1408"/>
                    </a:cubicBezTo>
                    <a:close/>
                  </a:path>
                </a:pathLst>
              </a:custGeom>
              <a:solidFill>
                <a:srgbClr val="FFFFFF"/>
              </a:solidFill>
              <a:ln w="9525" cap="flat">
                <a:noFill/>
                <a:prstDash val="solid"/>
                <a:miter/>
              </a:ln>
            </p:spPr>
            <p:txBody>
              <a:bodyPr rtlCol="0" anchor="ctr"/>
              <a:lstStyle/>
              <a:p>
                <a:endParaRPr lang="en-US" sz="1350"/>
              </a:p>
            </p:txBody>
          </p:sp>
          <p:sp>
            <p:nvSpPr>
              <p:cNvPr id="885" name="Freeform: Shape 884">
                <a:extLst>
                  <a:ext uri="{FF2B5EF4-FFF2-40B4-BE49-F238E27FC236}">
                    <a16:creationId xmlns:a16="http://schemas.microsoft.com/office/drawing/2014/main" id="{1E031067-7F0F-4D6D-B350-0894F006F208}"/>
                  </a:ext>
                </a:extLst>
              </p:cNvPr>
              <p:cNvSpPr/>
              <p:nvPr/>
            </p:nvSpPr>
            <p:spPr>
              <a:xfrm>
                <a:off x="1754356" y="5117422"/>
                <a:ext cx="26088" cy="35337"/>
              </a:xfrm>
              <a:custGeom>
                <a:avLst/>
                <a:gdLst>
                  <a:gd name="connsiteX0" fmla="*/ 25932 w 26088"/>
                  <a:gd name="connsiteY0" fmla="*/ 7715 h 35337"/>
                  <a:gd name="connsiteX1" fmla="*/ 25266 w 26088"/>
                  <a:gd name="connsiteY1" fmla="*/ 4763 h 35337"/>
                  <a:gd name="connsiteX2" fmla="*/ 25266 w 26088"/>
                  <a:gd name="connsiteY2" fmla="*/ 4763 h 35337"/>
                  <a:gd name="connsiteX3" fmla="*/ 21837 w 26088"/>
                  <a:gd name="connsiteY3" fmla="*/ 6668 h 35337"/>
                  <a:gd name="connsiteX4" fmla="*/ 20313 w 26088"/>
                  <a:gd name="connsiteY4" fmla="*/ 5048 h 35337"/>
                  <a:gd name="connsiteX5" fmla="*/ 21456 w 26088"/>
                  <a:gd name="connsiteY5" fmla="*/ 571 h 35337"/>
                  <a:gd name="connsiteX6" fmla="*/ 21456 w 26088"/>
                  <a:gd name="connsiteY6" fmla="*/ 0 h 35337"/>
                  <a:gd name="connsiteX7" fmla="*/ 18979 w 26088"/>
                  <a:gd name="connsiteY7" fmla="*/ 0 h 35337"/>
                  <a:gd name="connsiteX8" fmla="*/ 18408 w 26088"/>
                  <a:gd name="connsiteY8" fmla="*/ 476 h 35337"/>
                  <a:gd name="connsiteX9" fmla="*/ 15931 w 26088"/>
                  <a:gd name="connsiteY9" fmla="*/ 4667 h 35337"/>
                  <a:gd name="connsiteX10" fmla="*/ 13264 w 26088"/>
                  <a:gd name="connsiteY10" fmla="*/ 5715 h 35337"/>
                  <a:gd name="connsiteX11" fmla="*/ 11835 w 26088"/>
                  <a:gd name="connsiteY11" fmla="*/ 2953 h 35337"/>
                  <a:gd name="connsiteX12" fmla="*/ 11264 w 26088"/>
                  <a:gd name="connsiteY12" fmla="*/ 2953 h 35337"/>
                  <a:gd name="connsiteX13" fmla="*/ 8406 w 26088"/>
                  <a:gd name="connsiteY13" fmla="*/ 5334 h 35337"/>
                  <a:gd name="connsiteX14" fmla="*/ 8406 w 26088"/>
                  <a:gd name="connsiteY14" fmla="*/ 6096 h 35337"/>
                  <a:gd name="connsiteX15" fmla="*/ 8406 w 26088"/>
                  <a:gd name="connsiteY15" fmla="*/ 10096 h 35337"/>
                  <a:gd name="connsiteX16" fmla="*/ 6216 w 26088"/>
                  <a:gd name="connsiteY16" fmla="*/ 13240 h 35337"/>
                  <a:gd name="connsiteX17" fmla="*/ 2977 w 26088"/>
                  <a:gd name="connsiteY17" fmla="*/ 13716 h 35337"/>
                  <a:gd name="connsiteX18" fmla="*/ 2406 w 26088"/>
                  <a:gd name="connsiteY18" fmla="*/ 14288 h 35337"/>
                  <a:gd name="connsiteX19" fmla="*/ 786 w 26088"/>
                  <a:gd name="connsiteY19" fmla="*/ 18002 h 35337"/>
                  <a:gd name="connsiteX20" fmla="*/ 786 w 26088"/>
                  <a:gd name="connsiteY20" fmla="*/ 18669 h 35337"/>
                  <a:gd name="connsiteX21" fmla="*/ 3168 w 26088"/>
                  <a:gd name="connsiteY21" fmla="*/ 20098 h 35337"/>
                  <a:gd name="connsiteX22" fmla="*/ 3168 w 26088"/>
                  <a:gd name="connsiteY22" fmla="*/ 23431 h 35337"/>
                  <a:gd name="connsiteX23" fmla="*/ 120 w 26088"/>
                  <a:gd name="connsiteY23" fmla="*/ 26956 h 35337"/>
                  <a:gd name="connsiteX24" fmla="*/ 120 w 26088"/>
                  <a:gd name="connsiteY24" fmla="*/ 27717 h 35337"/>
                  <a:gd name="connsiteX25" fmla="*/ 691 w 26088"/>
                  <a:gd name="connsiteY25" fmla="*/ 30671 h 35337"/>
                  <a:gd name="connsiteX26" fmla="*/ 691 w 26088"/>
                  <a:gd name="connsiteY26" fmla="*/ 30671 h 35337"/>
                  <a:gd name="connsiteX27" fmla="*/ 4120 w 26088"/>
                  <a:gd name="connsiteY27" fmla="*/ 28670 h 35337"/>
                  <a:gd name="connsiteX28" fmla="*/ 5739 w 26088"/>
                  <a:gd name="connsiteY28" fmla="*/ 30385 h 35337"/>
                  <a:gd name="connsiteX29" fmla="*/ 4596 w 26088"/>
                  <a:gd name="connsiteY29" fmla="*/ 34766 h 35337"/>
                  <a:gd name="connsiteX30" fmla="*/ 4596 w 26088"/>
                  <a:gd name="connsiteY30" fmla="*/ 35338 h 35337"/>
                  <a:gd name="connsiteX31" fmla="*/ 7073 w 26088"/>
                  <a:gd name="connsiteY31" fmla="*/ 35338 h 35337"/>
                  <a:gd name="connsiteX32" fmla="*/ 7644 w 26088"/>
                  <a:gd name="connsiteY32" fmla="*/ 34862 h 35337"/>
                  <a:gd name="connsiteX33" fmla="*/ 10121 w 26088"/>
                  <a:gd name="connsiteY33" fmla="*/ 30671 h 35337"/>
                  <a:gd name="connsiteX34" fmla="*/ 12788 w 26088"/>
                  <a:gd name="connsiteY34" fmla="*/ 29718 h 35337"/>
                  <a:gd name="connsiteX35" fmla="*/ 14312 w 26088"/>
                  <a:gd name="connsiteY35" fmla="*/ 32480 h 35337"/>
                  <a:gd name="connsiteX36" fmla="*/ 14788 w 26088"/>
                  <a:gd name="connsiteY36" fmla="*/ 32480 h 35337"/>
                  <a:gd name="connsiteX37" fmla="*/ 17646 w 26088"/>
                  <a:gd name="connsiteY37" fmla="*/ 30099 h 35337"/>
                  <a:gd name="connsiteX38" fmla="*/ 17646 w 26088"/>
                  <a:gd name="connsiteY38" fmla="*/ 29337 h 35337"/>
                  <a:gd name="connsiteX39" fmla="*/ 17646 w 26088"/>
                  <a:gd name="connsiteY39" fmla="*/ 25337 h 35337"/>
                  <a:gd name="connsiteX40" fmla="*/ 19932 w 26088"/>
                  <a:gd name="connsiteY40" fmla="*/ 22288 h 35337"/>
                  <a:gd name="connsiteX41" fmla="*/ 23170 w 26088"/>
                  <a:gd name="connsiteY41" fmla="*/ 21717 h 35337"/>
                  <a:gd name="connsiteX42" fmla="*/ 23742 w 26088"/>
                  <a:gd name="connsiteY42" fmla="*/ 21241 h 35337"/>
                  <a:gd name="connsiteX43" fmla="*/ 25361 w 26088"/>
                  <a:gd name="connsiteY43" fmla="*/ 17431 h 35337"/>
                  <a:gd name="connsiteX44" fmla="*/ 25361 w 26088"/>
                  <a:gd name="connsiteY44" fmla="*/ 16764 h 35337"/>
                  <a:gd name="connsiteX45" fmla="*/ 22884 w 26088"/>
                  <a:gd name="connsiteY45" fmla="*/ 15335 h 35337"/>
                  <a:gd name="connsiteX46" fmla="*/ 22884 w 26088"/>
                  <a:gd name="connsiteY46" fmla="*/ 12001 h 35337"/>
                  <a:gd name="connsiteX47" fmla="*/ 26028 w 26088"/>
                  <a:gd name="connsiteY47" fmla="*/ 8477 h 35337"/>
                  <a:gd name="connsiteX48" fmla="*/ 25932 w 26088"/>
                  <a:gd name="connsiteY48" fmla="*/ 7715 h 35337"/>
                  <a:gd name="connsiteX49" fmla="*/ 13359 w 26088"/>
                  <a:gd name="connsiteY49" fmla="*/ 22860 h 35337"/>
                  <a:gd name="connsiteX50" fmla="*/ 6882 w 26088"/>
                  <a:gd name="connsiteY50" fmla="*/ 21812 h 35337"/>
                  <a:gd name="connsiteX51" fmla="*/ 10978 w 26088"/>
                  <a:gd name="connsiteY51" fmla="*/ 12287 h 35337"/>
                  <a:gd name="connsiteX52" fmla="*/ 17455 w 26088"/>
                  <a:gd name="connsiteY52" fmla="*/ 13335 h 35337"/>
                  <a:gd name="connsiteX53" fmla="*/ 13359 w 26088"/>
                  <a:gd name="connsiteY53" fmla="*/ 22860 h 3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088" h="35337">
                    <a:moveTo>
                      <a:pt x="25932" y="7715"/>
                    </a:moveTo>
                    <a:lnTo>
                      <a:pt x="25266" y="4763"/>
                    </a:lnTo>
                    <a:cubicBezTo>
                      <a:pt x="25266" y="4763"/>
                      <a:pt x="25266" y="4763"/>
                      <a:pt x="25266" y="4763"/>
                    </a:cubicBezTo>
                    <a:lnTo>
                      <a:pt x="21837" y="6668"/>
                    </a:lnTo>
                    <a:cubicBezTo>
                      <a:pt x="21458" y="6019"/>
                      <a:pt x="20937" y="5466"/>
                      <a:pt x="20313" y="5048"/>
                    </a:cubicBezTo>
                    <a:lnTo>
                      <a:pt x="21456" y="571"/>
                    </a:lnTo>
                    <a:cubicBezTo>
                      <a:pt x="21456" y="571"/>
                      <a:pt x="21456" y="571"/>
                      <a:pt x="21456" y="0"/>
                    </a:cubicBezTo>
                    <a:lnTo>
                      <a:pt x="18979" y="0"/>
                    </a:lnTo>
                    <a:cubicBezTo>
                      <a:pt x="18710" y="28"/>
                      <a:pt x="18484" y="216"/>
                      <a:pt x="18408" y="476"/>
                    </a:cubicBezTo>
                    <a:lnTo>
                      <a:pt x="15931" y="4667"/>
                    </a:lnTo>
                    <a:cubicBezTo>
                      <a:pt x="14990" y="4864"/>
                      <a:pt x="14088" y="5219"/>
                      <a:pt x="13264" y="5715"/>
                    </a:cubicBezTo>
                    <a:lnTo>
                      <a:pt x="11835" y="2953"/>
                    </a:lnTo>
                    <a:cubicBezTo>
                      <a:pt x="11835" y="2953"/>
                      <a:pt x="11835" y="2953"/>
                      <a:pt x="11264" y="2953"/>
                    </a:cubicBezTo>
                    <a:lnTo>
                      <a:pt x="8406" y="5334"/>
                    </a:lnTo>
                    <a:cubicBezTo>
                      <a:pt x="8337" y="5583"/>
                      <a:pt x="8337" y="5847"/>
                      <a:pt x="8406" y="6096"/>
                    </a:cubicBezTo>
                    <a:lnTo>
                      <a:pt x="8406" y="10096"/>
                    </a:lnTo>
                    <a:cubicBezTo>
                      <a:pt x="7600" y="11089"/>
                      <a:pt x="6868" y="12140"/>
                      <a:pt x="6216" y="13240"/>
                    </a:cubicBezTo>
                    <a:lnTo>
                      <a:pt x="2977" y="13716"/>
                    </a:lnTo>
                    <a:cubicBezTo>
                      <a:pt x="2680" y="13756"/>
                      <a:pt x="2446" y="13990"/>
                      <a:pt x="2406" y="14288"/>
                    </a:cubicBezTo>
                    <a:lnTo>
                      <a:pt x="786" y="18002"/>
                    </a:lnTo>
                    <a:cubicBezTo>
                      <a:pt x="786" y="18002"/>
                      <a:pt x="786" y="18669"/>
                      <a:pt x="786" y="18669"/>
                    </a:cubicBezTo>
                    <a:lnTo>
                      <a:pt x="3168" y="20098"/>
                    </a:lnTo>
                    <a:cubicBezTo>
                      <a:pt x="3168" y="21241"/>
                      <a:pt x="3168" y="22384"/>
                      <a:pt x="3168" y="23431"/>
                    </a:cubicBezTo>
                    <a:lnTo>
                      <a:pt x="120" y="26956"/>
                    </a:lnTo>
                    <a:cubicBezTo>
                      <a:pt x="-40" y="27185"/>
                      <a:pt x="-40" y="27489"/>
                      <a:pt x="120" y="27717"/>
                    </a:cubicBezTo>
                    <a:lnTo>
                      <a:pt x="691" y="30671"/>
                    </a:lnTo>
                    <a:cubicBezTo>
                      <a:pt x="691" y="30671"/>
                      <a:pt x="691" y="30671"/>
                      <a:pt x="691" y="30671"/>
                    </a:cubicBezTo>
                    <a:lnTo>
                      <a:pt x="4120" y="28670"/>
                    </a:lnTo>
                    <a:cubicBezTo>
                      <a:pt x="4558" y="29330"/>
                      <a:pt x="5106" y="29910"/>
                      <a:pt x="5739" y="30385"/>
                    </a:cubicBezTo>
                    <a:lnTo>
                      <a:pt x="4596" y="34766"/>
                    </a:lnTo>
                    <a:cubicBezTo>
                      <a:pt x="4596" y="34766"/>
                      <a:pt x="4596" y="35243"/>
                      <a:pt x="4596" y="35338"/>
                    </a:cubicBezTo>
                    <a:lnTo>
                      <a:pt x="7073" y="35338"/>
                    </a:lnTo>
                    <a:cubicBezTo>
                      <a:pt x="7355" y="35342"/>
                      <a:pt x="7597" y="35139"/>
                      <a:pt x="7644" y="34862"/>
                    </a:cubicBezTo>
                    <a:lnTo>
                      <a:pt x="10121" y="30671"/>
                    </a:lnTo>
                    <a:cubicBezTo>
                      <a:pt x="11052" y="30488"/>
                      <a:pt x="11951" y="30167"/>
                      <a:pt x="12788" y="29718"/>
                    </a:cubicBezTo>
                    <a:lnTo>
                      <a:pt x="14312" y="32480"/>
                    </a:lnTo>
                    <a:cubicBezTo>
                      <a:pt x="14312" y="32480"/>
                      <a:pt x="14312" y="32480"/>
                      <a:pt x="14788" y="32480"/>
                    </a:cubicBezTo>
                    <a:lnTo>
                      <a:pt x="17646" y="30099"/>
                    </a:lnTo>
                    <a:cubicBezTo>
                      <a:pt x="17646" y="30099"/>
                      <a:pt x="17646" y="29528"/>
                      <a:pt x="17646" y="29337"/>
                    </a:cubicBezTo>
                    <a:lnTo>
                      <a:pt x="17646" y="25337"/>
                    </a:lnTo>
                    <a:cubicBezTo>
                      <a:pt x="18490" y="24385"/>
                      <a:pt x="19255" y="23366"/>
                      <a:pt x="19932" y="22288"/>
                    </a:cubicBezTo>
                    <a:lnTo>
                      <a:pt x="23170" y="21717"/>
                    </a:lnTo>
                    <a:cubicBezTo>
                      <a:pt x="23170" y="21717"/>
                      <a:pt x="23170" y="21717"/>
                      <a:pt x="23742" y="21241"/>
                    </a:cubicBezTo>
                    <a:lnTo>
                      <a:pt x="25361" y="17431"/>
                    </a:lnTo>
                    <a:cubicBezTo>
                      <a:pt x="25361" y="17431"/>
                      <a:pt x="25361" y="16859"/>
                      <a:pt x="25361" y="16764"/>
                    </a:cubicBezTo>
                    <a:lnTo>
                      <a:pt x="22884" y="15335"/>
                    </a:lnTo>
                    <a:cubicBezTo>
                      <a:pt x="23016" y="14228"/>
                      <a:pt x="23016" y="13109"/>
                      <a:pt x="22884" y="12001"/>
                    </a:cubicBezTo>
                    <a:lnTo>
                      <a:pt x="26028" y="8477"/>
                    </a:lnTo>
                    <a:cubicBezTo>
                      <a:pt x="26136" y="8224"/>
                      <a:pt x="26099" y="7933"/>
                      <a:pt x="25932" y="7715"/>
                    </a:cubicBezTo>
                    <a:close/>
                    <a:moveTo>
                      <a:pt x="13359" y="22860"/>
                    </a:moveTo>
                    <a:cubicBezTo>
                      <a:pt x="10407" y="25337"/>
                      <a:pt x="7454" y="24860"/>
                      <a:pt x="6882" y="21812"/>
                    </a:cubicBezTo>
                    <a:cubicBezTo>
                      <a:pt x="6614" y="18160"/>
                      <a:pt x="8142" y="14606"/>
                      <a:pt x="10978" y="12287"/>
                    </a:cubicBezTo>
                    <a:cubicBezTo>
                      <a:pt x="13931" y="9811"/>
                      <a:pt x="16788" y="10287"/>
                      <a:pt x="17455" y="13335"/>
                    </a:cubicBezTo>
                    <a:cubicBezTo>
                      <a:pt x="17691" y="16982"/>
                      <a:pt x="16169" y="20522"/>
                      <a:pt x="13359" y="22860"/>
                    </a:cubicBezTo>
                    <a:close/>
                  </a:path>
                </a:pathLst>
              </a:custGeom>
              <a:solidFill>
                <a:srgbClr val="FFFFFF"/>
              </a:solidFill>
              <a:ln w="9525" cap="flat">
                <a:noFill/>
                <a:prstDash val="solid"/>
                <a:miter/>
              </a:ln>
            </p:spPr>
            <p:txBody>
              <a:bodyPr rtlCol="0" anchor="ctr"/>
              <a:lstStyle/>
              <a:p>
                <a:endParaRPr lang="en-US" sz="1350"/>
              </a:p>
            </p:txBody>
          </p:sp>
          <p:sp>
            <p:nvSpPr>
              <p:cNvPr id="886" name="Freeform: Shape 885">
                <a:extLst>
                  <a:ext uri="{FF2B5EF4-FFF2-40B4-BE49-F238E27FC236}">
                    <a16:creationId xmlns:a16="http://schemas.microsoft.com/office/drawing/2014/main" id="{8B71FC68-07F5-4FDA-8BF1-6D7B0908C1E8}"/>
                  </a:ext>
                </a:extLst>
              </p:cNvPr>
              <p:cNvSpPr/>
              <p:nvPr/>
            </p:nvSpPr>
            <p:spPr>
              <a:xfrm>
                <a:off x="1700660" y="5153246"/>
                <a:ext cx="20764" cy="27728"/>
              </a:xfrm>
              <a:custGeom>
                <a:avLst/>
                <a:gdLst>
                  <a:gd name="connsiteX0" fmla="*/ 857 w 20764"/>
                  <a:gd name="connsiteY0" fmla="*/ 23231 h 27728"/>
                  <a:gd name="connsiteX1" fmla="*/ 8096 w 20764"/>
                  <a:gd name="connsiteY1" fmla="*/ 27422 h 27728"/>
                  <a:gd name="connsiteX2" fmla="*/ 10382 w 20764"/>
                  <a:gd name="connsiteY2" fmla="*/ 27422 h 27728"/>
                  <a:gd name="connsiteX3" fmla="*/ 12573 w 20764"/>
                  <a:gd name="connsiteY3" fmla="*/ 25136 h 27728"/>
                  <a:gd name="connsiteX4" fmla="*/ 19907 w 20764"/>
                  <a:gd name="connsiteY4" fmla="*/ 12468 h 27728"/>
                  <a:gd name="connsiteX5" fmla="*/ 19907 w 20764"/>
                  <a:gd name="connsiteY5" fmla="*/ 7705 h 27728"/>
                  <a:gd name="connsiteX6" fmla="*/ 15716 w 20764"/>
                  <a:gd name="connsiteY6" fmla="*/ 10087 h 27728"/>
                  <a:gd name="connsiteX7" fmla="*/ 13906 w 20764"/>
                  <a:gd name="connsiteY7" fmla="*/ 13325 h 27728"/>
                  <a:gd name="connsiteX8" fmla="*/ 13906 w 20764"/>
                  <a:gd name="connsiteY8" fmla="*/ 2466 h 27728"/>
                  <a:gd name="connsiteX9" fmla="*/ 12009 w 20764"/>
                  <a:gd name="connsiteY9" fmla="*/ 17 h 27728"/>
                  <a:gd name="connsiteX10" fmla="*/ 10382 w 20764"/>
                  <a:gd name="connsiteY10" fmla="*/ 466 h 27728"/>
                  <a:gd name="connsiteX11" fmla="*/ 6858 w 20764"/>
                  <a:gd name="connsiteY11" fmla="*/ 6562 h 27728"/>
                  <a:gd name="connsiteX12" fmla="*/ 6858 w 20764"/>
                  <a:gd name="connsiteY12" fmla="*/ 17325 h 27728"/>
                  <a:gd name="connsiteX13" fmla="*/ 5048 w 20764"/>
                  <a:gd name="connsiteY13" fmla="*/ 16278 h 27728"/>
                  <a:gd name="connsiteX14" fmla="*/ 857 w 20764"/>
                  <a:gd name="connsiteY14" fmla="*/ 18659 h 27728"/>
                  <a:gd name="connsiteX15" fmla="*/ 857 w 20764"/>
                  <a:gd name="connsiteY15" fmla="*/ 23231 h 27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764" h="27728">
                    <a:moveTo>
                      <a:pt x="857" y="23231"/>
                    </a:moveTo>
                    <a:lnTo>
                      <a:pt x="8096" y="27422"/>
                    </a:lnTo>
                    <a:cubicBezTo>
                      <a:pt x="8804" y="27830"/>
                      <a:pt x="9675" y="27830"/>
                      <a:pt x="10382" y="27422"/>
                    </a:cubicBezTo>
                    <a:cubicBezTo>
                      <a:pt x="11293" y="26856"/>
                      <a:pt x="12046" y="26070"/>
                      <a:pt x="12573" y="25136"/>
                    </a:cubicBezTo>
                    <a:lnTo>
                      <a:pt x="19907" y="12468"/>
                    </a:lnTo>
                    <a:cubicBezTo>
                      <a:pt x="21050" y="10563"/>
                      <a:pt x="21050" y="8372"/>
                      <a:pt x="19907" y="7705"/>
                    </a:cubicBezTo>
                    <a:cubicBezTo>
                      <a:pt x="18764" y="7038"/>
                      <a:pt x="16859" y="7705"/>
                      <a:pt x="15716" y="10087"/>
                    </a:cubicBezTo>
                    <a:lnTo>
                      <a:pt x="13906" y="13325"/>
                    </a:lnTo>
                    <a:lnTo>
                      <a:pt x="13906" y="2466"/>
                    </a:lnTo>
                    <a:cubicBezTo>
                      <a:pt x="14059" y="1266"/>
                      <a:pt x="13209" y="170"/>
                      <a:pt x="12009" y="17"/>
                    </a:cubicBezTo>
                    <a:cubicBezTo>
                      <a:pt x="11428" y="-56"/>
                      <a:pt x="10843" y="105"/>
                      <a:pt x="10382" y="466"/>
                    </a:cubicBezTo>
                    <a:cubicBezTo>
                      <a:pt x="8306" y="1823"/>
                      <a:pt x="6998" y="4086"/>
                      <a:pt x="6858" y="6562"/>
                    </a:cubicBezTo>
                    <a:lnTo>
                      <a:pt x="6858" y="17325"/>
                    </a:lnTo>
                    <a:lnTo>
                      <a:pt x="5048" y="16278"/>
                    </a:lnTo>
                    <a:cubicBezTo>
                      <a:pt x="3905" y="15611"/>
                      <a:pt x="2000" y="16278"/>
                      <a:pt x="857" y="18659"/>
                    </a:cubicBezTo>
                    <a:cubicBezTo>
                      <a:pt x="-286" y="21040"/>
                      <a:pt x="-286" y="22564"/>
                      <a:pt x="857" y="23231"/>
                    </a:cubicBezTo>
                    <a:close/>
                  </a:path>
                </a:pathLst>
              </a:custGeom>
              <a:solidFill>
                <a:srgbClr val="FFFFFF"/>
              </a:solidFill>
              <a:ln w="9525" cap="flat">
                <a:noFill/>
                <a:prstDash val="solid"/>
                <a:miter/>
              </a:ln>
            </p:spPr>
            <p:txBody>
              <a:bodyPr rtlCol="0" anchor="ctr"/>
              <a:lstStyle/>
              <a:p>
                <a:endParaRPr lang="en-US" sz="1350"/>
              </a:p>
            </p:txBody>
          </p:sp>
          <p:sp>
            <p:nvSpPr>
              <p:cNvPr id="887" name="Freeform: Shape 886">
                <a:extLst>
                  <a:ext uri="{FF2B5EF4-FFF2-40B4-BE49-F238E27FC236}">
                    <a16:creationId xmlns:a16="http://schemas.microsoft.com/office/drawing/2014/main" id="{C6B7E0F1-A2BC-4526-940C-3F0E1C92F58F}"/>
                  </a:ext>
                </a:extLst>
              </p:cNvPr>
              <p:cNvSpPr/>
              <p:nvPr/>
            </p:nvSpPr>
            <p:spPr>
              <a:xfrm>
                <a:off x="1728830" y="5137396"/>
                <a:ext cx="19895" cy="26571"/>
              </a:xfrm>
              <a:custGeom>
                <a:avLst/>
                <a:gdLst>
                  <a:gd name="connsiteX0" fmla="*/ 19074 w 19895"/>
                  <a:gd name="connsiteY0" fmla="*/ 4314 h 26571"/>
                  <a:gd name="connsiteX1" fmla="*/ 12025 w 19895"/>
                  <a:gd name="connsiteY1" fmla="*/ 314 h 26571"/>
                  <a:gd name="connsiteX2" fmla="*/ 9930 w 19895"/>
                  <a:gd name="connsiteY2" fmla="*/ 314 h 26571"/>
                  <a:gd name="connsiteX3" fmla="*/ 7834 w 19895"/>
                  <a:gd name="connsiteY3" fmla="*/ 2505 h 26571"/>
                  <a:gd name="connsiteX4" fmla="*/ 786 w 19895"/>
                  <a:gd name="connsiteY4" fmla="*/ 14601 h 26571"/>
                  <a:gd name="connsiteX5" fmla="*/ 786 w 19895"/>
                  <a:gd name="connsiteY5" fmla="*/ 19173 h 26571"/>
                  <a:gd name="connsiteX6" fmla="*/ 4786 w 19895"/>
                  <a:gd name="connsiteY6" fmla="*/ 16887 h 26571"/>
                  <a:gd name="connsiteX7" fmla="*/ 6596 w 19895"/>
                  <a:gd name="connsiteY7" fmla="*/ 13744 h 26571"/>
                  <a:gd name="connsiteX8" fmla="*/ 6596 w 19895"/>
                  <a:gd name="connsiteY8" fmla="*/ 24126 h 26571"/>
                  <a:gd name="connsiteX9" fmla="*/ 9930 w 19895"/>
                  <a:gd name="connsiteY9" fmla="*/ 26127 h 26571"/>
                  <a:gd name="connsiteX10" fmla="*/ 13264 w 19895"/>
                  <a:gd name="connsiteY10" fmla="*/ 20316 h 26571"/>
                  <a:gd name="connsiteX11" fmla="*/ 13264 w 19895"/>
                  <a:gd name="connsiteY11" fmla="*/ 9934 h 26571"/>
                  <a:gd name="connsiteX12" fmla="*/ 15073 w 19895"/>
                  <a:gd name="connsiteY12" fmla="*/ 10982 h 26571"/>
                  <a:gd name="connsiteX13" fmla="*/ 19074 w 19895"/>
                  <a:gd name="connsiteY13" fmla="*/ 8601 h 26571"/>
                  <a:gd name="connsiteX14" fmla="*/ 19074 w 19895"/>
                  <a:gd name="connsiteY14" fmla="*/ 4314 h 2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895" h="26571">
                    <a:moveTo>
                      <a:pt x="19074" y="4314"/>
                    </a:moveTo>
                    <a:lnTo>
                      <a:pt x="12025" y="314"/>
                    </a:lnTo>
                    <a:cubicBezTo>
                      <a:pt x="11389" y="-105"/>
                      <a:pt x="10566" y="-105"/>
                      <a:pt x="9930" y="314"/>
                    </a:cubicBezTo>
                    <a:cubicBezTo>
                      <a:pt x="9031" y="822"/>
                      <a:pt x="8302" y="1584"/>
                      <a:pt x="7834" y="2505"/>
                    </a:cubicBezTo>
                    <a:lnTo>
                      <a:pt x="786" y="14601"/>
                    </a:lnTo>
                    <a:cubicBezTo>
                      <a:pt x="-262" y="16506"/>
                      <a:pt x="-262" y="18507"/>
                      <a:pt x="786" y="19173"/>
                    </a:cubicBezTo>
                    <a:cubicBezTo>
                      <a:pt x="1834" y="19840"/>
                      <a:pt x="3739" y="19173"/>
                      <a:pt x="4786" y="16887"/>
                    </a:cubicBezTo>
                    <a:lnTo>
                      <a:pt x="6596" y="13744"/>
                    </a:lnTo>
                    <a:lnTo>
                      <a:pt x="6596" y="24126"/>
                    </a:lnTo>
                    <a:cubicBezTo>
                      <a:pt x="6596" y="26317"/>
                      <a:pt x="8120" y="27175"/>
                      <a:pt x="9930" y="26127"/>
                    </a:cubicBezTo>
                    <a:cubicBezTo>
                      <a:pt x="11901" y="24829"/>
                      <a:pt x="13138" y="22673"/>
                      <a:pt x="13264" y="20316"/>
                    </a:cubicBezTo>
                    <a:lnTo>
                      <a:pt x="13264" y="9934"/>
                    </a:lnTo>
                    <a:lnTo>
                      <a:pt x="15073" y="10982"/>
                    </a:lnTo>
                    <a:cubicBezTo>
                      <a:pt x="16216" y="11553"/>
                      <a:pt x="17931" y="10506"/>
                      <a:pt x="19074" y="8601"/>
                    </a:cubicBezTo>
                    <a:cubicBezTo>
                      <a:pt x="20217" y="6696"/>
                      <a:pt x="20122" y="4981"/>
                      <a:pt x="19074" y="4314"/>
                    </a:cubicBezTo>
                    <a:close/>
                  </a:path>
                </a:pathLst>
              </a:custGeom>
              <a:solidFill>
                <a:srgbClr val="FFFFFF"/>
              </a:solidFill>
              <a:ln w="9525" cap="flat">
                <a:noFill/>
                <a:prstDash val="solid"/>
                <a:miter/>
              </a:ln>
            </p:spPr>
            <p:txBody>
              <a:bodyPr rtlCol="0" anchor="ctr"/>
              <a:lstStyle/>
              <a:p>
                <a:endParaRPr lang="en-US" sz="1350"/>
              </a:p>
            </p:txBody>
          </p:sp>
          <p:grpSp>
            <p:nvGrpSpPr>
              <p:cNvPr id="888" name="Graphic 2">
                <a:extLst>
                  <a:ext uri="{FF2B5EF4-FFF2-40B4-BE49-F238E27FC236}">
                    <a16:creationId xmlns:a16="http://schemas.microsoft.com/office/drawing/2014/main" id="{466FCE3D-742B-4C60-93C2-EC6C9C354DFD}"/>
                  </a:ext>
                </a:extLst>
              </p:cNvPr>
              <p:cNvGrpSpPr/>
              <p:nvPr/>
            </p:nvGrpSpPr>
            <p:grpSpPr>
              <a:xfrm>
                <a:off x="1813181" y="5061760"/>
                <a:ext cx="39116" cy="45739"/>
                <a:chOff x="1813181" y="5061760"/>
                <a:chExt cx="39116" cy="45739"/>
              </a:xfrm>
            </p:grpSpPr>
            <p:grpSp>
              <p:nvGrpSpPr>
                <p:cNvPr id="889" name="Graphic 2">
                  <a:extLst>
                    <a:ext uri="{FF2B5EF4-FFF2-40B4-BE49-F238E27FC236}">
                      <a16:creationId xmlns:a16="http://schemas.microsoft.com/office/drawing/2014/main" id="{47416A6D-49D6-45C7-897F-A6D6108706CB}"/>
                    </a:ext>
                  </a:extLst>
                </p:cNvPr>
                <p:cNvGrpSpPr/>
                <p:nvPr/>
              </p:nvGrpSpPr>
              <p:grpSpPr>
                <a:xfrm>
                  <a:off x="1829247" y="5061760"/>
                  <a:ext cx="18192" cy="6036"/>
                  <a:chOff x="1829247" y="5061760"/>
                  <a:chExt cx="18192" cy="6036"/>
                </a:xfrm>
              </p:grpSpPr>
              <p:sp>
                <p:nvSpPr>
                  <p:cNvPr id="890" name="Freeform: Shape 889">
                    <a:extLst>
                      <a:ext uri="{FF2B5EF4-FFF2-40B4-BE49-F238E27FC236}">
                        <a16:creationId xmlns:a16="http://schemas.microsoft.com/office/drawing/2014/main" id="{B0B4349B-2848-43FD-BC24-658B63F61387}"/>
                      </a:ext>
                    </a:extLst>
                  </p:cNvPr>
                  <p:cNvSpPr/>
                  <p:nvPr/>
                </p:nvSpPr>
                <p:spPr>
                  <a:xfrm>
                    <a:off x="1829247" y="5061760"/>
                    <a:ext cx="16192" cy="6036"/>
                  </a:xfrm>
                  <a:custGeom>
                    <a:avLst/>
                    <a:gdLst>
                      <a:gd name="connsiteX0" fmla="*/ 6667 w 16192"/>
                      <a:gd name="connsiteY0" fmla="*/ 6036 h 6036"/>
                      <a:gd name="connsiteX1" fmla="*/ 0 w 16192"/>
                      <a:gd name="connsiteY1" fmla="*/ 2131 h 6036"/>
                      <a:gd name="connsiteX2" fmla="*/ 9525 w 16192"/>
                      <a:gd name="connsiteY2" fmla="*/ 226 h 6036"/>
                      <a:gd name="connsiteX3" fmla="*/ 16192 w 16192"/>
                      <a:gd name="connsiteY3" fmla="*/ 4036 h 6036"/>
                      <a:gd name="connsiteX4" fmla="*/ 6667 w 16192"/>
                      <a:gd name="connsiteY4" fmla="*/ 6036 h 6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 h="6036">
                        <a:moveTo>
                          <a:pt x="6667" y="6036"/>
                        </a:moveTo>
                        <a:lnTo>
                          <a:pt x="0" y="2131"/>
                        </a:lnTo>
                        <a:cubicBezTo>
                          <a:pt x="2808" y="284"/>
                          <a:pt x="6223" y="-399"/>
                          <a:pt x="9525" y="226"/>
                        </a:cubicBezTo>
                        <a:lnTo>
                          <a:pt x="16192" y="4036"/>
                        </a:lnTo>
                        <a:cubicBezTo>
                          <a:pt x="12878" y="3449"/>
                          <a:pt x="9466" y="4166"/>
                          <a:pt x="6667" y="6036"/>
                        </a:cubicBezTo>
                        <a:close/>
                      </a:path>
                    </a:pathLst>
                  </a:custGeom>
                  <a:solidFill>
                    <a:srgbClr val="CACACA"/>
                  </a:solidFill>
                  <a:ln w="9525" cap="flat">
                    <a:noFill/>
                    <a:prstDash val="solid"/>
                    <a:miter/>
                  </a:ln>
                </p:spPr>
                <p:txBody>
                  <a:bodyPr rtlCol="0" anchor="ctr"/>
                  <a:lstStyle/>
                  <a:p>
                    <a:endParaRPr lang="en-US" sz="1350"/>
                  </a:p>
                </p:txBody>
              </p:sp>
              <p:sp>
                <p:nvSpPr>
                  <p:cNvPr id="891" name="Freeform: Shape 890">
                    <a:extLst>
                      <a:ext uri="{FF2B5EF4-FFF2-40B4-BE49-F238E27FC236}">
                        <a16:creationId xmlns:a16="http://schemas.microsoft.com/office/drawing/2014/main" id="{45723B63-E78D-4F64-85BD-F9BB01DD61DE}"/>
                      </a:ext>
                    </a:extLst>
                  </p:cNvPr>
                  <p:cNvSpPr/>
                  <p:nvPr/>
                </p:nvSpPr>
                <p:spPr>
                  <a:xfrm>
                    <a:off x="1838772" y="5061986"/>
                    <a:ext cx="8667" cy="4667"/>
                  </a:xfrm>
                  <a:custGeom>
                    <a:avLst/>
                    <a:gdLst>
                      <a:gd name="connsiteX0" fmla="*/ 6667 w 8667"/>
                      <a:gd name="connsiteY0" fmla="*/ 3810 h 4667"/>
                      <a:gd name="connsiteX1" fmla="*/ 0 w 8667"/>
                      <a:gd name="connsiteY1" fmla="*/ 0 h 4667"/>
                      <a:gd name="connsiteX2" fmla="*/ 2000 w 8667"/>
                      <a:gd name="connsiteY2" fmla="*/ 762 h 4667"/>
                      <a:gd name="connsiteX3" fmla="*/ 8668 w 8667"/>
                      <a:gd name="connsiteY3" fmla="*/ 4667 h 4667"/>
                      <a:gd name="connsiteX4" fmla="*/ 6667 w 8667"/>
                      <a:gd name="connsiteY4" fmla="*/ 3810 h 4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7" h="4667">
                        <a:moveTo>
                          <a:pt x="6667" y="3810"/>
                        </a:moveTo>
                        <a:lnTo>
                          <a:pt x="0" y="0"/>
                        </a:lnTo>
                        <a:cubicBezTo>
                          <a:pt x="701" y="153"/>
                          <a:pt x="1375" y="410"/>
                          <a:pt x="2000" y="762"/>
                        </a:cubicBezTo>
                        <a:lnTo>
                          <a:pt x="8668" y="4667"/>
                        </a:lnTo>
                        <a:cubicBezTo>
                          <a:pt x="8047" y="4285"/>
                          <a:pt x="7373" y="3996"/>
                          <a:pt x="6667" y="3810"/>
                        </a:cubicBezTo>
                        <a:close/>
                      </a:path>
                    </a:pathLst>
                  </a:custGeom>
                  <a:solidFill>
                    <a:srgbClr val="BBBBBB"/>
                  </a:solidFill>
                  <a:ln w="9525" cap="flat">
                    <a:noFill/>
                    <a:prstDash val="solid"/>
                    <a:miter/>
                  </a:ln>
                </p:spPr>
                <p:txBody>
                  <a:bodyPr rtlCol="0" anchor="ctr"/>
                  <a:lstStyle/>
                  <a:p>
                    <a:endParaRPr lang="en-US" sz="1350"/>
                  </a:p>
                </p:txBody>
              </p:sp>
            </p:grpSp>
            <p:grpSp>
              <p:nvGrpSpPr>
                <p:cNvPr id="892" name="Graphic 2">
                  <a:extLst>
                    <a:ext uri="{FF2B5EF4-FFF2-40B4-BE49-F238E27FC236}">
                      <a16:creationId xmlns:a16="http://schemas.microsoft.com/office/drawing/2014/main" id="{715FD5F3-6A46-4980-A748-7B99309AF461}"/>
                    </a:ext>
                  </a:extLst>
                </p:cNvPr>
                <p:cNvGrpSpPr/>
                <p:nvPr/>
              </p:nvGrpSpPr>
              <p:grpSpPr>
                <a:xfrm>
                  <a:off x="1813181" y="5063891"/>
                  <a:ext cx="23018" cy="42576"/>
                  <a:chOff x="1813181" y="5063891"/>
                  <a:chExt cx="23018" cy="42576"/>
                </a:xfrm>
                <a:solidFill>
                  <a:srgbClr val="BBBBBB"/>
                </a:solidFill>
              </p:grpSpPr>
              <p:sp>
                <p:nvSpPr>
                  <p:cNvPr id="893" name="Freeform: Shape 892">
                    <a:extLst>
                      <a:ext uri="{FF2B5EF4-FFF2-40B4-BE49-F238E27FC236}">
                        <a16:creationId xmlns:a16="http://schemas.microsoft.com/office/drawing/2014/main" id="{CD11049D-7D58-47D2-B8A4-C2A75780CC35}"/>
                      </a:ext>
                    </a:extLst>
                  </p:cNvPr>
                  <p:cNvSpPr/>
                  <p:nvPr/>
                </p:nvSpPr>
                <p:spPr>
                  <a:xfrm>
                    <a:off x="1813181" y="5076845"/>
                    <a:ext cx="11493" cy="29622"/>
                  </a:xfrm>
                  <a:custGeom>
                    <a:avLst/>
                    <a:gdLst>
                      <a:gd name="connsiteX0" fmla="*/ 11494 w 11493"/>
                      <a:gd name="connsiteY0" fmla="*/ 29623 h 29622"/>
                      <a:gd name="connsiteX1" fmla="*/ 4826 w 11493"/>
                      <a:gd name="connsiteY1" fmla="*/ 25718 h 29622"/>
                      <a:gd name="connsiteX2" fmla="*/ 64 w 11493"/>
                      <a:gd name="connsiteY2" fmla="*/ 15240 h 29622"/>
                      <a:gd name="connsiteX3" fmla="*/ 4445 w 11493"/>
                      <a:gd name="connsiteY3" fmla="*/ 0 h 29622"/>
                      <a:gd name="connsiteX4" fmla="*/ 11017 w 11493"/>
                      <a:gd name="connsiteY4" fmla="*/ 3905 h 29622"/>
                      <a:gd name="connsiteX5" fmla="*/ 6731 w 11493"/>
                      <a:gd name="connsiteY5" fmla="*/ 19145 h 29622"/>
                      <a:gd name="connsiteX6" fmla="*/ 11494 w 11493"/>
                      <a:gd name="connsiteY6" fmla="*/ 29623 h 2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93" h="29622">
                        <a:moveTo>
                          <a:pt x="11494" y="29623"/>
                        </a:moveTo>
                        <a:lnTo>
                          <a:pt x="4826" y="25718"/>
                        </a:lnTo>
                        <a:cubicBezTo>
                          <a:pt x="1452" y="23351"/>
                          <a:pt x="-372" y="19339"/>
                          <a:pt x="64" y="15240"/>
                        </a:cubicBezTo>
                        <a:cubicBezTo>
                          <a:pt x="235" y="9875"/>
                          <a:pt x="1741" y="4637"/>
                          <a:pt x="4445" y="0"/>
                        </a:cubicBezTo>
                        <a:lnTo>
                          <a:pt x="11017" y="3905"/>
                        </a:lnTo>
                        <a:cubicBezTo>
                          <a:pt x="8361" y="8557"/>
                          <a:pt x="6889" y="13791"/>
                          <a:pt x="6731" y="19145"/>
                        </a:cubicBezTo>
                        <a:cubicBezTo>
                          <a:pt x="6296" y="23244"/>
                          <a:pt x="8119" y="27256"/>
                          <a:pt x="11494" y="29623"/>
                        </a:cubicBezTo>
                        <a:close/>
                      </a:path>
                    </a:pathLst>
                  </a:custGeom>
                  <a:solidFill>
                    <a:srgbClr val="BBBBBB"/>
                  </a:solidFill>
                  <a:ln w="9525" cap="flat">
                    <a:noFill/>
                    <a:prstDash val="solid"/>
                    <a:miter/>
                  </a:ln>
                </p:spPr>
                <p:txBody>
                  <a:bodyPr rtlCol="0" anchor="ctr"/>
                  <a:lstStyle/>
                  <a:p>
                    <a:endParaRPr lang="en-US" sz="1350"/>
                  </a:p>
                </p:txBody>
              </p:sp>
              <p:sp>
                <p:nvSpPr>
                  <p:cNvPr id="894" name="Freeform: Shape 893">
                    <a:extLst>
                      <a:ext uri="{FF2B5EF4-FFF2-40B4-BE49-F238E27FC236}">
                        <a16:creationId xmlns:a16="http://schemas.microsoft.com/office/drawing/2014/main" id="{6E84C086-83C8-4BE9-B5DB-D4832808AA9C}"/>
                      </a:ext>
                    </a:extLst>
                  </p:cNvPr>
                  <p:cNvSpPr/>
                  <p:nvPr/>
                </p:nvSpPr>
                <p:spPr>
                  <a:xfrm>
                    <a:off x="1817627" y="5063891"/>
                    <a:ext cx="18573" cy="16859"/>
                  </a:xfrm>
                  <a:custGeom>
                    <a:avLst/>
                    <a:gdLst>
                      <a:gd name="connsiteX0" fmla="*/ 6572 w 18573"/>
                      <a:gd name="connsiteY0" fmla="*/ 16859 h 16859"/>
                      <a:gd name="connsiteX1" fmla="*/ 0 w 18573"/>
                      <a:gd name="connsiteY1" fmla="*/ 12954 h 16859"/>
                      <a:gd name="connsiteX2" fmla="*/ 11906 w 18573"/>
                      <a:gd name="connsiteY2" fmla="*/ 0 h 16859"/>
                      <a:gd name="connsiteX3" fmla="*/ 18574 w 18573"/>
                      <a:gd name="connsiteY3" fmla="*/ 3905 h 16859"/>
                      <a:gd name="connsiteX4" fmla="*/ 6572 w 18573"/>
                      <a:gd name="connsiteY4" fmla="*/ 16859 h 16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16859">
                        <a:moveTo>
                          <a:pt x="6572" y="16859"/>
                        </a:moveTo>
                        <a:lnTo>
                          <a:pt x="0" y="12954"/>
                        </a:lnTo>
                        <a:cubicBezTo>
                          <a:pt x="2771" y="7671"/>
                          <a:pt x="6876" y="3205"/>
                          <a:pt x="11906" y="0"/>
                        </a:cubicBezTo>
                        <a:lnTo>
                          <a:pt x="18574" y="3905"/>
                        </a:lnTo>
                        <a:cubicBezTo>
                          <a:pt x="13514" y="7105"/>
                          <a:pt x="9377" y="11570"/>
                          <a:pt x="6572" y="16859"/>
                        </a:cubicBezTo>
                        <a:close/>
                      </a:path>
                    </a:pathLst>
                  </a:custGeom>
                  <a:solidFill>
                    <a:srgbClr val="BBBBBB"/>
                  </a:solidFill>
                  <a:ln w="9525" cap="flat">
                    <a:noFill/>
                    <a:prstDash val="solid"/>
                    <a:miter/>
                  </a:ln>
                </p:spPr>
                <p:txBody>
                  <a:bodyPr rtlCol="0" anchor="ctr"/>
                  <a:lstStyle/>
                  <a:p>
                    <a:endParaRPr lang="en-US" sz="1350"/>
                  </a:p>
                </p:txBody>
              </p:sp>
            </p:grpSp>
            <p:sp>
              <p:nvSpPr>
                <p:cNvPr id="895" name="Freeform: Shape 894">
                  <a:extLst>
                    <a:ext uri="{FF2B5EF4-FFF2-40B4-BE49-F238E27FC236}">
                      <a16:creationId xmlns:a16="http://schemas.microsoft.com/office/drawing/2014/main" id="{C3774E00-0873-4E67-9F5E-2A594A2045A8}"/>
                    </a:ext>
                  </a:extLst>
                </p:cNvPr>
                <p:cNvSpPr/>
                <p:nvPr/>
              </p:nvSpPr>
              <p:spPr>
                <a:xfrm>
                  <a:off x="1819531" y="5065543"/>
                  <a:ext cx="32766" cy="41956"/>
                </a:xfrm>
                <a:custGeom>
                  <a:avLst/>
                  <a:gdLst>
                    <a:gd name="connsiteX0" fmla="*/ 16383 w 32766"/>
                    <a:gd name="connsiteY0" fmla="*/ 2253 h 41956"/>
                    <a:gd name="connsiteX1" fmla="*/ 32766 w 32766"/>
                    <a:gd name="connsiteY1" fmla="*/ 11778 h 41956"/>
                    <a:gd name="connsiteX2" fmla="*/ 16383 w 32766"/>
                    <a:gd name="connsiteY2" fmla="*/ 39686 h 41956"/>
                    <a:gd name="connsiteX3" fmla="*/ 0 w 32766"/>
                    <a:gd name="connsiteY3" fmla="*/ 30161 h 41956"/>
                    <a:gd name="connsiteX4" fmla="*/ 16383 w 32766"/>
                    <a:gd name="connsiteY4" fmla="*/ 2253 h 41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 h="41956">
                      <a:moveTo>
                        <a:pt x="16383" y="2253"/>
                      </a:moveTo>
                      <a:cubicBezTo>
                        <a:pt x="25908" y="-2986"/>
                        <a:pt x="32766" y="1205"/>
                        <a:pt x="32766" y="11778"/>
                      </a:cubicBezTo>
                      <a:cubicBezTo>
                        <a:pt x="32105" y="23172"/>
                        <a:pt x="26010" y="33555"/>
                        <a:pt x="16383" y="39686"/>
                      </a:cubicBezTo>
                      <a:cubicBezTo>
                        <a:pt x="6858" y="44925"/>
                        <a:pt x="95" y="40829"/>
                        <a:pt x="0" y="30161"/>
                      </a:cubicBezTo>
                      <a:cubicBezTo>
                        <a:pt x="722" y="18786"/>
                        <a:pt x="6802" y="8428"/>
                        <a:pt x="16383" y="2253"/>
                      </a:cubicBezTo>
                      <a:close/>
                    </a:path>
                  </a:pathLst>
                </a:custGeom>
                <a:solidFill>
                  <a:srgbClr val="EDEFF5"/>
                </a:solidFill>
                <a:ln w="9525" cap="flat">
                  <a:noFill/>
                  <a:prstDash val="solid"/>
                  <a:miter/>
                </a:ln>
              </p:spPr>
              <p:txBody>
                <a:bodyPr rtlCol="0" anchor="ctr"/>
                <a:lstStyle/>
                <a:p>
                  <a:endParaRPr lang="en-US" sz="1350"/>
                </a:p>
              </p:txBody>
            </p:sp>
          </p:grpSp>
          <p:grpSp>
            <p:nvGrpSpPr>
              <p:cNvPr id="896" name="Graphic 2">
                <a:extLst>
                  <a:ext uri="{FF2B5EF4-FFF2-40B4-BE49-F238E27FC236}">
                    <a16:creationId xmlns:a16="http://schemas.microsoft.com/office/drawing/2014/main" id="{778AAE97-FAB9-4219-A2C8-B9293EA235BE}"/>
                  </a:ext>
                </a:extLst>
              </p:cNvPr>
              <p:cNvGrpSpPr/>
              <p:nvPr/>
            </p:nvGrpSpPr>
            <p:grpSpPr>
              <a:xfrm>
                <a:off x="1927200" y="4996720"/>
                <a:ext cx="39493" cy="45802"/>
                <a:chOff x="1927200" y="4996720"/>
                <a:chExt cx="39493" cy="45802"/>
              </a:xfrm>
            </p:grpSpPr>
            <p:grpSp>
              <p:nvGrpSpPr>
                <p:cNvPr id="897" name="Graphic 2">
                  <a:extLst>
                    <a:ext uri="{FF2B5EF4-FFF2-40B4-BE49-F238E27FC236}">
                      <a16:creationId xmlns:a16="http://schemas.microsoft.com/office/drawing/2014/main" id="{897E4C14-4C7B-4708-B073-AB6F2E9FA52D}"/>
                    </a:ext>
                  </a:extLst>
                </p:cNvPr>
                <p:cNvGrpSpPr/>
                <p:nvPr/>
              </p:nvGrpSpPr>
              <p:grpSpPr>
                <a:xfrm>
                  <a:off x="1943642" y="4996720"/>
                  <a:ext cx="18192" cy="6020"/>
                  <a:chOff x="1943642" y="4996720"/>
                  <a:chExt cx="18192" cy="6020"/>
                </a:xfrm>
              </p:grpSpPr>
              <p:sp>
                <p:nvSpPr>
                  <p:cNvPr id="898" name="Freeform: Shape 897">
                    <a:extLst>
                      <a:ext uri="{FF2B5EF4-FFF2-40B4-BE49-F238E27FC236}">
                        <a16:creationId xmlns:a16="http://schemas.microsoft.com/office/drawing/2014/main" id="{5DDEB763-15B6-431A-943C-EC0315DB59DF}"/>
                      </a:ext>
                    </a:extLst>
                  </p:cNvPr>
                  <p:cNvSpPr/>
                  <p:nvPr/>
                </p:nvSpPr>
                <p:spPr>
                  <a:xfrm>
                    <a:off x="1943642" y="4996720"/>
                    <a:ext cx="16192" cy="6020"/>
                  </a:xfrm>
                  <a:custGeom>
                    <a:avLst/>
                    <a:gdLst>
                      <a:gd name="connsiteX0" fmla="*/ 6572 w 16192"/>
                      <a:gd name="connsiteY0" fmla="*/ 6020 h 6020"/>
                      <a:gd name="connsiteX1" fmla="*/ 0 w 16192"/>
                      <a:gd name="connsiteY1" fmla="*/ 2211 h 6020"/>
                      <a:gd name="connsiteX2" fmla="*/ 9525 w 16192"/>
                      <a:gd name="connsiteY2" fmla="*/ 210 h 6020"/>
                      <a:gd name="connsiteX3" fmla="*/ 16193 w 16192"/>
                      <a:gd name="connsiteY3" fmla="*/ 4116 h 6020"/>
                      <a:gd name="connsiteX4" fmla="*/ 6668 w 16192"/>
                      <a:gd name="connsiteY4" fmla="*/ 6021 h 6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 h="6020">
                        <a:moveTo>
                          <a:pt x="6572" y="6020"/>
                        </a:moveTo>
                        <a:lnTo>
                          <a:pt x="0" y="2211"/>
                        </a:lnTo>
                        <a:cubicBezTo>
                          <a:pt x="2790" y="322"/>
                          <a:pt x="6211" y="-397"/>
                          <a:pt x="9525" y="210"/>
                        </a:cubicBezTo>
                        <a:lnTo>
                          <a:pt x="16193" y="4116"/>
                        </a:lnTo>
                        <a:cubicBezTo>
                          <a:pt x="12891" y="3549"/>
                          <a:pt x="9497" y="4228"/>
                          <a:pt x="6668" y="6021"/>
                        </a:cubicBezTo>
                        <a:close/>
                      </a:path>
                    </a:pathLst>
                  </a:custGeom>
                  <a:solidFill>
                    <a:srgbClr val="CACACA"/>
                  </a:solidFill>
                  <a:ln w="9525" cap="flat">
                    <a:noFill/>
                    <a:prstDash val="solid"/>
                    <a:miter/>
                  </a:ln>
                </p:spPr>
                <p:txBody>
                  <a:bodyPr rtlCol="0" anchor="ctr"/>
                  <a:lstStyle/>
                  <a:p>
                    <a:endParaRPr lang="en-US" sz="1350"/>
                  </a:p>
                </p:txBody>
              </p:sp>
              <p:sp>
                <p:nvSpPr>
                  <p:cNvPr id="899" name="Freeform: Shape 898">
                    <a:extLst>
                      <a:ext uri="{FF2B5EF4-FFF2-40B4-BE49-F238E27FC236}">
                        <a16:creationId xmlns:a16="http://schemas.microsoft.com/office/drawing/2014/main" id="{D328647E-B9B0-402C-AA8F-EB9DEC12B597}"/>
                      </a:ext>
                    </a:extLst>
                  </p:cNvPr>
                  <p:cNvSpPr/>
                  <p:nvPr/>
                </p:nvSpPr>
                <p:spPr>
                  <a:xfrm>
                    <a:off x="1953072" y="4996930"/>
                    <a:ext cx="8762" cy="4762"/>
                  </a:xfrm>
                  <a:custGeom>
                    <a:avLst/>
                    <a:gdLst>
                      <a:gd name="connsiteX0" fmla="*/ 6667 w 8762"/>
                      <a:gd name="connsiteY0" fmla="*/ 3905 h 4762"/>
                      <a:gd name="connsiteX1" fmla="*/ 0 w 8762"/>
                      <a:gd name="connsiteY1" fmla="*/ 0 h 4762"/>
                      <a:gd name="connsiteX2" fmla="*/ 2096 w 8762"/>
                      <a:gd name="connsiteY2" fmla="*/ 857 h 4762"/>
                      <a:gd name="connsiteX3" fmla="*/ 8763 w 8762"/>
                      <a:gd name="connsiteY3" fmla="*/ 4763 h 4762"/>
                      <a:gd name="connsiteX4" fmla="*/ 6667 w 8762"/>
                      <a:gd name="connsiteY4" fmla="*/ 3905 h 4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2" h="4762">
                        <a:moveTo>
                          <a:pt x="6667" y="3905"/>
                        </a:moveTo>
                        <a:lnTo>
                          <a:pt x="0" y="0"/>
                        </a:lnTo>
                        <a:cubicBezTo>
                          <a:pt x="735" y="186"/>
                          <a:pt x="1441" y="475"/>
                          <a:pt x="2096" y="857"/>
                        </a:cubicBezTo>
                        <a:lnTo>
                          <a:pt x="8763" y="4763"/>
                        </a:lnTo>
                        <a:cubicBezTo>
                          <a:pt x="8108" y="4380"/>
                          <a:pt x="7403" y="4091"/>
                          <a:pt x="6667" y="3905"/>
                        </a:cubicBezTo>
                        <a:close/>
                      </a:path>
                    </a:pathLst>
                  </a:custGeom>
                  <a:solidFill>
                    <a:srgbClr val="BBBBBB"/>
                  </a:solidFill>
                  <a:ln w="9525" cap="flat">
                    <a:noFill/>
                    <a:prstDash val="solid"/>
                    <a:miter/>
                  </a:ln>
                </p:spPr>
                <p:txBody>
                  <a:bodyPr rtlCol="0" anchor="ctr"/>
                  <a:lstStyle/>
                  <a:p>
                    <a:endParaRPr lang="en-US" sz="1350"/>
                  </a:p>
                </p:txBody>
              </p:sp>
            </p:grpSp>
            <p:grpSp>
              <p:nvGrpSpPr>
                <p:cNvPr id="900" name="Graphic 2">
                  <a:extLst>
                    <a:ext uri="{FF2B5EF4-FFF2-40B4-BE49-F238E27FC236}">
                      <a16:creationId xmlns:a16="http://schemas.microsoft.com/office/drawing/2014/main" id="{4B97159E-B88B-48FA-B1FB-1F6EDDD1BCCD}"/>
                    </a:ext>
                  </a:extLst>
                </p:cNvPr>
                <p:cNvGrpSpPr/>
                <p:nvPr/>
              </p:nvGrpSpPr>
              <p:grpSpPr>
                <a:xfrm>
                  <a:off x="1927200" y="4998550"/>
                  <a:ext cx="22919" cy="42862"/>
                  <a:chOff x="1927200" y="4998550"/>
                  <a:chExt cx="22919" cy="42862"/>
                </a:xfrm>
                <a:solidFill>
                  <a:srgbClr val="BBBBBB"/>
                </a:solidFill>
              </p:grpSpPr>
              <p:sp>
                <p:nvSpPr>
                  <p:cNvPr id="901" name="Freeform: Shape 900">
                    <a:extLst>
                      <a:ext uri="{FF2B5EF4-FFF2-40B4-BE49-F238E27FC236}">
                        <a16:creationId xmlns:a16="http://schemas.microsoft.com/office/drawing/2014/main" id="{F33EC901-911E-4D0A-939F-D9A95097D05F}"/>
                      </a:ext>
                    </a:extLst>
                  </p:cNvPr>
                  <p:cNvSpPr/>
                  <p:nvPr/>
                </p:nvSpPr>
                <p:spPr>
                  <a:xfrm>
                    <a:off x="1927200" y="5011884"/>
                    <a:ext cx="11394" cy="29527"/>
                  </a:xfrm>
                  <a:custGeom>
                    <a:avLst/>
                    <a:gdLst>
                      <a:gd name="connsiteX0" fmla="*/ 11394 w 11394"/>
                      <a:gd name="connsiteY0" fmla="*/ 29528 h 29527"/>
                      <a:gd name="connsiteX1" fmla="*/ 4727 w 11394"/>
                      <a:gd name="connsiteY1" fmla="*/ 25718 h 29527"/>
                      <a:gd name="connsiteX2" fmla="*/ 60 w 11394"/>
                      <a:gd name="connsiteY2" fmla="*/ 15240 h 29527"/>
                      <a:gd name="connsiteX3" fmla="*/ 4346 w 11394"/>
                      <a:gd name="connsiteY3" fmla="*/ 0 h 29527"/>
                      <a:gd name="connsiteX4" fmla="*/ 11013 w 11394"/>
                      <a:gd name="connsiteY4" fmla="*/ 3810 h 29527"/>
                      <a:gd name="connsiteX5" fmla="*/ 6632 w 11394"/>
                      <a:gd name="connsiteY5" fmla="*/ 19145 h 29527"/>
                      <a:gd name="connsiteX6" fmla="*/ 11394 w 11394"/>
                      <a:gd name="connsiteY6" fmla="*/ 29528 h 2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4" h="29527">
                        <a:moveTo>
                          <a:pt x="11394" y="29528"/>
                        </a:moveTo>
                        <a:lnTo>
                          <a:pt x="4727" y="25718"/>
                        </a:lnTo>
                        <a:cubicBezTo>
                          <a:pt x="1420" y="23302"/>
                          <a:pt x="-356" y="19314"/>
                          <a:pt x="60" y="15240"/>
                        </a:cubicBezTo>
                        <a:cubicBezTo>
                          <a:pt x="173" y="9879"/>
                          <a:pt x="1648" y="4635"/>
                          <a:pt x="4346" y="0"/>
                        </a:cubicBezTo>
                        <a:lnTo>
                          <a:pt x="11013" y="3810"/>
                        </a:lnTo>
                        <a:cubicBezTo>
                          <a:pt x="8297" y="8477"/>
                          <a:pt x="6791" y="13748"/>
                          <a:pt x="6632" y="19145"/>
                        </a:cubicBezTo>
                        <a:cubicBezTo>
                          <a:pt x="6311" y="23198"/>
                          <a:pt x="8113" y="27127"/>
                          <a:pt x="11394" y="29528"/>
                        </a:cubicBezTo>
                        <a:close/>
                      </a:path>
                    </a:pathLst>
                  </a:custGeom>
                  <a:solidFill>
                    <a:srgbClr val="BBBBBB"/>
                  </a:solidFill>
                  <a:ln w="9525" cap="flat">
                    <a:noFill/>
                    <a:prstDash val="solid"/>
                    <a:miter/>
                  </a:ln>
                </p:spPr>
                <p:txBody>
                  <a:bodyPr rtlCol="0" anchor="ctr"/>
                  <a:lstStyle/>
                  <a:p>
                    <a:endParaRPr lang="en-US" sz="1350"/>
                  </a:p>
                </p:txBody>
              </p:sp>
              <p:sp>
                <p:nvSpPr>
                  <p:cNvPr id="902" name="Freeform: Shape 901">
                    <a:extLst>
                      <a:ext uri="{FF2B5EF4-FFF2-40B4-BE49-F238E27FC236}">
                        <a16:creationId xmlns:a16="http://schemas.microsoft.com/office/drawing/2014/main" id="{880F2B89-799A-4019-BF99-8049C04EC1AA}"/>
                      </a:ext>
                    </a:extLst>
                  </p:cNvPr>
                  <p:cNvSpPr/>
                  <p:nvPr/>
                </p:nvSpPr>
                <p:spPr>
                  <a:xfrm>
                    <a:off x="1931546" y="4998550"/>
                    <a:ext cx="18573" cy="16763"/>
                  </a:xfrm>
                  <a:custGeom>
                    <a:avLst/>
                    <a:gdLst>
                      <a:gd name="connsiteX0" fmla="*/ 6667 w 18573"/>
                      <a:gd name="connsiteY0" fmla="*/ 16764 h 16763"/>
                      <a:gd name="connsiteX1" fmla="*/ 0 w 18573"/>
                      <a:gd name="connsiteY1" fmla="*/ 12954 h 16763"/>
                      <a:gd name="connsiteX2" fmla="*/ 12002 w 18573"/>
                      <a:gd name="connsiteY2" fmla="*/ 0 h 16763"/>
                      <a:gd name="connsiteX3" fmla="*/ 18574 w 18573"/>
                      <a:gd name="connsiteY3" fmla="*/ 3810 h 16763"/>
                      <a:gd name="connsiteX4" fmla="*/ 6667 w 18573"/>
                      <a:gd name="connsiteY4" fmla="*/ 16764 h 1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16763">
                        <a:moveTo>
                          <a:pt x="6667" y="16764"/>
                        </a:moveTo>
                        <a:lnTo>
                          <a:pt x="0" y="12954"/>
                        </a:lnTo>
                        <a:cubicBezTo>
                          <a:pt x="2775" y="7644"/>
                          <a:pt x="6918" y="3171"/>
                          <a:pt x="12002" y="0"/>
                        </a:cubicBezTo>
                        <a:lnTo>
                          <a:pt x="18574" y="3810"/>
                        </a:lnTo>
                        <a:cubicBezTo>
                          <a:pt x="13543" y="7016"/>
                          <a:pt x="9438" y="11481"/>
                          <a:pt x="6667" y="16764"/>
                        </a:cubicBezTo>
                        <a:close/>
                      </a:path>
                    </a:pathLst>
                  </a:custGeom>
                  <a:solidFill>
                    <a:srgbClr val="BBBBBB"/>
                  </a:solidFill>
                  <a:ln w="9525" cap="flat">
                    <a:noFill/>
                    <a:prstDash val="solid"/>
                    <a:miter/>
                  </a:ln>
                </p:spPr>
                <p:txBody>
                  <a:bodyPr rtlCol="0" anchor="ctr"/>
                  <a:lstStyle/>
                  <a:p>
                    <a:endParaRPr lang="en-US" sz="1350"/>
                  </a:p>
                </p:txBody>
              </p:sp>
            </p:grpSp>
            <p:sp>
              <p:nvSpPr>
                <p:cNvPr id="903" name="Freeform: Shape 902">
                  <a:extLst>
                    <a:ext uri="{FF2B5EF4-FFF2-40B4-BE49-F238E27FC236}">
                      <a16:creationId xmlns:a16="http://schemas.microsoft.com/office/drawing/2014/main" id="{63F89BF1-7830-4DD0-A095-8382843F38BB}"/>
                    </a:ext>
                  </a:extLst>
                </p:cNvPr>
                <p:cNvSpPr/>
                <p:nvPr/>
              </p:nvSpPr>
              <p:spPr>
                <a:xfrm>
                  <a:off x="1933736" y="5000529"/>
                  <a:ext cx="32956" cy="41992"/>
                </a:xfrm>
                <a:custGeom>
                  <a:avLst/>
                  <a:gdLst>
                    <a:gd name="connsiteX0" fmla="*/ 16478 w 32956"/>
                    <a:gd name="connsiteY0" fmla="*/ 2211 h 41992"/>
                    <a:gd name="connsiteX1" fmla="*/ 32957 w 32956"/>
                    <a:gd name="connsiteY1" fmla="*/ 11736 h 41992"/>
                    <a:gd name="connsiteX2" fmla="*/ 16478 w 32956"/>
                    <a:gd name="connsiteY2" fmla="*/ 39740 h 41992"/>
                    <a:gd name="connsiteX3" fmla="*/ 0 w 32956"/>
                    <a:gd name="connsiteY3" fmla="*/ 30215 h 41992"/>
                    <a:gd name="connsiteX4" fmla="*/ 16478 w 32956"/>
                    <a:gd name="connsiteY4" fmla="*/ 2211 h 41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56" h="41992">
                      <a:moveTo>
                        <a:pt x="16478" y="2211"/>
                      </a:moveTo>
                      <a:cubicBezTo>
                        <a:pt x="26003" y="-2932"/>
                        <a:pt x="32861" y="1163"/>
                        <a:pt x="32957" y="11736"/>
                      </a:cubicBezTo>
                      <a:cubicBezTo>
                        <a:pt x="32227" y="23159"/>
                        <a:pt x="26110" y="33555"/>
                        <a:pt x="16478" y="39740"/>
                      </a:cubicBezTo>
                      <a:cubicBezTo>
                        <a:pt x="6953" y="44979"/>
                        <a:pt x="95" y="40787"/>
                        <a:pt x="0" y="30215"/>
                      </a:cubicBezTo>
                      <a:cubicBezTo>
                        <a:pt x="744" y="18796"/>
                        <a:pt x="6858" y="8406"/>
                        <a:pt x="16478" y="2211"/>
                      </a:cubicBezTo>
                      <a:close/>
                    </a:path>
                  </a:pathLst>
                </a:custGeom>
                <a:solidFill>
                  <a:srgbClr val="EDEFF5"/>
                </a:solidFill>
                <a:ln w="9525" cap="flat">
                  <a:noFill/>
                  <a:prstDash val="solid"/>
                  <a:miter/>
                </a:ln>
              </p:spPr>
              <p:txBody>
                <a:bodyPr rtlCol="0" anchor="ctr"/>
                <a:lstStyle/>
                <a:p>
                  <a:endParaRPr lang="en-US" sz="1350"/>
                </a:p>
              </p:txBody>
            </p:sp>
          </p:grpSp>
          <p:grpSp>
            <p:nvGrpSpPr>
              <p:cNvPr id="904" name="Graphic 2">
                <a:extLst>
                  <a:ext uri="{FF2B5EF4-FFF2-40B4-BE49-F238E27FC236}">
                    <a16:creationId xmlns:a16="http://schemas.microsoft.com/office/drawing/2014/main" id="{8C694972-C974-4820-A921-F3A4EBF3F205}"/>
                  </a:ext>
                </a:extLst>
              </p:cNvPr>
              <p:cNvGrpSpPr/>
              <p:nvPr/>
            </p:nvGrpSpPr>
            <p:grpSpPr>
              <a:xfrm>
                <a:off x="1813180" y="5115793"/>
                <a:ext cx="39117" cy="46362"/>
                <a:chOff x="1813180" y="5115793"/>
                <a:chExt cx="39117" cy="46362"/>
              </a:xfrm>
            </p:grpSpPr>
            <p:grpSp>
              <p:nvGrpSpPr>
                <p:cNvPr id="905" name="Graphic 2">
                  <a:extLst>
                    <a:ext uri="{FF2B5EF4-FFF2-40B4-BE49-F238E27FC236}">
                      <a16:creationId xmlns:a16="http://schemas.microsoft.com/office/drawing/2014/main" id="{733A72A6-5BAA-43E2-8822-BCF2F668A375}"/>
                    </a:ext>
                  </a:extLst>
                </p:cNvPr>
                <p:cNvGrpSpPr/>
                <p:nvPr/>
              </p:nvGrpSpPr>
              <p:grpSpPr>
                <a:xfrm>
                  <a:off x="1829247" y="5115793"/>
                  <a:ext cx="18192" cy="6010"/>
                  <a:chOff x="1829247" y="5115793"/>
                  <a:chExt cx="18192" cy="6010"/>
                </a:xfrm>
              </p:grpSpPr>
              <p:sp>
                <p:nvSpPr>
                  <p:cNvPr id="906" name="Freeform: Shape 905">
                    <a:extLst>
                      <a:ext uri="{FF2B5EF4-FFF2-40B4-BE49-F238E27FC236}">
                        <a16:creationId xmlns:a16="http://schemas.microsoft.com/office/drawing/2014/main" id="{742AC4D2-2F0F-47CB-921A-22A9D960E257}"/>
                      </a:ext>
                    </a:extLst>
                  </p:cNvPr>
                  <p:cNvSpPr/>
                  <p:nvPr/>
                </p:nvSpPr>
                <p:spPr>
                  <a:xfrm>
                    <a:off x="1829247" y="5115793"/>
                    <a:ext cx="16192" cy="6010"/>
                  </a:xfrm>
                  <a:custGeom>
                    <a:avLst/>
                    <a:gdLst>
                      <a:gd name="connsiteX0" fmla="*/ 6667 w 16192"/>
                      <a:gd name="connsiteY0" fmla="*/ 6010 h 6010"/>
                      <a:gd name="connsiteX1" fmla="*/ 0 w 16192"/>
                      <a:gd name="connsiteY1" fmla="*/ 2200 h 6010"/>
                      <a:gd name="connsiteX2" fmla="*/ 9525 w 16192"/>
                      <a:gd name="connsiteY2" fmla="*/ 200 h 6010"/>
                      <a:gd name="connsiteX3" fmla="*/ 16192 w 16192"/>
                      <a:gd name="connsiteY3" fmla="*/ 4105 h 6010"/>
                      <a:gd name="connsiteX4" fmla="*/ 6667 w 16192"/>
                      <a:gd name="connsiteY4" fmla="*/ 6010 h 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 h="6010">
                        <a:moveTo>
                          <a:pt x="6667" y="6010"/>
                        </a:moveTo>
                        <a:lnTo>
                          <a:pt x="0" y="2200"/>
                        </a:lnTo>
                        <a:cubicBezTo>
                          <a:pt x="2798" y="330"/>
                          <a:pt x="6211" y="-387"/>
                          <a:pt x="9525" y="200"/>
                        </a:cubicBezTo>
                        <a:lnTo>
                          <a:pt x="16192" y="4105"/>
                        </a:lnTo>
                        <a:cubicBezTo>
                          <a:pt x="12891" y="3530"/>
                          <a:pt x="9494" y="4209"/>
                          <a:pt x="6667" y="6010"/>
                        </a:cubicBezTo>
                        <a:close/>
                      </a:path>
                    </a:pathLst>
                  </a:custGeom>
                  <a:solidFill>
                    <a:srgbClr val="CACACA"/>
                  </a:solidFill>
                  <a:ln w="9525" cap="flat">
                    <a:noFill/>
                    <a:prstDash val="solid"/>
                    <a:miter/>
                  </a:ln>
                </p:spPr>
                <p:txBody>
                  <a:bodyPr rtlCol="0" anchor="ctr"/>
                  <a:lstStyle/>
                  <a:p>
                    <a:endParaRPr lang="en-US" sz="1350"/>
                  </a:p>
                </p:txBody>
              </p:sp>
              <p:sp>
                <p:nvSpPr>
                  <p:cNvPr id="907" name="Freeform: Shape 906">
                    <a:extLst>
                      <a:ext uri="{FF2B5EF4-FFF2-40B4-BE49-F238E27FC236}">
                        <a16:creationId xmlns:a16="http://schemas.microsoft.com/office/drawing/2014/main" id="{F714427A-D362-4262-8BDC-3A1329226D1A}"/>
                      </a:ext>
                    </a:extLst>
                  </p:cNvPr>
                  <p:cNvSpPr/>
                  <p:nvPr/>
                </p:nvSpPr>
                <p:spPr>
                  <a:xfrm>
                    <a:off x="1838772" y="5116183"/>
                    <a:ext cx="8667" cy="4667"/>
                  </a:xfrm>
                  <a:custGeom>
                    <a:avLst/>
                    <a:gdLst>
                      <a:gd name="connsiteX0" fmla="*/ 6667 w 8667"/>
                      <a:gd name="connsiteY0" fmla="*/ 3905 h 4667"/>
                      <a:gd name="connsiteX1" fmla="*/ 0 w 8667"/>
                      <a:gd name="connsiteY1" fmla="*/ 0 h 4667"/>
                      <a:gd name="connsiteX2" fmla="*/ 2000 w 8667"/>
                      <a:gd name="connsiteY2" fmla="*/ 857 h 4667"/>
                      <a:gd name="connsiteX3" fmla="*/ 8668 w 8667"/>
                      <a:gd name="connsiteY3" fmla="*/ 4667 h 4667"/>
                      <a:gd name="connsiteX4" fmla="*/ 6667 w 8667"/>
                      <a:gd name="connsiteY4" fmla="*/ 3905 h 4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7" h="4667">
                        <a:moveTo>
                          <a:pt x="6667" y="3905"/>
                        </a:moveTo>
                        <a:lnTo>
                          <a:pt x="0" y="0"/>
                        </a:lnTo>
                        <a:cubicBezTo>
                          <a:pt x="705" y="186"/>
                          <a:pt x="1379" y="475"/>
                          <a:pt x="2000" y="857"/>
                        </a:cubicBezTo>
                        <a:lnTo>
                          <a:pt x="8668" y="4667"/>
                        </a:lnTo>
                        <a:lnTo>
                          <a:pt x="6667" y="3905"/>
                        </a:lnTo>
                        <a:close/>
                      </a:path>
                    </a:pathLst>
                  </a:custGeom>
                  <a:solidFill>
                    <a:srgbClr val="BBBBBB"/>
                  </a:solidFill>
                  <a:ln w="9525" cap="flat">
                    <a:noFill/>
                    <a:prstDash val="solid"/>
                    <a:miter/>
                  </a:ln>
                </p:spPr>
                <p:txBody>
                  <a:bodyPr rtlCol="0" anchor="ctr"/>
                  <a:lstStyle/>
                  <a:p>
                    <a:endParaRPr lang="en-US" sz="1350"/>
                  </a:p>
                </p:txBody>
              </p:sp>
            </p:grpSp>
            <p:grpSp>
              <p:nvGrpSpPr>
                <p:cNvPr id="908" name="Graphic 2">
                  <a:extLst>
                    <a:ext uri="{FF2B5EF4-FFF2-40B4-BE49-F238E27FC236}">
                      <a16:creationId xmlns:a16="http://schemas.microsoft.com/office/drawing/2014/main" id="{D08647C8-06D5-47E4-A8BE-2AB7808A41CF}"/>
                    </a:ext>
                  </a:extLst>
                </p:cNvPr>
                <p:cNvGrpSpPr/>
                <p:nvPr/>
              </p:nvGrpSpPr>
              <p:grpSpPr>
                <a:xfrm>
                  <a:off x="1813180" y="5117993"/>
                  <a:ext cx="23020" cy="42481"/>
                  <a:chOff x="1813180" y="5117993"/>
                  <a:chExt cx="23020" cy="42481"/>
                </a:xfrm>
                <a:solidFill>
                  <a:srgbClr val="BBBBBB"/>
                </a:solidFill>
              </p:grpSpPr>
              <p:sp>
                <p:nvSpPr>
                  <p:cNvPr id="909" name="Freeform: Shape 908">
                    <a:extLst>
                      <a:ext uri="{FF2B5EF4-FFF2-40B4-BE49-F238E27FC236}">
                        <a16:creationId xmlns:a16="http://schemas.microsoft.com/office/drawing/2014/main" id="{10CE9DC1-0836-487E-90E0-3407E0590E46}"/>
                      </a:ext>
                    </a:extLst>
                  </p:cNvPr>
                  <p:cNvSpPr/>
                  <p:nvPr/>
                </p:nvSpPr>
                <p:spPr>
                  <a:xfrm>
                    <a:off x="1813180" y="5130852"/>
                    <a:ext cx="11495" cy="29622"/>
                  </a:xfrm>
                  <a:custGeom>
                    <a:avLst/>
                    <a:gdLst>
                      <a:gd name="connsiteX0" fmla="*/ 11495 w 11495"/>
                      <a:gd name="connsiteY0" fmla="*/ 29623 h 29622"/>
                      <a:gd name="connsiteX1" fmla="*/ 4828 w 11495"/>
                      <a:gd name="connsiteY1" fmla="*/ 25717 h 29622"/>
                      <a:gd name="connsiteX2" fmla="*/ 65 w 11495"/>
                      <a:gd name="connsiteY2" fmla="*/ 15335 h 29622"/>
                      <a:gd name="connsiteX3" fmla="*/ 4447 w 11495"/>
                      <a:gd name="connsiteY3" fmla="*/ 0 h 29622"/>
                      <a:gd name="connsiteX4" fmla="*/ 11019 w 11495"/>
                      <a:gd name="connsiteY4" fmla="*/ 3905 h 29622"/>
                      <a:gd name="connsiteX5" fmla="*/ 6733 w 11495"/>
                      <a:gd name="connsiteY5" fmla="*/ 19240 h 29622"/>
                      <a:gd name="connsiteX6" fmla="*/ 11495 w 11495"/>
                      <a:gd name="connsiteY6" fmla="*/ 29623 h 2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95" h="29622">
                        <a:moveTo>
                          <a:pt x="11495" y="29623"/>
                        </a:moveTo>
                        <a:lnTo>
                          <a:pt x="4828" y="25717"/>
                        </a:lnTo>
                        <a:cubicBezTo>
                          <a:pt x="1452" y="23395"/>
                          <a:pt x="-377" y="19408"/>
                          <a:pt x="65" y="15335"/>
                        </a:cubicBezTo>
                        <a:cubicBezTo>
                          <a:pt x="224" y="9938"/>
                          <a:pt x="1731" y="4666"/>
                          <a:pt x="4447" y="0"/>
                        </a:cubicBezTo>
                        <a:lnTo>
                          <a:pt x="11019" y="3905"/>
                        </a:lnTo>
                        <a:cubicBezTo>
                          <a:pt x="8372" y="8596"/>
                          <a:pt x="6902" y="13858"/>
                          <a:pt x="6733" y="19240"/>
                        </a:cubicBezTo>
                        <a:cubicBezTo>
                          <a:pt x="6333" y="23306"/>
                          <a:pt x="8152" y="27273"/>
                          <a:pt x="11495" y="29623"/>
                        </a:cubicBezTo>
                        <a:close/>
                      </a:path>
                    </a:pathLst>
                  </a:custGeom>
                  <a:solidFill>
                    <a:srgbClr val="BBBBBB"/>
                  </a:solidFill>
                  <a:ln w="9525" cap="flat">
                    <a:noFill/>
                    <a:prstDash val="solid"/>
                    <a:miter/>
                  </a:ln>
                </p:spPr>
                <p:txBody>
                  <a:bodyPr rtlCol="0" anchor="ctr"/>
                  <a:lstStyle/>
                  <a:p>
                    <a:endParaRPr lang="en-US" sz="1350"/>
                  </a:p>
                </p:txBody>
              </p:sp>
              <p:sp>
                <p:nvSpPr>
                  <p:cNvPr id="910" name="Freeform: Shape 909">
                    <a:extLst>
                      <a:ext uri="{FF2B5EF4-FFF2-40B4-BE49-F238E27FC236}">
                        <a16:creationId xmlns:a16="http://schemas.microsoft.com/office/drawing/2014/main" id="{4B436C6B-FA7C-4867-8B05-0068A42399FC}"/>
                      </a:ext>
                    </a:extLst>
                  </p:cNvPr>
                  <p:cNvSpPr/>
                  <p:nvPr/>
                </p:nvSpPr>
                <p:spPr>
                  <a:xfrm>
                    <a:off x="1817627" y="5117993"/>
                    <a:ext cx="18573" cy="16764"/>
                  </a:xfrm>
                  <a:custGeom>
                    <a:avLst/>
                    <a:gdLst>
                      <a:gd name="connsiteX0" fmla="*/ 6572 w 18573"/>
                      <a:gd name="connsiteY0" fmla="*/ 16764 h 16764"/>
                      <a:gd name="connsiteX1" fmla="*/ 0 w 18573"/>
                      <a:gd name="connsiteY1" fmla="*/ 12859 h 16764"/>
                      <a:gd name="connsiteX2" fmla="*/ 11906 w 18573"/>
                      <a:gd name="connsiteY2" fmla="*/ 0 h 16764"/>
                      <a:gd name="connsiteX3" fmla="*/ 18574 w 18573"/>
                      <a:gd name="connsiteY3" fmla="*/ 3810 h 16764"/>
                      <a:gd name="connsiteX4" fmla="*/ 6572 w 18573"/>
                      <a:gd name="connsiteY4" fmla="*/ 16764 h 16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16764">
                        <a:moveTo>
                          <a:pt x="6572" y="16764"/>
                        </a:moveTo>
                        <a:lnTo>
                          <a:pt x="0" y="12859"/>
                        </a:lnTo>
                        <a:cubicBezTo>
                          <a:pt x="2773" y="7603"/>
                          <a:pt x="6879" y="3169"/>
                          <a:pt x="11906" y="0"/>
                        </a:cubicBezTo>
                        <a:lnTo>
                          <a:pt x="18574" y="3810"/>
                        </a:lnTo>
                        <a:cubicBezTo>
                          <a:pt x="13514" y="7009"/>
                          <a:pt x="9377" y="11475"/>
                          <a:pt x="6572" y="16764"/>
                        </a:cubicBezTo>
                        <a:close/>
                      </a:path>
                    </a:pathLst>
                  </a:custGeom>
                  <a:solidFill>
                    <a:srgbClr val="BBBBBB"/>
                  </a:solidFill>
                  <a:ln w="9525" cap="flat">
                    <a:noFill/>
                    <a:prstDash val="solid"/>
                    <a:miter/>
                  </a:ln>
                </p:spPr>
                <p:txBody>
                  <a:bodyPr rtlCol="0" anchor="ctr"/>
                  <a:lstStyle/>
                  <a:p>
                    <a:endParaRPr lang="en-US" sz="1350"/>
                  </a:p>
                </p:txBody>
              </p:sp>
            </p:grpSp>
            <p:sp>
              <p:nvSpPr>
                <p:cNvPr id="911" name="Freeform: Shape 910">
                  <a:extLst>
                    <a:ext uri="{FF2B5EF4-FFF2-40B4-BE49-F238E27FC236}">
                      <a16:creationId xmlns:a16="http://schemas.microsoft.com/office/drawing/2014/main" id="{34E039DB-AB51-4EBE-9222-88990753765F}"/>
                    </a:ext>
                  </a:extLst>
                </p:cNvPr>
                <p:cNvSpPr/>
                <p:nvPr/>
              </p:nvSpPr>
              <p:spPr>
                <a:xfrm>
                  <a:off x="1819627" y="5119592"/>
                  <a:ext cx="32670" cy="42564"/>
                </a:xfrm>
                <a:custGeom>
                  <a:avLst/>
                  <a:gdLst>
                    <a:gd name="connsiteX0" fmla="*/ 16288 w 32670"/>
                    <a:gd name="connsiteY0" fmla="*/ 2211 h 42564"/>
                    <a:gd name="connsiteX1" fmla="*/ 32671 w 32670"/>
                    <a:gd name="connsiteY1" fmla="*/ 11736 h 42564"/>
                    <a:gd name="connsiteX2" fmla="*/ 16383 w 32670"/>
                    <a:gd name="connsiteY2" fmla="*/ 40311 h 42564"/>
                    <a:gd name="connsiteX3" fmla="*/ 0 w 32670"/>
                    <a:gd name="connsiteY3" fmla="*/ 30786 h 42564"/>
                    <a:gd name="connsiteX4" fmla="*/ 16288 w 32670"/>
                    <a:gd name="connsiteY4" fmla="*/ 2211 h 42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70" h="42564">
                      <a:moveTo>
                        <a:pt x="16288" y="2211"/>
                      </a:moveTo>
                      <a:cubicBezTo>
                        <a:pt x="25813" y="-2932"/>
                        <a:pt x="32671" y="1163"/>
                        <a:pt x="32671" y="11736"/>
                      </a:cubicBezTo>
                      <a:cubicBezTo>
                        <a:pt x="32227" y="23347"/>
                        <a:pt x="26148" y="34013"/>
                        <a:pt x="16383" y="40311"/>
                      </a:cubicBezTo>
                      <a:cubicBezTo>
                        <a:pt x="6858" y="45550"/>
                        <a:pt x="95" y="41359"/>
                        <a:pt x="0" y="30786"/>
                      </a:cubicBezTo>
                      <a:cubicBezTo>
                        <a:pt x="491" y="19188"/>
                        <a:pt x="6559" y="8544"/>
                        <a:pt x="16288" y="2211"/>
                      </a:cubicBezTo>
                      <a:close/>
                    </a:path>
                  </a:pathLst>
                </a:custGeom>
                <a:solidFill>
                  <a:srgbClr val="EDEFF5"/>
                </a:solidFill>
                <a:ln w="9525" cap="flat">
                  <a:noFill/>
                  <a:prstDash val="solid"/>
                  <a:miter/>
                </a:ln>
              </p:spPr>
              <p:txBody>
                <a:bodyPr rtlCol="0" anchor="ctr"/>
                <a:lstStyle/>
                <a:p>
                  <a:endParaRPr lang="en-US" sz="1350"/>
                </a:p>
              </p:txBody>
            </p:sp>
          </p:grpSp>
          <p:grpSp>
            <p:nvGrpSpPr>
              <p:cNvPr id="912" name="Graphic 2">
                <a:extLst>
                  <a:ext uri="{FF2B5EF4-FFF2-40B4-BE49-F238E27FC236}">
                    <a16:creationId xmlns:a16="http://schemas.microsoft.com/office/drawing/2014/main" id="{178DA084-BA98-404F-A9CA-7B761A88B86C}"/>
                  </a:ext>
                </a:extLst>
              </p:cNvPr>
              <p:cNvGrpSpPr/>
              <p:nvPr/>
            </p:nvGrpSpPr>
            <p:grpSpPr>
              <a:xfrm>
                <a:off x="1927200" y="5051032"/>
                <a:ext cx="39493" cy="46180"/>
                <a:chOff x="1927200" y="5051032"/>
                <a:chExt cx="39493" cy="46180"/>
              </a:xfrm>
            </p:grpSpPr>
            <p:grpSp>
              <p:nvGrpSpPr>
                <p:cNvPr id="913" name="Graphic 2">
                  <a:extLst>
                    <a:ext uri="{FF2B5EF4-FFF2-40B4-BE49-F238E27FC236}">
                      <a16:creationId xmlns:a16="http://schemas.microsoft.com/office/drawing/2014/main" id="{950F5519-169E-4032-97DF-04CF49141E2A}"/>
                    </a:ext>
                  </a:extLst>
                </p:cNvPr>
                <p:cNvGrpSpPr/>
                <p:nvPr/>
              </p:nvGrpSpPr>
              <p:grpSpPr>
                <a:xfrm>
                  <a:off x="1943547" y="5051032"/>
                  <a:ext cx="18287" cy="6286"/>
                  <a:chOff x="1943547" y="5051032"/>
                  <a:chExt cx="18287" cy="6286"/>
                </a:xfrm>
              </p:grpSpPr>
              <p:sp>
                <p:nvSpPr>
                  <p:cNvPr id="914" name="Freeform: Shape 913">
                    <a:extLst>
                      <a:ext uri="{FF2B5EF4-FFF2-40B4-BE49-F238E27FC236}">
                        <a16:creationId xmlns:a16="http://schemas.microsoft.com/office/drawing/2014/main" id="{6D84F783-C058-42CF-BE2E-AB7FD64EA2AB}"/>
                      </a:ext>
                    </a:extLst>
                  </p:cNvPr>
                  <p:cNvSpPr/>
                  <p:nvPr/>
                </p:nvSpPr>
                <p:spPr>
                  <a:xfrm>
                    <a:off x="1943547" y="5051272"/>
                    <a:ext cx="16192" cy="6047"/>
                  </a:xfrm>
                  <a:custGeom>
                    <a:avLst/>
                    <a:gdLst>
                      <a:gd name="connsiteX0" fmla="*/ 6667 w 16192"/>
                      <a:gd name="connsiteY0" fmla="*/ 5571 h 6047"/>
                      <a:gd name="connsiteX1" fmla="*/ 0 w 16192"/>
                      <a:gd name="connsiteY1" fmla="*/ 2142 h 6047"/>
                      <a:gd name="connsiteX2" fmla="*/ 9525 w 16192"/>
                      <a:gd name="connsiteY2" fmla="*/ 237 h 6047"/>
                      <a:gd name="connsiteX3" fmla="*/ 16192 w 16192"/>
                      <a:gd name="connsiteY3" fmla="*/ 4047 h 6047"/>
                      <a:gd name="connsiteX4" fmla="*/ 6667 w 16192"/>
                      <a:gd name="connsiteY4" fmla="*/ 6047 h 6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 h="6047">
                        <a:moveTo>
                          <a:pt x="6667" y="5571"/>
                        </a:moveTo>
                        <a:lnTo>
                          <a:pt x="0" y="2142"/>
                        </a:lnTo>
                        <a:cubicBezTo>
                          <a:pt x="2800" y="276"/>
                          <a:pt x="6223" y="-408"/>
                          <a:pt x="9525" y="237"/>
                        </a:cubicBezTo>
                        <a:lnTo>
                          <a:pt x="16192" y="4047"/>
                        </a:lnTo>
                        <a:cubicBezTo>
                          <a:pt x="12879" y="3470"/>
                          <a:pt x="9470" y="4186"/>
                          <a:pt x="6667" y="6047"/>
                        </a:cubicBezTo>
                        <a:close/>
                      </a:path>
                    </a:pathLst>
                  </a:custGeom>
                  <a:solidFill>
                    <a:srgbClr val="CACACA"/>
                  </a:solidFill>
                  <a:ln w="9525" cap="flat">
                    <a:noFill/>
                    <a:prstDash val="solid"/>
                    <a:miter/>
                  </a:ln>
                </p:spPr>
                <p:txBody>
                  <a:bodyPr rtlCol="0" anchor="ctr"/>
                  <a:lstStyle/>
                  <a:p>
                    <a:endParaRPr lang="en-US" sz="1350"/>
                  </a:p>
                </p:txBody>
              </p:sp>
              <p:sp>
                <p:nvSpPr>
                  <p:cNvPr id="915" name="Freeform: Shape 914">
                    <a:extLst>
                      <a:ext uri="{FF2B5EF4-FFF2-40B4-BE49-F238E27FC236}">
                        <a16:creationId xmlns:a16="http://schemas.microsoft.com/office/drawing/2014/main" id="{6E718CD4-CE39-4283-8E01-F913864375AF}"/>
                      </a:ext>
                    </a:extLst>
                  </p:cNvPr>
                  <p:cNvSpPr/>
                  <p:nvPr/>
                </p:nvSpPr>
                <p:spPr>
                  <a:xfrm>
                    <a:off x="1953072" y="5051032"/>
                    <a:ext cx="8762" cy="4667"/>
                  </a:xfrm>
                  <a:custGeom>
                    <a:avLst/>
                    <a:gdLst>
                      <a:gd name="connsiteX0" fmla="*/ 6667 w 8762"/>
                      <a:gd name="connsiteY0" fmla="*/ 3810 h 4667"/>
                      <a:gd name="connsiteX1" fmla="*/ 0 w 8762"/>
                      <a:gd name="connsiteY1" fmla="*/ 0 h 4667"/>
                      <a:gd name="connsiteX2" fmla="*/ 2096 w 8762"/>
                      <a:gd name="connsiteY2" fmla="*/ 762 h 4667"/>
                      <a:gd name="connsiteX3" fmla="*/ 8763 w 8762"/>
                      <a:gd name="connsiteY3" fmla="*/ 4667 h 4667"/>
                      <a:gd name="connsiteX4" fmla="*/ 6667 w 8762"/>
                      <a:gd name="connsiteY4" fmla="*/ 3810 h 4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2" h="4667">
                        <a:moveTo>
                          <a:pt x="6667" y="3810"/>
                        </a:moveTo>
                        <a:lnTo>
                          <a:pt x="0" y="0"/>
                        </a:lnTo>
                        <a:cubicBezTo>
                          <a:pt x="743" y="109"/>
                          <a:pt x="1456" y="368"/>
                          <a:pt x="2096" y="762"/>
                        </a:cubicBezTo>
                        <a:lnTo>
                          <a:pt x="8763" y="4667"/>
                        </a:lnTo>
                        <a:cubicBezTo>
                          <a:pt x="8108" y="4285"/>
                          <a:pt x="7403" y="3996"/>
                          <a:pt x="6667" y="3810"/>
                        </a:cubicBezTo>
                        <a:close/>
                      </a:path>
                    </a:pathLst>
                  </a:custGeom>
                  <a:solidFill>
                    <a:srgbClr val="BBBBBB"/>
                  </a:solidFill>
                  <a:ln w="9525" cap="flat">
                    <a:noFill/>
                    <a:prstDash val="solid"/>
                    <a:miter/>
                  </a:ln>
                </p:spPr>
                <p:txBody>
                  <a:bodyPr rtlCol="0" anchor="ctr"/>
                  <a:lstStyle/>
                  <a:p>
                    <a:endParaRPr lang="en-US" sz="1350"/>
                  </a:p>
                </p:txBody>
              </p:sp>
            </p:grpSp>
            <p:grpSp>
              <p:nvGrpSpPr>
                <p:cNvPr id="916" name="Graphic 2">
                  <a:extLst>
                    <a:ext uri="{FF2B5EF4-FFF2-40B4-BE49-F238E27FC236}">
                      <a16:creationId xmlns:a16="http://schemas.microsoft.com/office/drawing/2014/main" id="{8540F7F8-CECA-4FE1-BF0B-025471F72DCD}"/>
                    </a:ext>
                  </a:extLst>
                </p:cNvPr>
                <p:cNvGrpSpPr/>
                <p:nvPr/>
              </p:nvGrpSpPr>
              <p:grpSpPr>
                <a:xfrm>
                  <a:off x="1927200" y="5053414"/>
                  <a:ext cx="22919" cy="42100"/>
                  <a:chOff x="1927200" y="5053414"/>
                  <a:chExt cx="22919" cy="42100"/>
                </a:xfrm>
                <a:solidFill>
                  <a:srgbClr val="BBBBBB"/>
                </a:solidFill>
              </p:grpSpPr>
              <p:sp>
                <p:nvSpPr>
                  <p:cNvPr id="917" name="Freeform: Shape 916">
                    <a:extLst>
                      <a:ext uri="{FF2B5EF4-FFF2-40B4-BE49-F238E27FC236}">
                        <a16:creationId xmlns:a16="http://schemas.microsoft.com/office/drawing/2014/main" id="{6FFC7D1F-0E48-4375-AF35-53957F5CD08E}"/>
                      </a:ext>
                    </a:extLst>
                  </p:cNvPr>
                  <p:cNvSpPr/>
                  <p:nvPr/>
                </p:nvSpPr>
                <p:spPr>
                  <a:xfrm>
                    <a:off x="1927200" y="5065891"/>
                    <a:ext cx="11394" cy="29622"/>
                  </a:xfrm>
                  <a:custGeom>
                    <a:avLst/>
                    <a:gdLst>
                      <a:gd name="connsiteX0" fmla="*/ 11394 w 11394"/>
                      <a:gd name="connsiteY0" fmla="*/ 29623 h 29622"/>
                      <a:gd name="connsiteX1" fmla="*/ 4727 w 11394"/>
                      <a:gd name="connsiteY1" fmla="*/ 25718 h 29622"/>
                      <a:gd name="connsiteX2" fmla="*/ 60 w 11394"/>
                      <a:gd name="connsiteY2" fmla="*/ 15240 h 29622"/>
                      <a:gd name="connsiteX3" fmla="*/ 4346 w 11394"/>
                      <a:gd name="connsiteY3" fmla="*/ 0 h 29622"/>
                      <a:gd name="connsiteX4" fmla="*/ 11013 w 11394"/>
                      <a:gd name="connsiteY4" fmla="*/ 3905 h 29622"/>
                      <a:gd name="connsiteX5" fmla="*/ 6632 w 11394"/>
                      <a:gd name="connsiteY5" fmla="*/ 19145 h 29622"/>
                      <a:gd name="connsiteX6" fmla="*/ 11394 w 11394"/>
                      <a:gd name="connsiteY6" fmla="*/ 29623 h 2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4" h="29622">
                        <a:moveTo>
                          <a:pt x="11394" y="29623"/>
                        </a:moveTo>
                        <a:lnTo>
                          <a:pt x="4727" y="25718"/>
                        </a:lnTo>
                        <a:cubicBezTo>
                          <a:pt x="1420" y="23302"/>
                          <a:pt x="-356" y="19314"/>
                          <a:pt x="60" y="15240"/>
                        </a:cubicBezTo>
                        <a:cubicBezTo>
                          <a:pt x="198" y="9883"/>
                          <a:pt x="1671" y="4644"/>
                          <a:pt x="4346" y="0"/>
                        </a:cubicBezTo>
                        <a:lnTo>
                          <a:pt x="11013" y="3905"/>
                        </a:lnTo>
                        <a:cubicBezTo>
                          <a:pt x="8286" y="8532"/>
                          <a:pt x="6779" y="13776"/>
                          <a:pt x="6632" y="19145"/>
                        </a:cubicBezTo>
                        <a:cubicBezTo>
                          <a:pt x="6295" y="23227"/>
                          <a:pt x="8098" y="27192"/>
                          <a:pt x="11394" y="29623"/>
                        </a:cubicBezTo>
                        <a:close/>
                      </a:path>
                    </a:pathLst>
                  </a:custGeom>
                  <a:solidFill>
                    <a:srgbClr val="BBBBBB"/>
                  </a:solidFill>
                  <a:ln w="9525" cap="flat">
                    <a:noFill/>
                    <a:prstDash val="solid"/>
                    <a:miter/>
                  </a:ln>
                </p:spPr>
                <p:txBody>
                  <a:bodyPr rtlCol="0" anchor="ctr"/>
                  <a:lstStyle/>
                  <a:p>
                    <a:endParaRPr lang="en-US" sz="1350"/>
                  </a:p>
                </p:txBody>
              </p:sp>
              <p:sp>
                <p:nvSpPr>
                  <p:cNvPr id="918" name="Freeform: Shape 917">
                    <a:extLst>
                      <a:ext uri="{FF2B5EF4-FFF2-40B4-BE49-F238E27FC236}">
                        <a16:creationId xmlns:a16="http://schemas.microsoft.com/office/drawing/2014/main" id="{76658FFE-FF8B-412F-96CF-37368704DCE2}"/>
                      </a:ext>
                    </a:extLst>
                  </p:cNvPr>
                  <p:cNvSpPr/>
                  <p:nvPr/>
                </p:nvSpPr>
                <p:spPr>
                  <a:xfrm>
                    <a:off x="1931546" y="5053414"/>
                    <a:ext cx="18573" cy="16859"/>
                  </a:xfrm>
                  <a:custGeom>
                    <a:avLst/>
                    <a:gdLst>
                      <a:gd name="connsiteX0" fmla="*/ 6667 w 18573"/>
                      <a:gd name="connsiteY0" fmla="*/ 16383 h 16859"/>
                      <a:gd name="connsiteX1" fmla="*/ 0 w 18573"/>
                      <a:gd name="connsiteY1" fmla="*/ 12478 h 16859"/>
                      <a:gd name="connsiteX2" fmla="*/ 12002 w 18573"/>
                      <a:gd name="connsiteY2" fmla="*/ 0 h 16859"/>
                      <a:gd name="connsiteX3" fmla="*/ 18574 w 18573"/>
                      <a:gd name="connsiteY3" fmla="*/ 3905 h 16859"/>
                      <a:gd name="connsiteX4" fmla="*/ 6667 w 18573"/>
                      <a:gd name="connsiteY4" fmla="*/ 16859 h 16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16859">
                        <a:moveTo>
                          <a:pt x="6667" y="16383"/>
                        </a:moveTo>
                        <a:lnTo>
                          <a:pt x="0" y="12478"/>
                        </a:lnTo>
                        <a:cubicBezTo>
                          <a:pt x="2843" y="7342"/>
                          <a:pt x="6980" y="3040"/>
                          <a:pt x="12002" y="0"/>
                        </a:cubicBezTo>
                        <a:lnTo>
                          <a:pt x="18574" y="3905"/>
                        </a:lnTo>
                        <a:cubicBezTo>
                          <a:pt x="13543" y="7111"/>
                          <a:pt x="9438" y="11577"/>
                          <a:pt x="6667" y="16859"/>
                        </a:cubicBezTo>
                        <a:close/>
                      </a:path>
                    </a:pathLst>
                  </a:custGeom>
                  <a:solidFill>
                    <a:srgbClr val="BBBBBB"/>
                  </a:solidFill>
                  <a:ln w="9525" cap="flat">
                    <a:noFill/>
                    <a:prstDash val="solid"/>
                    <a:miter/>
                  </a:ln>
                </p:spPr>
                <p:txBody>
                  <a:bodyPr rtlCol="0" anchor="ctr"/>
                  <a:lstStyle/>
                  <a:p>
                    <a:endParaRPr lang="en-US" sz="1350"/>
                  </a:p>
                </p:txBody>
              </p:sp>
            </p:grpSp>
            <p:sp>
              <p:nvSpPr>
                <p:cNvPr id="919" name="Freeform: Shape 918">
                  <a:extLst>
                    <a:ext uri="{FF2B5EF4-FFF2-40B4-BE49-F238E27FC236}">
                      <a16:creationId xmlns:a16="http://schemas.microsoft.com/office/drawing/2014/main" id="{7B8FFD6C-EF65-4E23-AFE1-4414527BED85}"/>
                    </a:ext>
                  </a:extLst>
                </p:cNvPr>
                <p:cNvSpPr/>
                <p:nvPr/>
              </p:nvSpPr>
              <p:spPr>
                <a:xfrm>
                  <a:off x="1933927" y="5054589"/>
                  <a:ext cx="32766" cy="42623"/>
                </a:xfrm>
                <a:custGeom>
                  <a:avLst/>
                  <a:gdLst>
                    <a:gd name="connsiteX0" fmla="*/ 16288 w 32766"/>
                    <a:gd name="connsiteY0" fmla="*/ 2253 h 42623"/>
                    <a:gd name="connsiteX1" fmla="*/ 32766 w 32766"/>
                    <a:gd name="connsiteY1" fmla="*/ 11778 h 42623"/>
                    <a:gd name="connsiteX2" fmla="*/ 16478 w 32766"/>
                    <a:gd name="connsiteY2" fmla="*/ 40353 h 42623"/>
                    <a:gd name="connsiteX3" fmla="*/ 0 w 32766"/>
                    <a:gd name="connsiteY3" fmla="*/ 30828 h 42623"/>
                    <a:gd name="connsiteX4" fmla="*/ 16288 w 32766"/>
                    <a:gd name="connsiteY4" fmla="*/ 2253 h 42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 h="42623">
                      <a:moveTo>
                        <a:pt x="16288" y="2253"/>
                      </a:moveTo>
                      <a:cubicBezTo>
                        <a:pt x="25813" y="-2986"/>
                        <a:pt x="32671" y="1205"/>
                        <a:pt x="32766" y="11778"/>
                      </a:cubicBezTo>
                      <a:cubicBezTo>
                        <a:pt x="32259" y="23371"/>
                        <a:pt x="26195" y="34009"/>
                        <a:pt x="16478" y="40353"/>
                      </a:cubicBezTo>
                      <a:cubicBezTo>
                        <a:pt x="6953" y="45592"/>
                        <a:pt x="95" y="41496"/>
                        <a:pt x="0" y="30828"/>
                      </a:cubicBezTo>
                      <a:cubicBezTo>
                        <a:pt x="491" y="19230"/>
                        <a:pt x="6559" y="8585"/>
                        <a:pt x="16288" y="2253"/>
                      </a:cubicBezTo>
                      <a:close/>
                    </a:path>
                  </a:pathLst>
                </a:custGeom>
                <a:solidFill>
                  <a:srgbClr val="EDEFF5"/>
                </a:solidFill>
                <a:ln w="9525" cap="flat">
                  <a:noFill/>
                  <a:prstDash val="solid"/>
                  <a:miter/>
                </a:ln>
              </p:spPr>
              <p:txBody>
                <a:bodyPr rtlCol="0" anchor="ctr"/>
                <a:lstStyle/>
                <a:p>
                  <a:endParaRPr lang="en-US" sz="1350"/>
                </a:p>
              </p:txBody>
            </p:sp>
          </p:grpSp>
          <p:grpSp>
            <p:nvGrpSpPr>
              <p:cNvPr id="920" name="Graphic 2">
                <a:extLst>
                  <a:ext uri="{FF2B5EF4-FFF2-40B4-BE49-F238E27FC236}">
                    <a16:creationId xmlns:a16="http://schemas.microsoft.com/office/drawing/2014/main" id="{8A3E1F48-EE28-479F-B094-A7495E61C648}"/>
                  </a:ext>
                </a:extLst>
              </p:cNvPr>
              <p:cNvGrpSpPr/>
              <p:nvPr/>
            </p:nvGrpSpPr>
            <p:grpSpPr>
              <a:xfrm>
                <a:off x="1862701" y="5049411"/>
                <a:ext cx="55986" cy="64935"/>
                <a:chOff x="1862701" y="5049411"/>
                <a:chExt cx="55986" cy="64935"/>
              </a:xfrm>
            </p:grpSpPr>
            <p:grpSp>
              <p:nvGrpSpPr>
                <p:cNvPr id="921" name="Graphic 2">
                  <a:extLst>
                    <a:ext uri="{FF2B5EF4-FFF2-40B4-BE49-F238E27FC236}">
                      <a16:creationId xmlns:a16="http://schemas.microsoft.com/office/drawing/2014/main" id="{3593612A-5384-46A4-8141-7C0979003ADB}"/>
                    </a:ext>
                  </a:extLst>
                </p:cNvPr>
                <p:cNvGrpSpPr/>
                <p:nvPr/>
              </p:nvGrpSpPr>
              <p:grpSpPr>
                <a:xfrm>
                  <a:off x="1885921" y="5049411"/>
                  <a:ext cx="26003" cy="8574"/>
                  <a:chOff x="1885921" y="5049411"/>
                  <a:chExt cx="26003" cy="8574"/>
                </a:xfrm>
              </p:grpSpPr>
              <p:sp>
                <p:nvSpPr>
                  <p:cNvPr id="922" name="Freeform: Shape 921">
                    <a:extLst>
                      <a:ext uri="{FF2B5EF4-FFF2-40B4-BE49-F238E27FC236}">
                        <a16:creationId xmlns:a16="http://schemas.microsoft.com/office/drawing/2014/main" id="{9AF4873B-D4B1-4215-924A-3596B238625B}"/>
                      </a:ext>
                    </a:extLst>
                  </p:cNvPr>
                  <p:cNvSpPr/>
                  <p:nvPr/>
                </p:nvSpPr>
                <p:spPr>
                  <a:xfrm>
                    <a:off x="1885921" y="5049411"/>
                    <a:ext cx="23050" cy="8574"/>
                  </a:xfrm>
                  <a:custGeom>
                    <a:avLst/>
                    <a:gdLst>
                      <a:gd name="connsiteX0" fmla="*/ 9525 w 23050"/>
                      <a:gd name="connsiteY0" fmla="*/ 8575 h 8574"/>
                      <a:gd name="connsiteX1" fmla="*/ 0 w 23050"/>
                      <a:gd name="connsiteY1" fmla="*/ 3146 h 8574"/>
                      <a:gd name="connsiteX2" fmla="*/ 13525 w 23050"/>
                      <a:gd name="connsiteY2" fmla="*/ 288 h 8574"/>
                      <a:gd name="connsiteX3" fmla="*/ 23050 w 23050"/>
                      <a:gd name="connsiteY3" fmla="*/ 5813 h 8574"/>
                      <a:gd name="connsiteX4" fmla="*/ 9525 w 23050"/>
                      <a:gd name="connsiteY4" fmla="*/ 8575 h 8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50" h="8574">
                        <a:moveTo>
                          <a:pt x="9525" y="8575"/>
                        </a:moveTo>
                        <a:lnTo>
                          <a:pt x="0" y="3146"/>
                        </a:lnTo>
                        <a:cubicBezTo>
                          <a:pt x="3965" y="470"/>
                          <a:pt x="8817" y="-555"/>
                          <a:pt x="13525" y="288"/>
                        </a:cubicBezTo>
                        <a:lnTo>
                          <a:pt x="23050" y="5813"/>
                        </a:lnTo>
                        <a:cubicBezTo>
                          <a:pt x="18355" y="5010"/>
                          <a:pt x="13530" y="5995"/>
                          <a:pt x="9525" y="8575"/>
                        </a:cubicBezTo>
                        <a:close/>
                      </a:path>
                    </a:pathLst>
                  </a:custGeom>
                  <a:solidFill>
                    <a:srgbClr val="CACACA"/>
                  </a:solidFill>
                  <a:ln w="9525" cap="flat">
                    <a:noFill/>
                    <a:prstDash val="solid"/>
                    <a:miter/>
                  </a:ln>
                </p:spPr>
                <p:txBody>
                  <a:bodyPr rtlCol="0" anchor="ctr"/>
                  <a:lstStyle/>
                  <a:p>
                    <a:endParaRPr lang="en-US" sz="1350"/>
                  </a:p>
                </p:txBody>
              </p:sp>
              <p:sp>
                <p:nvSpPr>
                  <p:cNvPr id="923" name="Freeform: Shape 922">
                    <a:extLst>
                      <a:ext uri="{FF2B5EF4-FFF2-40B4-BE49-F238E27FC236}">
                        <a16:creationId xmlns:a16="http://schemas.microsoft.com/office/drawing/2014/main" id="{BBC01461-A75D-42AB-8987-C89ED938BBF4}"/>
                      </a:ext>
                    </a:extLst>
                  </p:cNvPr>
                  <p:cNvSpPr/>
                  <p:nvPr/>
                </p:nvSpPr>
                <p:spPr>
                  <a:xfrm>
                    <a:off x="1899446" y="5049699"/>
                    <a:ext cx="12477" cy="6762"/>
                  </a:xfrm>
                  <a:custGeom>
                    <a:avLst/>
                    <a:gdLst>
                      <a:gd name="connsiteX0" fmla="*/ 9525 w 12477"/>
                      <a:gd name="connsiteY0" fmla="*/ 5525 h 6762"/>
                      <a:gd name="connsiteX1" fmla="*/ 0 w 12477"/>
                      <a:gd name="connsiteY1" fmla="*/ 0 h 6762"/>
                      <a:gd name="connsiteX2" fmla="*/ 2953 w 12477"/>
                      <a:gd name="connsiteY2" fmla="*/ 1238 h 6762"/>
                      <a:gd name="connsiteX3" fmla="*/ 12478 w 12477"/>
                      <a:gd name="connsiteY3" fmla="*/ 6763 h 6762"/>
                      <a:gd name="connsiteX4" fmla="*/ 9525 w 12477"/>
                      <a:gd name="connsiteY4" fmla="*/ 5525 h 6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7" h="6762">
                        <a:moveTo>
                          <a:pt x="9525" y="5525"/>
                        </a:moveTo>
                        <a:lnTo>
                          <a:pt x="0" y="0"/>
                        </a:lnTo>
                        <a:cubicBezTo>
                          <a:pt x="1037" y="272"/>
                          <a:pt x="2031" y="689"/>
                          <a:pt x="2953" y="1238"/>
                        </a:cubicBezTo>
                        <a:lnTo>
                          <a:pt x="12478" y="6763"/>
                        </a:lnTo>
                        <a:cubicBezTo>
                          <a:pt x="11556" y="6214"/>
                          <a:pt x="10563" y="5797"/>
                          <a:pt x="9525" y="5525"/>
                        </a:cubicBezTo>
                        <a:close/>
                      </a:path>
                    </a:pathLst>
                  </a:custGeom>
                  <a:solidFill>
                    <a:srgbClr val="BBBBBB"/>
                  </a:solidFill>
                  <a:ln w="9525" cap="flat">
                    <a:noFill/>
                    <a:prstDash val="solid"/>
                    <a:miter/>
                  </a:ln>
                </p:spPr>
                <p:txBody>
                  <a:bodyPr rtlCol="0" anchor="ctr"/>
                  <a:lstStyle/>
                  <a:p>
                    <a:endParaRPr lang="en-US" sz="1350"/>
                  </a:p>
                </p:txBody>
              </p:sp>
            </p:grpSp>
            <p:grpSp>
              <p:nvGrpSpPr>
                <p:cNvPr id="924" name="Graphic 2">
                  <a:extLst>
                    <a:ext uri="{FF2B5EF4-FFF2-40B4-BE49-F238E27FC236}">
                      <a16:creationId xmlns:a16="http://schemas.microsoft.com/office/drawing/2014/main" id="{F219B172-5BBA-4E79-BDA8-8F01321074FE}"/>
                    </a:ext>
                  </a:extLst>
                </p:cNvPr>
                <p:cNvGrpSpPr/>
                <p:nvPr/>
              </p:nvGrpSpPr>
              <p:grpSpPr>
                <a:xfrm>
                  <a:off x="1862701" y="5052556"/>
                  <a:ext cx="32840" cy="60198"/>
                  <a:chOff x="1862701" y="5052556"/>
                  <a:chExt cx="32840" cy="60198"/>
                </a:xfrm>
                <a:solidFill>
                  <a:srgbClr val="BBBBBB"/>
                </a:solidFill>
              </p:grpSpPr>
              <p:sp>
                <p:nvSpPr>
                  <p:cNvPr id="925" name="Freeform: Shape 924">
                    <a:extLst>
                      <a:ext uri="{FF2B5EF4-FFF2-40B4-BE49-F238E27FC236}">
                        <a16:creationId xmlns:a16="http://schemas.microsoft.com/office/drawing/2014/main" id="{AF82E599-AAEA-436B-9925-48D87F2F895B}"/>
                      </a:ext>
                    </a:extLst>
                  </p:cNvPr>
                  <p:cNvSpPr/>
                  <p:nvPr/>
                </p:nvSpPr>
                <p:spPr>
                  <a:xfrm>
                    <a:off x="1862701" y="5070844"/>
                    <a:ext cx="16362" cy="41909"/>
                  </a:xfrm>
                  <a:custGeom>
                    <a:avLst/>
                    <a:gdLst>
                      <a:gd name="connsiteX0" fmla="*/ 16362 w 16362"/>
                      <a:gd name="connsiteY0" fmla="*/ 41910 h 41909"/>
                      <a:gd name="connsiteX1" fmla="*/ 6837 w 16362"/>
                      <a:gd name="connsiteY1" fmla="*/ 36481 h 41909"/>
                      <a:gd name="connsiteX2" fmla="*/ 74 w 16362"/>
                      <a:gd name="connsiteY2" fmla="*/ 21717 h 41909"/>
                      <a:gd name="connsiteX3" fmla="*/ 6170 w 16362"/>
                      <a:gd name="connsiteY3" fmla="*/ 0 h 41909"/>
                      <a:gd name="connsiteX4" fmla="*/ 15695 w 16362"/>
                      <a:gd name="connsiteY4" fmla="*/ 5524 h 41909"/>
                      <a:gd name="connsiteX5" fmla="*/ 9504 w 16362"/>
                      <a:gd name="connsiteY5" fmla="*/ 27146 h 41909"/>
                      <a:gd name="connsiteX6" fmla="*/ 16267 w 16362"/>
                      <a:gd name="connsiteY6" fmla="*/ 41910 h 4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62" h="41909">
                        <a:moveTo>
                          <a:pt x="16362" y="41910"/>
                        </a:moveTo>
                        <a:lnTo>
                          <a:pt x="6837" y="36481"/>
                        </a:lnTo>
                        <a:cubicBezTo>
                          <a:pt x="2100" y="33127"/>
                          <a:pt x="-480" y="27495"/>
                          <a:pt x="74" y="21717"/>
                        </a:cubicBezTo>
                        <a:cubicBezTo>
                          <a:pt x="296" y="14088"/>
                          <a:pt x="2390" y="6630"/>
                          <a:pt x="6170" y="0"/>
                        </a:cubicBezTo>
                        <a:lnTo>
                          <a:pt x="15695" y="5524"/>
                        </a:lnTo>
                        <a:cubicBezTo>
                          <a:pt x="11900" y="12119"/>
                          <a:pt x="9774" y="19542"/>
                          <a:pt x="9504" y="27146"/>
                        </a:cubicBezTo>
                        <a:cubicBezTo>
                          <a:pt x="8989" y="32917"/>
                          <a:pt x="11561" y="38530"/>
                          <a:pt x="16267" y="41910"/>
                        </a:cubicBezTo>
                        <a:close/>
                      </a:path>
                    </a:pathLst>
                  </a:custGeom>
                  <a:solidFill>
                    <a:srgbClr val="BBBBBB"/>
                  </a:solidFill>
                  <a:ln w="9525" cap="flat">
                    <a:noFill/>
                    <a:prstDash val="solid"/>
                    <a:miter/>
                  </a:ln>
                </p:spPr>
                <p:txBody>
                  <a:bodyPr rtlCol="0" anchor="ctr"/>
                  <a:lstStyle/>
                  <a:p>
                    <a:endParaRPr lang="en-US" sz="1350"/>
                  </a:p>
                </p:txBody>
              </p:sp>
              <p:sp>
                <p:nvSpPr>
                  <p:cNvPr id="926" name="Freeform: Shape 925">
                    <a:extLst>
                      <a:ext uri="{FF2B5EF4-FFF2-40B4-BE49-F238E27FC236}">
                        <a16:creationId xmlns:a16="http://schemas.microsoft.com/office/drawing/2014/main" id="{AD3868ED-092C-492C-BFB1-D29C35D0EB17}"/>
                      </a:ext>
                    </a:extLst>
                  </p:cNvPr>
                  <p:cNvSpPr/>
                  <p:nvPr/>
                </p:nvSpPr>
                <p:spPr>
                  <a:xfrm>
                    <a:off x="1868966" y="5052556"/>
                    <a:ext cx="26574" cy="23812"/>
                  </a:xfrm>
                  <a:custGeom>
                    <a:avLst/>
                    <a:gdLst>
                      <a:gd name="connsiteX0" fmla="*/ 9525 w 26574"/>
                      <a:gd name="connsiteY0" fmla="*/ 23813 h 23812"/>
                      <a:gd name="connsiteX1" fmla="*/ 0 w 26574"/>
                      <a:gd name="connsiteY1" fmla="*/ 18288 h 23812"/>
                      <a:gd name="connsiteX2" fmla="*/ 17050 w 26574"/>
                      <a:gd name="connsiteY2" fmla="*/ 0 h 23812"/>
                      <a:gd name="connsiteX3" fmla="*/ 26575 w 26574"/>
                      <a:gd name="connsiteY3" fmla="*/ 5430 h 23812"/>
                      <a:gd name="connsiteX4" fmla="*/ 9620 w 26574"/>
                      <a:gd name="connsiteY4" fmla="*/ 23813 h 23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4" h="23812">
                        <a:moveTo>
                          <a:pt x="9525" y="23813"/>
                        </a:moveTo>
                        <a:lnTo>
                          <a:pt x="0" y="18288"/>
                        </a:lnTo>
                        <a:cubicBezTo>
                          <a:pt x="3997" y="10814"/>
                          <a:pt x="9874" y="4511"/>
                          <a:pt x="17050" y="0"/>
                        </a:cubicBezTo>
                        <a:lnTo>
                          <a:pt x="26575" y="5430"/>
                        </a:lnTo>
                        <a:cubicBezTo>
                          <a:pt x="19387" y="9938"/>
                          <a:pt x="13533" y="16284"/>
                          <a:pt x="9620" y="23813"/>
                        </a:cubicBezTo>
                        <a:close/>
                      </a:path>
                    </a:pathLst>
                  </a:custGeom>
                  <a:solidFill>
                    <a:srgbClr val="BBBBBB"/>
                  </a:solidFill>
                  <a:ln w="9525" cap="flat">
                    <a:noFill/>
                    <a:prstDash val="solid"/>
                    <a:miter/>
                  </a:ln>
                </p:spPr>
                <p:txBody>
                  <a:bodyPr rtlCol="0" anchor="ctr"/>
                  <a:lstStyle/>
                  <a:p>
                    <a:endParaRPr lang="en-US" sz="1350"/>
                  </a:p>
                </p:txBody>
              </p:sp>
            </p:grpSp>
            <p:sp>
              <p:nvSpPr>
                <p:cNvPr id="927" name="Freeform: Shape 926">
                  <a:extLst>
                    <a:ext uri="{FF2B5EF4-FFF2-40B4-BE49-F238E27FC236}">
                      <a16:creationId xmlns:a16="http://schemas.microsoft.com/office/drawing/2014/main" id="{5859827E-01E0-4200-ACA0-49F6819672AD}"/>
                    </a:ext>
                  </a:extLst>
                </p:cNvPr>
                <p:cNvSpPr/>
                <p:nvPr/>
              </p:nvSpPr>
              <p:spPr>
                <a:xfrm>
                  <a:off x="1872300" y="5054836"/>
                  <a:ext cx="46386" cy="59510"/>
                </a:xfrm>
                <a:custGeom>
                  <a:avLst/>
                  <a:gdLst>
                    <a:gd name="connsiteX0" fmla="*/ 23146 w 46386"/>
                    <a:gd name="connsiteY0" fmla="*/ 3150 h 59510"/>
                    <a:gd name="connsiteX1" fmla="*/ 46387 w 46386"/>
                    <a:gd name="connsiteY1" fmla="*/ 16389 h 59510"/>
                    <a:gd name="connsiteX2" fmla="*/ 23241 w 46386"/>
                    <a:gd name="connsiteY2" fmla="*/ 56299 h 59510"/>
                    <a:gd name="connsiteX3" fmla="*/ 0 w 46386"/>
                    <a:gd name="connsiteY3" fmla="*/ 43155 h 59510"/>
                    <a:gd name="connsiteX4" fmla="*/ 23146 w 46386"/>
                    <a:gd name="connsiteY4" fmla="*/ 3149 h 59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86" h="59510">
                      <a:moveTo>
                        <a:pt x="23146" y="3150"/>
                      </a:moveTo>
                      <a:cubicBezTo>
                        <a:pt x="35909" y="-4185"/>
                        <a:pt x="46292" y="1721"/>
                        <a:pt x="46387" y="16389"/>
                      </a:cubicBezTo>
                      <a:cubicBezTo>
                        <a:pt x="45480" y="32623"/>
                        <a:pt x="36881" y="47450"/>
                        <a:pt x="23241" y="56299"/>
                      </a:cubicBezTo>
                      <a:cubicBezTo>
                        <a:pt x="10477" y="63729"/>
                        <a:pt x="95" y="57823"/>
                        <a:pt x="0" y="43155"/>
                      </a:cubicBezTo>
                      <a:cubicBezTo>
                        <a:pt x="892" y="26891"/>
                        <a:pt x="9491" y="12029"/>
                        <a:pt x="23146" y="3149"/>
                      </a:cubicBezTo>
                      <a:close/>
                    </a:path>
                  </a:pathLst>
                </a:custGeom>
                <a:solidFill>
                  <a:srgbClr val="EDEFF5"/>
                </a:solidFill>
                <a:ln w="9525" cap="flat">
                  <a:noFill/>
                  <a:prstDash val="solid"/>
                  <a:miter/>
                </a:ln>
              </p:spPr>
              <p:txBody>
                <a:bodyPr rtlCol="0" anchor="ctr"/>
                <a:lstStyle/>
                <a:p>
                  <a:endParaRPr lang="en-US" sz="1350"/>
                </a:p>
              </p:txBody>
            </p:sp>
          </p:grpSp>
          <p:grpSp>
            <p:nvGrpSpPr>
              <p:cNvPr id="928" name="Graphic 2">
                <a:extLst>
                  <a:ext uri="{FF2B5EF4-FFF2-40B4-BE49-F238E27FC236}">
                    <a16:creationId xmlns:a16="http://schemas.microsoft.com/office/drawing/2014/main" id="{BCCD3E0F-D9F6-4996-9329-8E93C4183CA4}"/>
                  </a:ext>
                </a:extLst>
              </p:cNvPr>
              <p:cNvGrpSpPr/>
              <p:nvPr/>
            </p:nvGrpSpPr>
            <p:grpSpPr>
              <a:xfrm>
                <a:off x="1916020" y="5120755"/>
                <a:ext cx="38671" cy="40195"/>
                <a:chOff x="1916020" y="5120755"/>
                <a:chExt cx="38671" cy="40195"/>
              </a:xfrm>
            </p:grpSpPr>
            <p:sp>
              <p:nvSpPr>
                <p:cNvPr id="929" name="Freeform: Shape 928">
                  <a:extLst>
                    <a:ext uri="{FF2B5EF4-FFF2-40B4-BE49-F238E27FC236}">
                      <a16:creationId xmlns:a16="http://schemas.microsoft.com/office/drawing/2014/main" id="{DE0B6567-5D1D-4A4D-ABCB-36F245FDFF98}"/>
                    </a:ext>
                  </a:extLst>
                </p:cNvPr>
                <p:cNvSpPr/>
                <p:nvPr/>
              </p:nvSpPr>
              <p:spPr>
                <a:xfrm>
                  <a:off x="1929640" y="5128566"/>
                  <a:ext cx="25050" cy="32384"/>
                </a:xfrm>
                <a:custGeom>
                  <a:avLst/>
                  <a:gdLst>
                    <a:gd name="connsiteX0" fmla="*/ 25051 w 25050"/>
                    <a:gd name="connsiteY0" fmla="*/ 0 h 32384"/>
                    <a:gd name="connsiteX1" fmla="*/ 25051 w 25050"/>
                    <a:gd name="connsiteY1" fmla="*/ 17812 h 32384"/>
                    <a:gd name="connsiteX2" fmla="*/ 0 w 25050"/>
                    <a:gd name="connsiteY2" fmla="*/ 32385 h 32384"/>
                    <a:gd name="connsiteX3" fmla="*/ 0 w 25050"/>
                    <a:gd name="connsiteY3" fmla="*/ 14573 h 32384"/>
                    <a:gd name="connsiteX4" fmla="*/ 25051 w 25050"/>
                    <a:gd name="connsiteY4" fmla="*/ 0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50" h="32384">
                      <a:moveTo>
                        <a:pt x="25051" y="0"/>
                      </a:moveTo>
                      <a:lnTo>
                        <a:pt x="25051" y="17812"/>
                      </a:lnTo>
                      <a:lnTo>
                        <a:pt x="0" y="32385"/>
                      </a:lnTo>
                      <a:lnTo>
                        <a:pt x="0" y="14573"/>
                      </a:lnTo>
                      <a:lnTo>
                        <a:pt x="25051" y="0"/>
                      </a:lnTo>
                      <a:close/>
                    </a:path>
                  </a:pathLst>
                </a:custGeom>
                <a:solidFill>
                  <a:srgbClr val="CFD3DE"/>
                </a:solidFill>
                <a:ln w="9525" cap="flat">
                  <a:noFill/>
                  <a:prstDash val="solid"/>
                  <a:miter/>
                </a:ln>
              </p:spPr>
              <p:txBody>
                <a:bodyPr rtlCol="0" anchor="ctr"/>
                <a:lstStyle/>
                <a:p>
                  <a:endParaRPr lang="en-US" sz="1350"/>
                </a:p>
              </p:txBody>
            </p:sp>
            <p:sp>
              <p:nvSpPr>
                <p:cNvPr id="930" name="Freeform: Shape 929">
                  <a:extLst>
                    <a:ext uri="{FF2B5EF4-FFF2-40B4-BE49-F238E27FC236}">
                      <a16:creationId xmlns:a16="http://schemas.microsoft.com/office/drawing/2014/main" id="{F6034E90-757E-49F9-985D-977A59EFE89B}"/>
                    </a:ext>
                  </a:extLst>
                </p:cNvPr>
                <p:cNvSpPr/>
                <p:nvPr/>
              </p:nvSpPr>
              <p:spPr>
                <a:xfrm>
                  <a:off x="1916020" y="5135329"/>
                  <a:ext cx="13620" cy="25622"/>
                </a:xfrm>
                <a:custGeom>
                  <a:avLst/>
                  <a:gdLst>
                    <a:gd name="connsiteX0" fmla="*/ 13621 w 13620"/>
                    <a:gd name="connsiteY0" fmla="*/ 7811 h 25622"/>
                    <a:gd name="connsiteX1" fmla="*/ 13621 w 13620"/>
                    <a:gd name="connsiteY1" fmla="*/ 25622 h 25622"/>
                    <a:gd name="connsiteX2" fmla="*/ 0 w 13620"/>
                    <a:gd name="connsiteY2" fmla="*/ 17812 h 25622"/>
                    <a:gd name="connsiteX3" fmla="*/ 95 w 13620"/>
                    <a:gd name="connsiteY3" fmla="*/ 0 h 25622"/>
                    <a:gd name="connsiteX4" fmla="*/ 13621 w 13620"/>
                    <a:gd name="connsiteY4" fmla="*/ 7811 h 25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 h="25622">
                      <a:moveTo>
                        <a:pt x="13621" y="7811"/>
                      </a:moveTo>
                      <a:lnTo>
                        <a:pt x="13621" y="25622"/>
                      </a:lnTo>
                      <a:lnTo>
                        <a:pt x="0" y="17812"/>
                      </a:lnTo>
                      <a:lnTo>
                        <a:pt x="95" y="0"/>
                      </a:lnTo>
                      <a:lnTo>
                        <a:pt x="13621" y="7811"/>
                      </a:lnTo>
                      <a:close/>
                    </a:path>
                  </a:pathLst>
                </a:custGeom>
                <a:solidFill>
                  <a:srgbClr val="85888F"/>
                </a:solidFill>
                <a:ln w="9525" cap="flat">
                  <a:noFill/>
                  <a:prstDash val="solid"/>
                  <a:miter/>
                </a:ln>
              </p:spPr>
              <p:txBody>
                <a:bodyPr rtlCol="0" anchor="ctr"/>
                <a:lstStyle/>
                <a:p>
                  <a:endParaRPr lang="en-US" sz="1350"/>
                </a:p>
              </p:txBody>
            </p:sp>
            <p:sp>
              <p:nvSpPr>
                <p:cNvPr id="931" name="Freeform: Shape 930">
                  <a:extLst>
                    <a:ext uri="{FF2B5EF4-FFF2-40B4-BE49-F238E27FC236}">
                      <a16:creationId xmlns:a16="http://schemas.microsoft.com/office/drawing/2014/main" id="{59DB5143-7274-473B-BFFB-A707AAAFBDE8}"/>
                    </a:ext>
                  </a:extLst>
                </p:cNvPr>
                <p:cNvSpPr/>
                <p:nvPr/>
              </p:nvSpPr>
              <p:spPr>
                <a:xfrm>
                  <a:off x="1916115" y="5120755"/>
                  <a:ext cx="38576" cy="22383"/>
                </a:xfrm>
                <a:custGeom>
                  <a:avLst/>
                  <a:gdLst>
                    <a:gd name="connsiteX0" fmla="*/ 38576 w 38576"/>
                    <a:gd name="connsiteY0" fmla="*/ 7811 h 22383"/>
                    <a:gd name="connsiteX1" fmla="*/ 13525 w 38576"/>
                    <a:gd name="connsiteY1" fmla="*/ 22384 h 22383"/>
                    <a:gd name="connsiteX2" fmla="*/ 0 w 38576"/>
                    <a:gd name="connsiteY2" fmla="*/ 14573 h 22383"/>
                    <a:gd name="connsiteX3" fmla="*/ 25051 w 38576"/>
                    <a:gd name="connsiteY3" fmla="*/ 0 h 22383"/>
                    <a:gd name="connsiteX4" fmla="*/ 38576 w 38576"/>
                    <a:gd name="connsiteY4" fmla="*/ 7811 h 22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22383">
                      <a:moveTo>
                        <a:pt x="38576" y="7811"/>
                      </a:moveTo>
                      <a:lnTo>
                        <a:pt x="13525" y="22384"/>
                      </a:lnTo>
                      <a:lnTo>
                        <a:pt x="0" y="14573"/>
                      </a:lnTo>
                      <a:lnTo>
                        <a:pt x="25051" y="0"/>
                      </a:lnTo>
                      <a:lnTo>
                        <a:pt x="38576" y="7811"/>
                      </a:lnTo>
                      <a:close/>
                    </a:path>
                  </a:pathLst>
                </a:custGeom>
                <a:solidFill>
                  <a:srgbClr val="E5E7ED"/>
                </a:solidFill>
                <a:ln w="9525" cap="flat">
                  <a:noFill/>
                  <a:prstDash val="solid"/>
                  <a:miter/>
                </a:ln>
              </p:spPr>
              <p:txBody>
                <a:bodyPr rtlCol="0" anchor="ctr"/>
                <a:lstStyle/>
                <a:p>
                  <a:endParaRPr lang="en-US" sz="1350"/>
                </a:p>
              </p:txBody>
            </p:sp>
          </p:grpSp>
          <p:grpSp>
            <p:nvGrpSpPr>
              <p:cNvPr id="932" name="Graphic 2">
                <a:extLst>
                  <a:ext uri="{FF2B5EF4-FFF2-40B4-BE49-F238E27FC236}">
                    <a16:creationId xmlns:a16="http://schemas.microsoft.com/office/drawing/2014/main" id="{6A6DE61E-0BA1-461C-A46B-36ED44BF9E04}"/>
                  </a:ext>
                </a:extLst>
              </p:cNvPr>
              <p:cNvGrpSpPr/>
              <p:nvPr/>
            </p:nvGrpSpPr>
            <p:grpSpPr>
              <a:xfrm>
                <a:off x="1662369" y="5128566"/>
                <a:ext cx="309848" cy="189928"/>
                <a:chOff x="1662369" y="5128566"/>
                <a:chExt cx="309848" cy="189928"/>
              </a:xfrm>
            </p:grpSpPr>
            <p:sp>
              <p:nvSpPr>
                <p:cNvPr id="933" name="Freeform: Shape 932">
                  <a:extLst>
                    <a:ext uri="{FF2B5EF4-FFF2-40B4-BE49-F238E27FC236}">
                      <a16:creationId xmlns:a16="http://schemas.microsoft.com/office/drawing/2014/main" id="{A9F1D3A8-BF05-4ABB-B8C3-C65487CC8C08}"/>
                    </a:ext>
                  </a:extLst>
                </p:cNvPr>
                <p:cNvSpPr/>
                <p:nvPr/>
              </p:nvSpPr>
              <p:spPr>
                <a:xfrm>
                  <a:off x="1675990" y="5276013"/>
                  <a:ext cx="25050" cy="32384"/>
                </a:xfrm>
                <a:custGeom>
                  <a:avLst/>
                  <a:gdLst>
                    <a:gd name="connsiteX0" fmla="*/ 25051 w 25050"/>
                    <a:gd name="connsiteY0" fmla="*/ 0 h 32384"/>
                    <a:gd name="connsiteX1" fmla="*/ 25051 w 25050"/>
                    <a:gd name="connsiteY1" fmla="*/ 17812 h 32384"/>
                    <a:gd name="connsiteX2" fmla="*/ 0 w 25050"/>
                    <a:gd name="connsiteY2" fmla="*/ 32385 h 32384"/>
                    <a:gd name="connsiteX3" fmla="*/ 0 w 25050"/>
                    <a:gd name="connsiteY3" fmla="*/ 14478 h 32384"/>
                    <a:gd name="connsiteX4" fmla="*/ 25051 w 25050"/>
                    <a:gd name="connsiteY4" fmla="*/ 0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50" h="32384">
                      <a:moveTo>
                        <a:pt x="25051" y="0"/>
                      </a:moveTo>
                      <a:lnTo>
                        <a:pt x="25051" y="17812"/>
                      </a:lnTo>
                      <a:lnTo>
                        <a:pt x="0" y="32385"/>
                      </a:lnTo>
                      <a:lnTo>
                        <a:pt x="0" y="14478"/>
                      </a:lnTo>
                      <a:lnTo>
                        <a:pt x="25051" y="0"/>
                      </a:lnTo>
                      <a:close/>
                    </a:path>
                  </a:pathLst>
                </a:custGeom>
                <a:solidFill>
                  <a:srgbClr val="CFD3DE"/>
                </a:solidFill>
                <a:ln w="9525" cap="flat">
                  <a:noFill/>
                  <a:prstDash val="solid"/>
                  <a:miter/>
                </a:ln>
              </p:spPr>
              <p:txBody>
                <a:bodyPr rtlCol="0" anchor="ctr"/>
                <a:lstStyle/>
                <a:p>
                  <a:endParaRPr lang="en-US" sz="1350"/>
                </a:p>
              </p:txBody>
            </p:sp>
            <p:sp>
              <p:nvSpPr>
                <p:cNvPr id="934" name="Freeform: Shape 933">
                  <a:extLst>
                    <a:ext uri="{FF2B5EF4-FFF2-40B4-BE49-F238E27FC236}">
                      <a16:creationId xmlns:a16="http://schemas.microsoft.com/office/drawing/2014/main" id="{6DF89A4C-A150-4E95-8A46-E23977C1724C}"/>
                    </a:ext>
                  </a:extLst>
                </p:cNvPr>
                <p:cNvSpPr/>
                <p:nvPr/>
              </p:nvSpPr>
              <p:spPr>
                <a:xfrm>
                  <a:off x="1675990" y="5290491"/>
                  <a:ext cx="17526" cy="28003"/>
                </a:xfrm>
                <a:custGeom>
                  <a:avLst/>
                  <a:gdLst>
                    <a:gd name="connsiteX0" fmla="*/ 17526 w 17526"/>
                    <a:gd name="connsiteY0" fmla="*/ 10096 h 28003"/>
                    <a:gd name="connsiteX1" fmla="*/ 17431 w 17526"/>
                    <a:gd name="connsiteY1" fmla="*/ 28003 h 28003"/>
                    <a:gd name="connsiteX2" fmla="*/ 0 w 17526"/>
                    <a:gd name="connsiteY2" fmla="*/ 17907 h 28003"/>
                    <a:gd name="connsiteX3" fmla="*/ 0 w 17526"/>
                    <a:gd name="connsiteY3" fmla="*/ 0 h 28003"/>
                    <a:gd name="connsiteX4" fmla="*/ 17526 w 17526"/>
                    <a:gd name="connsiteY4" fmla="*/ 10096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 h="28003">
                      <a:moveTo>
                        <a:pt x="17526" y="10096"/>
                      </a:moveTo>
                      <a:lnTo>
                        <a:pt x="17431" y="28003"/>
                      </a:lnTo>
                      <a:lnTo>
                        <a:pt x="0" y="17907"/>
                      </a:lnTo>
                      <a:lnTo>
                        <a:pt x="0" y="0"/>
                      </a:lnTo>
                      <a:lnTo>
                        <a:pt x="17526" y="10096"/>
                      </a:lnTo>
                      <a:close/>
                    </a:path>
                  </a:pathLst>
                </a:custGeom>
                <a:solidFill>
                  <a:srgbClr val="85888F"/>
                </a:solidFill>
                <a:ln w="9525" cap="flat">
                  <a:noFill/>
                  <a:prstDash val="solid"/>
                  <a:miter/>
                </a:ln>
              </p:spPr>
              <p:txBody>
                <a:bodyPr rtlCol="0" anchor="ctr"/>
                <a:lstStyle/>
                <a:p>
                  <a:endParaRPr lang="en-US" sz="1350"/>
                </a:p>
              </p:txBody>
            </p:sp>
            <p:sp>
              <p:nvSpPr>
                <p:cNvPr id="935" name="Freeform: Shape 934">
                  <a:extLst>
                    <a:ext uri="{FF2B5EF4-FFF2-40B4-BE49-F238E27FC236}">
                      <a16:creationId xmlns:a16="http://schemas.microsoft.com/office/drawing/2014/main" id="{F1BB634F-7511-4767-B6E0-D4E22B3479A8}"/>
                    </a:ext>
                  </a:extLst>
                </p:cNvPr>
                <p:cNvSpPr/>
                <p:nvPr/>
              </p:nvSpPr>
              <p:spPr>
                <a:xfrm>
                  <a:off x="1662369" y="5282680"/>
                  <a:ext cx="31146" cy="35813"/>
                </a:xfrm>
                <a:custGeom>
                  <a:avLst/>
                  <a:gdLst>
                    <a:gd name="connsiteX0" fmla="*/ 31147 w 31146"/>
                    <a:gd name="connsiteY0" fmla="*/ 17907 h 35813"/>
                    <a:gd name="connsiteX1" fmla="*/ 31052 w 31146"/>
                    <a:gd name="connsiteY1" fmla="*/ 35814 h 35813"/>
                    <a:gd name="connsiteX2" fmla="*/ 0 w 31146"/>
                    <a:gd name="connsiteY2" fmla="*/ 17907 h 35813"/>
                    <a:gd name="connsiteX3" fmla="*/ 95 w 31146"/>
                    <a:gd name="connsiteY3" fmla="*/ 0 h 35813"/>
                    <a:gd name="connsiteX4" fmla="*/ 31147 w 31146"/>
                    <a:gd name="connsiteY4" fmla="*/ 17907 h 35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46" h="35813">
                      <a:moveTo>
                        <a:pt x="31147" y="17907"/>
                      </a:moveTo>
                      <a:lnTo>
                        <a:pt x="31052" y="35814"/>
                      </a:lnTo>
                      <a:lnTo>
                        <a:pt x="0" y="17907"/>
                      </a:lnTo>
                      <a:lnTo>
                        <a:pt x="95" y="0"/>
                      </a:lnTo>
                      <a:lnTo>
                        <a:pt x="31147" y="17907"/>
                      </a:lnTo>
                      <a:close/>
                    </a:path>
                  </a:pathLst>
                </a:custGeom>
                <a:solidFill>
                  <a:srgbClr val="ABB2C2"/>
                </a:solidFill>
                <a:ln w="9525" cap="flat">
                  <a:noFill/>
                  <a:prstDash val="solid"/>
                  <a:miter/>
                </a:ln>
              </p:spPr>
              <p:txBody>
                <a:bodyPr rtlCol="0" anchor="ctr"/>
                <a:lstStyle/>
                <a:p>
                  <a:endParaRPr lang="en-US" sz="1350"/>
                </a:p>
              </p:txBody>
            </p:sp>
            <p:sp>
              <p:nvSpPr>
                <p:cNvPr id="936" name="Freeform: Shape 935">
                  <a:extLst>
                    <a:ext uri="{FF2B5EF4-FFF2-40B4-BE49-F238E27FC236}">
                      <a16:creationId xmlns:a16="http://schemas.microsoft.com/office/drawing/2014/main" id="{B20534B2-A50C-4DF1-B018-B8146FA615FD}"/>
                    </a:ext>
                  </a:extLst>
                </p:cNvPr>
                <p:cNvSpPr/>
                <p:nvPr/>
              </p:nvSpPr>
              <p:spPr>
                <a:xfrm>
                  <a:off x="1675990" y="5128566"/>
                  <a:ext cx="296227" cy="172021"/>
                </a:xfrm>
                <a:custGeom>
                  <a:avLst/>
                  <a:gdLst>
                    <a:gd name="connsiteX0" fmla="*/ 296228 w 296227"/>
                    <a:gd name="connsiteY0" fmla="*/ 10096 h 172021"/>
                    <a:gd name="connsiteX1" fmla="*/ 17526 w 296227"/>
                    <a:gd name="connsiteY1" fmla="*/ 172021 h 172021"/>
                    <a:gd name="connsiteX2" fmla="*/ 0 w 296227"/>
                    <a:gd name="connsiteY2" fmla="*/ 161925 h 172021"/>
                    <a:gd name="connsiteX3" fmla="*/ 25051 w 296227"/>
                    <a:gd name="connsiteY3" fmla="*/ 147447 h 172021"/>
                    <a:gd name="connsiteX4" fmla="*/ 253651 w 296227"/>
                    <a:gd name="connsiteY4" fmla="*/ 14573 h 172021"/>
                    <a:gd name="connsiteX5" fmla="*/ 278702 w 296227"/>
                    <a:gd name="connsiteY5" fmla="*/ 0 h 172021"/>
                    <a:gd name="connsiteX6" fmla="*/ 296228 w 296227"/>
                    <a:gd name="connsiteY6" fmla="*/ 10096 h 17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227" h="172021">
                      <a:moveTo>
                        <a:pt x="296228" y="10096"/>
                      </a:moveTo>
                      <a:lnTo>
                        <a:pt x="17526" y="172021"/>
                      </a:lnTo>
                      <a:lnTo>
                        <a:pt x="0" y="161925"/>
                      </a:lnTo>
                      <a:lnTo>
                        <a:pt x="25051" y="147447"/>
                      </a:lnTo>
                      <a:lnTo>
                        <a:pt x="253651" y="14573"/>
                      </a:lnTo>
                      <a:lnTo>
                        <a:pt x="278702" y="0"/>
                      </a:lnTo>
                      <a:lnTo>
                        <a:pt x="296228" y="10096"/>
                      </a:lnTo>
                      <a:close/>
                    </a:path>
                  </a:pathLst>
                </a:custGeom>
                <a:solidFill>
                  <a:srgbClr val="E5E7ED"/>
                </a:solidFill>
                <a:ln w="9525" cap="flat">
                  <a:noFill/>
                  <a:prstDash val="solid"/>
                  <a:miter/>
                </a:ln>
              </p:spPr>
              <p:txBody>
                <a:bodyPr rtlCol="0" anchor="ctr"/>
                <a:lstStyle/>
                <a:p>
                  <a:endParaRPr lang="en-US" sz="1350"/>
                </a:p>
              </p:txBody>
            </p:sp>
            <p:sp>
              <p:nvSpPr>
                <p:cNvPr id="937" name="Freeform: Shape 936">
                  <a:extLst>
                    <a:ext uri="{FF2B5EF4-FFF2-40B4-BE49-F238E27FC236}">
                      <a16:creationId xmlns:a16="http://schemas.microsoft.com/office/drawing/2014/main" id="{763DF553-E69E-4299-B601-F855DD697CEB}"/>
                    </a:ext>
                  </a:extLst>
                </p:cNvPr>
                <p:cNvSpPr/>
                <p:nvPr/>
              </p:nvSpPr>
              <p:spPr>
                <a:xfrm>
                  <a:off x="1693421" y="5138662"/>
                  <a:ext cx="278796" cy="179831"/>
                </a:xfrm>
                <a:custGeom>
                  <a:avLst/>
                  <a:gdLst>
                    <a:gd name="connsiteX0" fmla="*/ 278797 w 278796"/>
                    <a:gd name="connsiteY0" fmla="*/ 0 h 179831"/>
                    <a:gd name="connsiteX1" fmla="*/ 278702 w 278796"/>
                    <a:gd name="connsiteY1" fmla="*/ 17812 h 179831"/>
                    <a:gd name="connsiteX2" fmla="*/ 0 w 278796"/>
                    <a:gd name="connsiteY2" fmla="*/ 179832 h 179831"/>
                    <a:gd name="connsiteX3" fmla="*/ 95 w 278796"/>
                    <a:gd name="connsiteY3" fmla="*/ 161925 h 179831"/>
                    <a:gd name="connsiteX4" fmla="*/ 278797 w 278796"/>
                    <a:gd name="connsiteY4" fmla="*/ 0 h 179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796" h="179831">
                      <a:moveTo>
                        <a:pt x="278797" y="0"/>
                      </a:moveTo>
                      <a:lnTo>
                        <a:pt x="278702" y="17812"/>
                      </a:lnTo>
                      <a:lnTo>
                        <a:pt x="0" y="179832"/>
                      </a:lnTo>
                      <a:lnTo>
                        <a:pt x="95" y="161925"/>
                      </a:lnTo>
                      <a:lnTo>
                        <a:pt x="278797" y="0"/>
                      </a:lnTo>
                      <a:close/>
                    </a:path>
                  </a:pathLst>
                </a:custGeom>
                <a:solidFill>
                  <a:srgbClr val="C8D1E3"/>
                </a:solidFill>
                <a:ln w="9525" cap="flat">
                  <a:noFill/>
                  <a:prstDash val="solid"/>
                  <a:miter/>
                </a:ln>
              </p:spPr>
              <p:txBody>
                <a:bodyPr rtlCol="0" anchor="ctr"/>
                <a:lstStyle/>
                <a:p>
                  <a:endParaRPr lang="en-US" sz="1350"/>
                </a:p>
              </p:txBody>
            </p:sp>
            <p:sp>
              <p:nvSpPr>
                <p:cNvPr id="938" name="Freeform: Shape 937">
                  <a:extLst>
                    <a:ext uri="{FF2B5EF4-FFF2-40B4-BE49-F238E27FC236}">
                      <a16:creationId xmlns:a16="http://schemas.microsoft.com/office/drawing/2014/main" id="{FA7744E8-B0F7-4E0D-A17E-AF72CCF0A86E}"/>
                    </a:ext>
                  </a:extLst>
                </p:cNvPr>
                <p:cNvSpPr/>
                <p:nvPr/>
              </p:nvSpPr>
              <p:spPr>
                <a:xfrm>
                  <a:off x="1662464" y="5268107"/>
                  <a:ext cx="38576" cy="32480"/>
                </a:xfrm>
                <a:custGeom>
                  <a:avLst/>
                  <a:gdLst>
                    <a:gd name="connsiteX0" fmla="*/ 38576 w 38576"/>
                    <a:gd name="connsiteY0" fmla="*/ 7906 h 32480"/>
                    <a:gd name="connsiteX1" fmla="*/ 13525 w 38576"/>
                    <a:gd name="connsiteY1" fmla="*/ 22384 h 32480"/>
                    <a:gd name="connsiteX2" fmla="*/ 31051 w 38576"/>
                    <a:gd name="connsiteY2" fmla="*/ 32480 h 32480"/>
                    <a:gd name="connsiteX3" fmla="*/ 0 w 38576"/>
                    <a:gd name="connsiteY3" fmla="*/ 14573 h 32480"/>
                    <a:gd name="connsiteX4" fmla="*/ 25051 w 38576"/>
                    <a:gd name="connsiteY4" fmla="*/ 0 h 32480"/>
                    <a:gd name="connsiteX5" fmla="*/ 38576 w 38576"/>
                    <a:gd name="connsiteY5" fmla="*/ 7906 h 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32480">
                      <a:moveTo>
                        <a:pt x="38576" y="7906"/>
                      </a:moveTo>
                      <a:lnTo>
                        <a:pt x="13525" y="22384"/>
                      </a:lnTo>
                      <a:lnTo>
                        <a:pt x="31051" y="32480"/>
                      </a:lnTo>
                      <a:lnTo>
                        <a:pt x="0" y="14573"/>
                      </a:lnTo>
                      <a:lnTo>
                        <a:pt x="25051" y="0"/>
                      </a:lnTo>
                      <a:lnTo>
                        <a:pt x="38576" y="7906"/>
                      </a:lnTo>
                      <a:close/>
                    </a:path>
                  </a:pathLst>
                </a:custGeom>
                <a:solidFill>
                  <a:srgbClr val="E5E7ED"/>
                </a:solidFill>
                <a:ln w="9525" cap="flat">
                  <a:noFill/>
                  <a:prstDash val="solid"/>
                  <a:miter/>
                </a:ln>
              </p:spPr>
              <p:txBody>
                <a:bodyPr rtlCol="0" anchor="ctr"/>
                <a:lstStyle/>
                <a:p>
                  <a:endParaRPr lang="en-US" sz="1350"/>
                </a:p>
              </p:txBody>
            </p:sp>
          </p:grpSp>
          <p:sp>
            <p:nvSpPr>
              <p:cNvPr id="939" name="Freeform: Shape 938">
                <a:extLst>
                  <a:ext uri="{FF2B5EF4-FFF2-40B4-BE49-F238E27FC236}">
                    <a16:creationId xmlns:a16="http://schemas.microsoft.com/office/drawing/2014/main" id="{5216D278-7F32-4B5C-994B-0F8734F558BD}"/>
                  </a:ext>
                </a:extLst>
              </p:cNvPr>
              <p:cNvSpPr/>
              <p:nvPr/>
            </p:nvSpPr>
            <p:spPr>
              <a:xfrm>
                <a:off x="1632651" y="5082560"/>
                <a:ext cx="348138" cy="208883"/>
              </a:xfrm>
              <a:custGeom>
                <a:avLst/>
                <a:gdLst>
                  <a:gd name="connsiteX0" fmla="*/ 348139 w 348138"/>
                  <a:gd name="connsiteY0" fmla="*/ 7906 h 208883"/>
                  <a:gd name="connsiteX1" fmla="*/ 40386 w 348138"/>
                  <a:gd name="connsiteY1" fmla="*/ 185642 h 208883"/>
                  <a:gd name="connsiteX2" fmla="*/ 1333 w 348138"/>
                  <a:gd name="connsiteY2" fmla="*/ 208121 h 208883"/>
                  <a:gd name="connsiteX3" fmla="*/ 95 w 348138"/>
                  <a:gd name="connsiteY3" fmla="*/ 208883 h 208883"/>
                  <a:gd name="connsiteX4" fmla="*/ 0 w 348138"/>
                  <a:gd name="connsiteY4" fmla="*/ 201073 h 208883"/>
                  <a:gd name="connsiteX5" fmla="*/ 347948 w 348138"/>
                  <a:gd name="connsiteY5" fmla="*/ 0 h 208883"/>
                  <a:gd name="connsiteX6" fmla="*/ 348139 w 348138"/>
                  <a:gd name="connsiteY6" fmla="*/ 7906 h 208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138" h="208883">
                    <a:moveTo>
                      <a:pt x="348139" y="7906"/>
                    </a:moveTo>
                    <a:lnTo>
                      <a:pt x="40386" y="185642"/>
                    </a:lnTo>
                    <a:lnTo>
                      <a:pt x="1333" y="208121"/>
                    </a:lnTo>
                    <a:lnTo>
                      <a:pt x="95" y="208883"/>
                    </a:lnTo>
                    <a:lnTo>
                      <a:pt x="0" y="201073"/>
                    </a:lnTo>
                    <a:lnTo>
                      <a:pt x="347948" y="0"/>
                    </a:lnTo>
                    <a:lnTo>
                      <a:pt x="348139" y="7906"/>
                    </a:lnTo>
                    <a:close/>
                  </a:path>
                </a:pathLst>
              </a:custGeom>
              <a:solidFill>
                <a:srgbClr val="B7BFCF"/>
              </a:solidFill>
              <a:ln w="9525" cap="flat">
                <a:noFill/>
                <a:prstDash val="solid"/>
                <a:miter/>
              </a:ln>
            </p:spPr>
            <p:txBody>
              <a:bodyPr rtlCol="0" anchor="ctr"/>
              <a:lstStyle/>
              <a:p>
                <a:endParaRPr lang="en-US" sz="1350"/>
              </a:p>
            </p:txBody>
          </p:sp>
          <p:sp>
            <p:nvSpPr>
              <p:cNvPr id="940" name="Freeform: Shape 939">
                <a:extLst>
                  <a:ext uri="{FF2B5EF4-FFF2-40B4-BE49-F238E27FC236}">
                    <a16:creationId xmlns:a16="http://schemas.microsoft.com/office/drawing/2014/main" id="{77F0B4AA-F26B-494C-A747-3E782B548F42}"/>
                  </a:ext>
                </a:extLst>
              </p:cNvPr>
              <p:cNvSpPr/>
              <p:nvPr/>
            </p:nvSpPr>
            <p:spPr>
              <a:xfrm>
                <a:off x="1632651" y="4959688"/>
                <a:ext cx="348138" cy="208978"/>
              </a:xfrm>
              <a:custGeom>
                <a:avLst/>
                <a:gdLst>
                  <a:gd name="connsiteX0" fmla="*/ 348139 w 348138"/>
                  <a:gd name="connsiteY0" fmla="*/ 8001 h 208978"/>
                  <a:gd name="connsiteX1" fmla="*/ 40386 w 348138"/>
                  <a:gd name="connsiteY1" fmla="*/ 185642 h 208978"/>
                  <a:gd name="connsiteX2" fmla="*/ 1333 w 348138"/>
                  <a:gd name="connsiteY2" fmla="*/ 208216 h 208978"/>
                  <a:gd name="connsiteX3" fmla="*/ 95 w 348138"/>
                  <a:gd name="connsiteY3" fmla="*/ 208979 h 208978"/>
                  <a:gd name="connsiteX4" fmla="*/ 0 w 348138"/>
                  <a:gd name="connsiteY4" fmla="*/ 201073 h 208978"/>
                  <a:gd name="connsiteX5" fmla="*/ 347948 w 348138"/>
                  <a:gd name="connsiteY5" fmla="*/ 0 h 208978"/>
                  <a:gd name="connsiteX6" fmla="*/ 348139 w 348138"/>
                  <a:gd name="connsiteY6" fmla="*/ 8001 h 20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138" h="208978">
                    <a:moveTo>
                      <a:pt x="348139" y="8001"/>
                    </a:moveTo>
                    <a:lnTo>
                      <a:pt x="40386" y="185642"/>
                    </a:lnTo>
                    <a:lnTo>
                      <a:pt x="1333" y="208216"/>
                    </a:lnTo>
                    <a:lnTo>
                      <a:pt x="95" y="208979"/>
                    </a:lnTo>
                    <a:lnTo>
                      <a:pt x="0" y="201073"/>
                    </a:lnTo>
                    <a:lnTo>
                      <a:pt x="347948" y="0"/>
                    </a:lnTo>
                    <a:lnTo>
                      <a:pt x="348139" y="8001"/>
                    </a:lnTo>
                    <a:close/>
                  </a:path>
                </a:pathLst>
              </a:custGeom>
              <a:solidFill>
                <a:srgbClr val="B7BFCF"/>
              </a:solidFill>
              <a:ln w="9525" cap="flat">
                <a:noFill/>
                <a:prstDash val="solid"/>
                <a:miter/>
              </a:ln>
            </p:spPr>
            <p:txBody>
              <a:bodyPr rtlCol="0" anchor="ctr"/>
              <a:lstStyle/>
              <a:p>
                <a:endParaRPr lang="en-US" sz="1350"/>
              </a:p>
            </p:txBody>
          </p:sp>
          <p:sp>
            <p:nvSpPr>
              <p:cNvPr id="941" name="Freeform: Shape 940">
                <a:extLst>
                  <a:ext uri="{FF2B5EF4-FFF2-40B4-BE49-F238E27FC236}">
                    <a16:creationId xmlns:a16="http://schemas.microsoft.com/office/drawing/2014/main" id="{DF4CE3F9-5850-4F1E-BA16-023E6C006316}"/>
                  </a:ext>
                </a:extLst>
              </p:cNvPr>
              <p:cNvSpPr/>
              <p:nvPr/>
            </p:nvSpPr>
            <p:spPr>
              <a:xfrm>
                <a:off x="1335661" y="4989310"/>
                <a:ext cx="297084" cy="179546"/>
              </a:xfrm>
              <a:custGeom>
                <a:avLst/>
                <a:gdLst>
                  <a:gd name="connsiteX0" fmla="*/ 297085 w 297084"/>
                  <a:gd name="connsiteY0" fmla="*/ 171736 h 179546"/>
                  <a:gd name="connsiteX1" fmla="*/ 296990 w 297084"/>
                  <a:gd name="connsiteY1" fmla="*/ 179546 h 179546"/>
                  <a:gd name="connsiteX2" fmla="*/ 296799 w 297084"/>
                  <a:gd name="connsiteY2" fmla="*/ 179356 h 179546"/>
                  <a:gd name="connsiteX3" fmla="*/ 295751 w 297084"/>
                  <a:gd name="connsiteY3" fmla="*/ 178784 h 179546"/>
                  <a:gd name="connsiteX4" fmla="*/ 256699 w 297084"/>
                  <a:gd name="connsiteY4" fmla="*/ 156305 h 179546"/>
                  <a:gd name="connsiteX5" fmla="*/ 95 w 297084"/>
                  <a:gd name="connsiteY5" fmla="*/ 8001 h 179546"/>
                  <a:gd name="connsiteX6" fmla="*/ 0 w 297084"/>
                  <a:gd name="connsiteY6" fmla="*/ 0 h 179546"/>
                  <a:gd name="connsiteX7" fmla="*/ 296704 w 297084"/>
                  <a:gd name="connsiteY7" fmla="*/ 171450 h 179546"/>
                  <a:gd name="connsiteX8" fmla="*/ 297085 w 297084"/>
                  <a:gd name="connsiteY8" fmla="*/ 171736 h 17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084" h="179546">
                    <a:moveTo>
                      <a:pt x="297085" y="171736"/>
                    </a:moveTo>
                    <a:lnTo>
                      <a:pt x="296990" y="179546"/>
                    </a:lnTo>
                    <a:lnTo>
                      <a:pt x="296799" y="179356"/>
                    </a:lnTo>
                    <a:lnTo>
                      <a:pt x="295751" y="178784"/>
                    </a:lnTo>
                    <a:lnTo>
                      <a:pt x="256699" y="156305"/>
                    </a:lnTo>
                    <a:lnTo>
                      <a:pt x="95" y="8001"/>
                    </a:lnTo>
                    <a:lnTo>
                      <a:pt x="0" y="0"/>
                    </a:lnTo>
                    <a:lnTo>
                      <a:pt x="296704" y="171450"/>
                    </a:lnTo>
                    <a:lnTo>
                      <a:pt x="297085" y="171736"/>
                    </a:lnTo>
                    <a:close/>
                  </a:path>
                </a:pathLst>
              </a:custGeom>
              <a:solidFill>
                <a:srgbClr val="A0A7B5"/>
              </a:solidFill>
              <a:ln w="9525" cap="flat">
                <a:noFill/>
                <a:prstDash val="solid"/>
                <a:miter/>
              </a:ln>
            </p:spPr>
            <p:txBody>
              <a:bodyPr rtlCol="0" anchor="ctr"/>
              <a:lstStyle/>
              <a:p>
                <a:endParaRPr lang="en-US" sz="1350"/>
              </a:p>
            </p:txBody>
          </p:sp>
          <p:sp>
            <p:nvSpPr>
              <p:cNvPr id="942" name="Freeform: Shape 941">
                <a:extLst>
                  <a:ext uri="{FF2B5EF4-FFF2-40B4-BE49-F238E27FC236}">
                    <a16:creationId xmlns:a16="http://schemas.microsoft.com/office/drawing/2014/main" id="{C563FA92-5592-438E-821D-DECE2D5A9511}"/>
                  </a:ext>
                </a:extLst>
              </p:cNvPr>
              <p:cNvSpPr/>
              <p:nvPr/>
            </p:nvSpPr>
            <p:spPr>
              <a:xfrm>
                <a:off x="1609315" y="5270012"/>
                <a:ext cx="23431" cy="21431"/>
              </a:xfrm>
              <a:custGeom>
                <a:avLst/>
                <a:gdLst>
                  <a:gd name="connsiteX0" fmla="*/ 23431 w 23431"/>
                  <a:gd name="connsiteY0" fmla="*/ 13621 h 21431"/>
                  <a:gd name="connsiteX1" fmla="*/ 23431 w 23431"/>
                  <a:gd name="connsiteY1" fmla="*/ 21431 h 21431"/>
                  <a:gd name="connsiteX2" fmla="*/ 6763 w 23431"/>
                  <a:gd name="connsiteY2" fmla="*/ 11811 h 21431"/>
                  <a:gd name="connsiteX3" fmla="*/ 0 w 23431"/>
                  <a:gd name="connsiteY3" fmla="*/ 8001 h 21431"/>
                  <a:gd name="connsiteX4" fmla="*/ 0 w 23431"/>
                  <a:gd name="connsiteY4" fmla="*/ 0 h 21431"/>
                  <a:gd name="connsiteX5" fmla="*/ 6763 w 23431"/>
                  <a:gd name="connsiteY5" fmla="*/ 3905 h 21431"/>
                  <a:gd name="connsiteX6" fmla="*/ 23431 w 23431"/>
                  <a:gd name="connsiteY6" fmla="*/ 13621 h 2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1" h="21431">
                    <a:moveTo>
                      <a:pt x="23431" y="13621"/>
                    </a:moveTo>
                    <a:lnTo>
                      <a:pt x="23431" y="21431"/>
                    </a:lnTo>
                    <a:lnTo>
                      <a:pt x="6763" y="11811"/>
                    </a:lnTo>
                    <a:lnTo>
                      <a:pt x="0" y="8001"/>
                    </a:lnTo>
                    <a:lnTo>
                      <a:pt x="0" y="0"/>
                    </a:lnTo>
                    <a:lnTo>
                      <a:pt x="6763" y="3905"/>
                    </a:lnTo>
                    <a:lnTo>
                      <a:pt x="23431" y="13621"/>
                    </a:lnTo>
                    <a:close/>
                  </a:path>
                </a:pathLst>
              </a:custGeom>
              <a:solidFill>
                <a:srgbClr val="A0A7B5"/>
              </a:solidFill>
              <a:ln w="9525" cap="flat">
                <a:noFill/>
                <a:prstDash val="solid"/>
                <a:miter/>
              </a:ln>
            </p:spPr>
            <p:txBody>
              <a:bodyPr rtlCol="0" anchor="ctr"/>
              <a:lstStyle/>
              <a:p>
                <a:endParaRPr lang="en-US" sz="1350"/>
              </a:p>
            </p:txBody>
          </p:sp>
          <p:grpSp>
            <p:nvGrpSpPr>
              <p:cNvPr id="943" name="Graphic 2">
                <a:extLst>
                  <a:ext uri="{FF2B5EF4-FFF2-40B4-BE49-F238E27FC236}">
                    <a16:creationId xmlns:a16="http://schemas.microsoft.com/office/drawing/2014/main" id="{DED6D247-4277-4CEA-AED8-CF94A55F3F0D}"/>
                  </a:ext>
                </a:extLst>
              </p:cNvPr>
              <p:cNvGrpSpPr/>
              <p:nvPr/>
            </p:nvGrpSpPr>
            <p:grpSpPr>
              <a:xfrm>
                <a:off x="4848863" y="3286335"/>
                <a:ext cx="187737" cy="508539"/>
                <a:chOff x="4848863" y="3286335"/>
                <a:chExt cx="187737" cy="508539"/>
              </a:xfrm>
            </p:grpSpPr>
            <p:sp>
              <p:nvSpPr>
                <p:cNvPr id="944" name="Freeform: Shape 943">
                  <a:extLst>
                    <a:ext uri="{FF2B5EF4-FFF2-40B4-BE49-F238E27FC236}">
                      <a16:creationId xmlns:a16="http://schemas.microsoft.com/office/drawing/2014/main" id="{6D668BA4-CBA5-487B-95CB-C83FBFCA163F}"/>
                    </a:ext>
                  </a:extLst>
                </p:cNvPr>
                <p:cNvSpPr/>
                <p:nvPr/>
              </p:nvSpPr>
              <p:spPr>
                <a:xfrm>
                  <a:off x="4848863" y="3436926"/>
                  <a:ext cx="187261" cy="357949"/>
                </a:xfrm>
                <a:custGeom>
                  <a:avLst/>
                  <a:gdLst>
                    <a:gd name="connsiteX0" fmla="*/ 762 w 187261"/>
                    <a:gd name="connsiteY0" fmla="*/ 108395 h 357949"/>
                    <a:gd name="connsiteX1" fmla="*/ 187262 w 187261"/>
                    <a:gd name="connsiteY1" fmla="*/ 0 h 357949"/>
                    <a:gd name="connsiteX2" fmla="*/ 186595 w 187261"/>
                    <a:gd name="connsiteY2" fmla="*/ 249460 h 357949"/>
                    <a:gd name="connsiteX3" fmla="*/ 0 w 187261"/>
                    <a:gd name="connsiteY3" fmla="*/ 357950 h 357949"/>
                    <a:gd name="connsiteX4" fmla="*/ 762 w 187261"/>
                    <a:gd name="connsiteY4" fmla="*/ 108395 h 357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1" h="357949">
                      <a:moveTo>
                        <a:pt x="762" y="108395"/>
                      </a:moveTo>
                      <a:lnTo>
                        <a:pt x="187262" y="0"/>
                      </a:lnTo>
                      <a:lnTo>
                        <a:pt x="186595" y="249460"/>
                      </a:lnTo>
                      <a:lnTo>
                        <a:pt x="0" y="357950"/>
                      </a:lnTo>
                      <a:lnTo>
                        <a:pt x="762" y="108395"/>
                      </a:lnTo>
                      <a:close/>
                    </a:path>
                  </a:pathLst>
                </a:custGeom>
                <a:solidFill>
                  <a:srgbClr val="303030"/>
                </a:solidFill>
                <a:ln w="9525" cap="flat">
                  <a:noFill/>
                  <a:prstDash val="solid"/>
                  <a:miter/>
                </a:ln>
              </p:spPr>
              <p:txBody>
                <a:bodyPr rtlCol="0" anchor="ctr"/>
                <a:lstStyle/>
                <a:p>
                  <a:endParaRPr lang="en-US" sz="1350"/>
                </a:p>
              </p:txBody>
            </p:sp>
            <p:sp>
              <p:nvSpPr>
                <p:cNvPr id="945" name="Freeform: Shape 944">
                  <a:extLst>
                    <a:ext uri="{FF2B5EF4-FFF2-40B4-BE49-F238E27FC236}">
                      <a16:creationId xmlns:a16="http://schemas.microsoft.com/office/drawing/2014/main" id="{DBAE6148-522E-49B3-B8AD-2F66A9D3B7E5}"/>
                    </a:ext>
                  </a:extLst>
                </p:cNvPr>
                <p:cNvSpPr/>
                <p:nvPr/>
              </p:nvSpPr>
              <p:spPr>
                <a:xfrm>
                  <a:off x="4849624" y="3286335"/>
                  <a:ext cx="186975" cy="258984"/>
                </a:xfrm>
                <a:custGeom>
                  <a:avLst/>
                  <a:gdLst>
                    <a:gd name="connsiteX0" fmla="*/ 381 w 186975"/>
                    <a:gd name="connsiteY0" fmla="*/ 108395 h 258984"/>
                    <a:gd name="connsiteX1" fmla="*/ 186976 w 186975"/>
                    <a:gd name="connsiteY1" fmla="*/ 0 h 258984"/>
                    <a:gd name="connsiteX2" fmla="*/ 186500 w 186975"/>
                    <a:gd name="connsiteY2" fmla="*/ 150590 h 258984"/>
                    <a:gd name="connsiteX3" fmla="*/ 0 w 186975"/>
                    <a:gd name="connsiteY3" fmla="*/ 258985 h 258984"/>
                    <a:gd name="connsiteX4" fmla="*/ 381 w 186975"/>
                    <a:gd name="connsiteY4" fmla="*/ 108395 h 258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975" h="258984">
                      <a:moveTo>
                        <a:pt x="381" y="108395"/>
                      </a:moveTo>
                      <a:lnTo>
                        <a:pt x="186976" y="0"/>
                      </a:lnTo>
                      <a:lnTo>
                        <a:pt x="186500" y="150590"/>
                      </a:lnTo>
                      <a:lnTo>
                        <a:pt x="0" y="258985"/>
                      </a:lnTo>
                      <a:lnTo>
                        <a:pt x="381" y="108395"/>
                      </a:lnTo>
                      <a:close/>
                    </a:path>
                  </a:pathLst>
                </a:custGeom>
                <a:solidFill>
                  <a:srgbClr val="F8F8F8"/>
                </a:solidFill>
                <a:ln w="9525" cap="flat">
                  <a:noFill/>
                  <a:prstDash val="solid"/>
                  <a:miter/>
                </a:ln>
              </p:spPr>
              <p:txBody>
                <a:bodyPr rtlCol="0" anchor="ctr"/>
                <a:lstStyle/>
                <a:p>
                  <a:endParaRPr lang="en-US" sz="1350"/>
                </a:p>
              </p:txBody>
            </p:sp>
          </p:grpSp>
          <p:grpSp>
            <p:nvGrpSpPr>
              <p:cNvPr id="946" name="Graphic 2">
                <a:extLst>
                  <a:ext uri="{FF2B5EF4-FFF2-40B4-BE49-F238E27FC236}">
                    <a16:creationId xmlns:a16="http://schemas.microsoft.com/office/drawing/2014/main" id="{452B04A0-65D0-4BDB-8063-B95F80635A03}"/>
                  </a:ext>
                </a:extLst>
              </p:cNvPr>
              <p:cNvGrpSpPr/>
              <p:nvPr/>
            </p:nvGrpSpPr>
            <p:grpSpPr>
              <a:xfrm>
                <a:off x="4719799" y="3211755"/>
                <a:ext cx="468725" cy="583120"/>
                <a:chOff x="4719799" y="3211755"/>
                <a:chExt cx="468725" cy="583120"/>
              </a:xfrm>
            </p:grpSpPr>
            <p:sp>
              <p:nvSpPr>
                <p:cNvPr id="947" name="Freeform: Shape 946">
                  <a:extLst>
                    <a:ext uri="{FF2B5EF4-FFF2-40B4-BE49-F238E27FC236}">
                      <a16:creationId xmlns:a16="http://schemas.microsoft.com/office/drawing/2014/main" id="{39C694DF-B632-447E-8A81-72EE7CADCE8E}"/>
                    </a:ext>
                  </a:extLst>
                </p:cNvPr>
                <p:cNvSpPr/>
                <p:nvPr/>
              </p:nvSpPr>
              <p:spPr>
                <a:xfrm>
                  <a:off x="5001548" y="3374061"/>
                  <a:ext cx="186975" cy="258984"/>
                </a:xfrm>
                <a:custGeom>
                  <a:avLst/>
                  <a:gdLst>
                    <a:gd name="connsiteX0" fmla="*/ 381 w 186975"/>
                    <a:gd name="connsiteY0" fmla="*/ 108395 h 258984"/>
                    <a:gd name="connsiteX1" fmla="*/ 186976 w 186975"/>
                    <a:gd name="connsiteY1" fmla="*/ 0 h 258984"/>
                    <a:gd name="connsiteX2" fmla="*/ 186499 w 186975"/>
                    <a:gd name="connsiteY2" fmla="*/ 150590 h 258984"/>
                    <a:gd name="connsiteX3" fmla="*/ 0 w 186975"/>
                    <a:gd name="connsiteY3" fmla="*/ 258985 h 258984"/>
                    <a:gd name="connsiteX4" fmla="*/ 381 w 186975"/>
                    <a:gd name="connsiteY4" fmla="*/ 108395 h 258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975" h="258984">
                      <a:moveTo>
                        <a:pt x="381" y="108395"/>
                      </a:moveTo>
                      <a:lnTo>
                        <a:pt x="186976" y="0"/>
                      </a:lnTo>
                      <a:lnTo>
                        <a:pt x="186499" y="150590"/>
                      </a:lnTo>
                      <a:lnTo>
                        <a:pt x="0" y="258985"/>
                      </a:lnTo>
                      <a:lnTo>
                        <a:pt x="381" y="108395"/>
                      </a:lnTo>
                      <a:close/>
                    </a:path>
                  </a:pathLst>
                </a:custGeom>
                <a:solidFill>
                  <a:srgbClr val="252525"/>
                </a:solidFill>
                <a:ln w="9525" cap="flat">
                  <a:noFill/>
                  <a:prstDash val="solid"/>
                  <a:miter/>
                </a:ln>
              </p:spPr>
              <p:txBody>
                <a:bodyPr rtlCol="0" anchor="ctr"/>
                <a:lstStyle/>
                <a:p>
                  <a:endParaRPr lang="en-US" sz="1350"/>
                </a:p>
              </p:txBody>
            </p:sp>
            <p:sp>
              <p:nvSpPr>
                <p:cNvPr id="948" name="Freeform: Shape 947">
                  <a:extLst>
                    <a:ext uri="{FF2B5EF4-FFF2-40B4-BE49-F238E27FC236}">
                      <a16:creationId xmlns:a16="http://schemas.microsoft.com/office/drawing/2014/main" id="{6122FB35-B8BF-49E7-A5D5-1F4856A38767}"/>
                    </a:ext>
                  </a:extLst>
                </p:cNvPr>
                <p:cNvSpPr/>
                <p:nvPr/>
              </p:nvSpPr>
              <p:spPr>
                <a:xfrm>
                  <a:off x="4720942" y="3211755"/>
                  <a:ext cx="467582" cy="270700"/>
                </a:xfrm>
                <a:custGeom>
                  <a:avLst/>
                  <a:gdLst>
                    <a:gd name="connsiteX0" fmla="*/ 315658 w 467582"/>
                    <a:gd name="connsiteY0" fmla="*/ 74581 h 270700"/>
                    <a:gd name="connsiteX1" fmla="*/ 186595 w 467582"/>
                    <a:gd name="connsiteY1" fmla="*/ 0 h 270700"/>
                    <a:gd name="connsiteX2" fmla="*/ 0 w 467582"/>
                    <a:gd name="connsiteY2" fmla="*/ 108490 h 270700"/>
                    <a:gd name="connsiteX3" fmla="*/ 129064 w 467582"/>
                    <a:gd name="connsiteY3" fmla="*/ 182975 h 270700"/>
                    <a:gd name="connsiteX4" fmla="*/ 280988 w 467582"/>
                    <a:gd name="connsiteY4" fmla="*/ 270701 h 270700"/>
                    <a:gd name="connsiteX5" fmla="*/ 467582 w 467582"/>
                    <a:gd name="connsiteY5" fmla="*/ 162306 h 270700"/>
                    <a:gd name="connsiteX6" fmla="*/ 315658 w 467582"/>
                    <a:gd name="connsiteY6" fmla="*/ 74581 h 2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582" h="270700">
                      <a:moveTo>
                        <a:pt x="315658" y="74581"/>
                      </a:moveTo>
                      <a:lnTo>
                        <a:pt x="186595" y="0"/>
                      </a:lnTo>
                      <a:lnTo>
                        <a:pt x="0" y="108490"/>
                      </a:lnTo>
                      <a:lnTo>
                        <a:pt x="129064" y="182975"/>
                      </a:lnTo>
                      <a:lnTo>
                        <a:pt x="280988" y="270701"/>
                      </a:lnTo>
                      <a:lnTo>
                        <a:pt x="467582" y="162306"/>
                      </a:lnTo>
                      <a:lnTo>
                        <a:pt x="315658" y="74581"/>
                      </a:lnTo>
                      <a:close/>
                    </a:path>
                  </a:pathLst>
                </a:custGeom>
                <a:solidFill>
                  <a:srgbClr val="303030"/>
                </a:solidFill>
                <a:ln w="9525" cap="flat">
                  <a:noFill/>
                  <a:prstDash val="solid"/>
                  <a:miter/>
                </a:ln>
              </p:spPr>
              <p:txBody>
                <a:bodyPr rtlCol="0" anchor="ctr"/>
                <a:lstStyle/>
                <a:p>
                  <a:endParaRPr lang="en-US" sz="1350"/>
                </a:p>
              </p:txBody>
            </p:sp>
            <p:sp>
              <p:nvSpPr>
                <p:cNvPr id="949" name="Freeform: Shape 948">
                  <a:extLst>
                    <a:ext uri="{FF2B5EF4-FFF2-40B4-BE49-F238E27FC236}">
                      <a16:creationId xmlns:a16="http://schemas.microsoft.com/office/drawing/2014/main" id="{755CC7E5-2392-457D-8B70-582A446F69E8}"/>
                    </a:ext>
                  </a:extLst>
                </p:cNvPr>
                <p:cNvSpPr/>
                <p:nvPr/>
              </p:nvSpPr>
              <p:spPr>
                <a:xfrm>
                  <a:off x="4719799" y="3320244"/>
                  <a:ext cx="282130" cy="474630"/>
                </a:xfrm>
                <a:custGeom>
                  <a:avLst/>
                  <a:gdLst>
                    <a:gd name="connsiteX0" fmla="*/ 130207 w 282130"/>
                    <a:gd name="connsiteY0" fmla="*/ 74486 h 474630"/>
                    <a:gd name="connsiteX1" fmla="*/ 1143 w 282130"/>
                    <a:gd name="connsiteY1" fmla="*/ 0 h 474630"/>
                    <a:gd name="connsiteX2" fmla="*/ 0 w 282130"/>
                    <a:gd name="connsiteY2" fmla="*/ 400050 h 474630"/>
                    <a:gd name="connsiteX3" fmla="*/ 129064 w 282130"/>
                    <a:gd name="connsiteY3" fmla="*/ 474631 h 474630"/>
                    <a:gd name="connsiteX4" fmla="*/ 129826 w 282130"/>
                    <a:gd name="connsiteY4" fmla="*/ 225076 h 474630"/>
                    <a:gd name="connsiteX5" fmla="*/ 281750 w 282130"/>
                    <a:gd name="connsiteY5" fmla="*/ 312801 h 474630"/>
                    <a:gd name="connsiteX6" fmla="*/ 282131 w 282130"/>
                    <a:gd name="connsiteY6" fmla="*/ 162211 h 474630"/>
                    <a:gd name="connsiteX7" fmla="*/ 130207 w 282130"/>
                    <a:gd name="connsiteY7" fmla="*/ 74486 h 47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130" h="474630">
                      <a:moveTo>
                        <a:pt x="130207" y="74486"/>
                      </a:moveTo>
                      <a:lnTo>
                        <a:pt x="1143" y="0"/>
                      </a:lnTo>
                      <a:lnTo>
                        <a:pt x="0" y="400050"/>
                      </a:lnTo>
                      <a:lnTo>
                        <a:pt x="129064" y="474631"/>
                      </a:lnTo>
                      <a:lnTo>
                        <a:pt x="129826" y="225076"/>
                      </a:lnTo>
                      <a:lnTo>
                        <a:pt x="281750" y="312801"/>
                      </a:lnTo>
                      <a:lnTo>
                        <a:pt x="282131" y="162211"/>
                      </a:lnTo>
                      <a:lnTo>
                        <a:pt x="130207" y="74486"/>
                      </a:lnTo>
                      <a:close/>
                    </a:path>
                  </a:pathLst>
                </a:custGeom>
                <a:solidFill>
                  <a:srgbClr val="141414"/>
                </a:solidFill>
                <a:ln w="9525" cap="flat">
                  <a:noFill/>
                  <a:prstDash val="solid"/>
                  <a:miter/>
                </a:ln>
              </p:spPr>
              <p:txBody>
                <a:bodyPr rtlCol="0" anchor="ctr"/>
                <a:lstStyle/>
                <a:p>
                  <a:endParaRPr lang="en-US" sz="1350"/>
                </a:p>
              </p:txBody>
            </p:sp>
          </p:grpSp>
          <p:sp>
            <p:nvSpPr>
              <p:cNvPr id="950" name="Freeform: Shape 949">
                <a:extLst>
                  <a:ext uri="{FF2B5EF4-FFF2-40B4-BE49-F238E27FC236}">
                    <a16:creationId xmlns:a16="http://schemas.microsoft.com/office/drawing/2014/main" id="{2D5B254F-7E6D-458D-8CC2-01C8B8E0E3DC}"/>
                  </a:ext>
                </a:extLst>
              </p:cNvPr>
              <p:cNvSpPr/>
              <p:nvPr/>
            </p:nvSpPr>
            <p:spPr>
              <a:xfrm>
                <a:off x="5050316" y="3423400"/>
                <a:ext cx="101345" cy="135350"/>
              </a:xfrm>
              <a:custGeom>
                <a:avLst/>
                <a:gdLst>
                  <a:gd name="connsiteX0" fmla="*/ 101346 w 101345"/>
                  <a:gd name="connsiteY0" fmla="*/ 76867 h 135350"/>
                  <a:gd name="connsiteX1" fmla="*/ 0 w 101345"/>
                  <a:gd name="connsiteY1" fmla="*/ 135350 h 135350"/>
                  <a:gd name="connsiteX2" fmla="*/ 0 w 101345"/>
                  <a:gd name="connsiteY2" fmla="*/ 58483 h 135350"/>
                  <a:gd name="connsiteX3" fmla="*/ 101346 w 101345"/>
                  <a:gd name="connsiteY3" fmla="*/ 0 h 135350"/>
                  <a:gd name="connsiteX4" fmla="*/ 101346 w 101345"/>
                  <a:gd name="connsiteY4" fmla="*/ 76867 h 13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45" h="135350">
                    <a:moveTo>
                      <a:pt x="101346" y="76867"/>
                    </a:moveTo>
                    <a:lnTo>
                      <a:pt x="0" y="135350"/>
                    </a:lnTo>
                    <a:lnTo>
                      <a:pt x="0" y="58483"/>
                    </a:lnTo>
                    <a:lnTo>
                      <a:pt x="101346" y="0"/>
                    </a:lnTo>
                    <a:lnTo>
                      <a:pt x="101346" y="76867"/>
                    </a:lnTo>
                    <a:close/>
                  </a:path>
                </a:pathLst>
              </a:custGeom>
              <a:solidFill>
                <a:srgbClr val="141414"/>
              </a:solidFill>
              <a:ln w="9525" cap="flat">
                <a:noFill/>
                <a:prstDash val="solid"/>
                <a:miter/>
              </a:ln>
            </p:spPr>
            <p:txBody>
              <a:bodyPr rtlCol="0" anchor="ctr"/>
              <a:lstStyle/>
              <a:p>
                <a:endParaRPr lang="en-US" sz="1350"/>
              </a:p>
            </p:txBody>
          </p:sp>
          <p:sp>
            <p:nvSpPr>
              <p:cNvPr id="951" name="Freeform: Shape 950">
                <a:extLst>
                  <a:ext uri="{FF2B5EF4-FFF2-40B4-BE49-F238E27FC236}">
                    <a16:creationId xmlns:a16="http://schemas.microsoft.com/office/drawing/2014/main" id="{F0FF7E25-EB30-4C96-B0C4-0048636D0BDA}"/>
                  </a:ext>
                </a:extLst>
              </p:cNvPr>
              <p:cNvSpPr/>
              <p:nvPr/>
            </p:nvSpPr>
            <p:spPr>
              <a:xfrm>
                <a:off x="5054603" y="3431211"/>
                <a:ext cx="93440" cy="112013"/>
              </a:xfrm>
              <a:custGeom>
                <a:avLst/>
                <a:gdLst>
                  <a:gd name="connsiteX0" fmla="*/ 93440 w 93440"/>
                  <a:gd name="connsiteY0" fmla="*/ 58007 h 112013"/>
                  <a:gd name="connsiteX1" fmla="*/ 0 w 93440"/>
                  <a:gd name="connsiteY1" fmla="*/ 112014 h 112013"/>
                  <a:gd name="connsiteX2" fmla="*/ 0 w 93440"/>
                  <a:gd name="connsiteY2" fmla="*/ 54007 h 112013"/>
                  <a:gd name="connsiteX3" fmla="*/ 93440 w 93440"/>
                  <a:gd name="connsiteY3" fmla="*/ 0 h 112013"/>
                  <a:gd name="connsiteX4" fmla="*/ 93440 w 93440"/>
                  <a:gd name="connsiteY4" fmla="*/ 58007 h 11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40" h="112013">
                    <a:moveTo>
                      <a:pt x="93440" y="58007"/>
                    </a:moveTo>
                    <a:lnTo>
                      <a:pt x="0" y="112014"/>
                    </a:lnTo>
                    <a:lnTo>
                      <a:pt x="0" y="54007"/>
                    </a:lnTo>
                    <a:lnTo>
                      <a:pt x="93440" y="0"/>
                    </a:lnTo>
                    <a:lnTo>
                      <a:pt x="93440" y="58007"/>
                    </a:lnTo>
                    <a:close/>
                  </a:path>
                </a:pathLst>
              </a:custGeom>
              <a:solidFill>
                <a:srgbClr val="025074"/>
              </a:solidFill>
              <a:ln w="9525" cap="flat">
                <a:noFill/>
                <a:prstDash val="solid"/>
                <a:miter/>
              </a:ln>
            </p:spPr>
            <p:txBody>
              <a:bodyPr rtlCol="0" anchor="ctr"/>
              <a:lstStyle/>
              <a:p>
                <a:endParaRPr lang="en-US" sz="1350"/>
              </a:p>
            </p:txBody>
          </p:sp>
          <p:sp>
            <p:nvSpPr>
              <p:cNvPr id="952" name="Freeform: Shape 951">
                <a:extLst>
                  <a:ext uri="{FF2B5EF4-FFF2-40B4-BE49-F238E27FC236}">
                    <a16:creationId xmlns:a16="http://schemas.microsoft.com/office/drawing/2014/main" id="{DD8A1C42-11E5-45C2-B042-34E41F139378}"/>
                  </a:ext>
                </a:extLst>
              </p:cNvPr>
              <p:cNvSpPr/>
              <p:nvPr/>
            </p:nvSpPr>
            <p:spPr>
              <a:xfrm>
                <a:off x="5058984" y="3495933"/>
                <a:ext cx="20097" cy="25927"/>
              </a:xfrm>
              <a:custGeom>
                <a:avLst/>
                <a:gdLst>
                  <a:gd name="connsiteX0" fmla="*/ 10096 w 20097"/>
                  <a:gd name="connsiteY0" fmla="*/ 24527 h 25927"/>
                  <a:gd name="connsiteX1" fmla="*/ 0 w 20097"/>
                  <a:gd name="connsiteY1" fmla="*/ 18812 h 25927"/>
                  <a:gd name="connsiteX2" fmla="*/ 10096 w 20097"/>
                  <a:gd name="connsiteY2" fmla="*/ 1381 h 25927"/>
                  <a:gd name="connsiteX3" fmla="*/ 20098 w 20097"/>
                  <a:gd name="connsiteY3" fmla="*/ 7191 h 25927"/>
                  <a:gd name="connsiteX4" fmla="*/ 10096 w 20097"/>
                  <a:gd name="connsiteY4" fmla="*/ 24527 h 25927"/>
                  <a:gd name="connsiteX5" fmla="*/ 10096 w 20097"/>
                  <a:gd name="connsiteY5" fmla="*/ 4429 h 25927"/>
                  <a:gd name="connsiteX6" fmla="*/ 2667 w 20097"/>
                  <a:gd name="connsiteY6" fmla="*/ 17288 h 25927"/>
                  <a:gd name="connsiteX7" fmla="*/ 10096 w 20097"/>
                  <a:gd name="connsiteY7" fmla="*/ 21574 h 25927"/>
                  <a:gd name="connsiteX8" fmla="*/ 17526 w 20097"/>
                  <a:gd name="connsiteY8" fmla="*/ 8715 h 25927"/>
                  <a:gd name="connsiteX9" fmla="*/ 10096 w 20097"/>
                  <a:gd name="connsiteY9" fmla="*/ 4905 h 25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97" h="25927">
                    <a:moveTo>
                      <a:pt x="10096" y="24527"/>
                    </a:moveTo>
                    <a:cubicBezTo>
                      <a:pt x="4572" y="27765"/>
                      <a:pt x="0" y="25194"/>
                      <a:pt x="0" y="18812"/>
                    </a:cubicBezTo>
                    <a:cubicBezTo>
                      <a:pt x="398" y="11725"/>
                      <a:pt x="4148" y="5252"/>
                      <a:pt x="10096" y="1381"/>
                    </a:cubicBezTo>
                    <a:cubicBezTo>
                      <a:pt x="15621" y="-1858"/>
                      <a:pt x="20098" y="810"/>
                      <a:pt x="20098" y="7191"/>
                    </a:cubicBezTo>
                    <a:cubicBezTo>
                      <a:pt x="19721" y="14235"/>
                      <a:pt x="16006" y="20676"/>
                      <a:pt x="10096" y="24527"/>
                    </a:cubicBezTo>
                    <a:close/>
                    <a:moveTo>
                      <a:pt x="10096" y="4429"/>
                    </a:moveTo>
                    <a:cubicBezTo>
                      <a:pt x="5696" y="7271"/>
                      <a:pt x="2932" y="12056"/>
                      <a:pt x="2667" y="17288"/>
                    </a:cubicBezTo>
                    <a:cubicBezTo>
                      <a:pt x="2667" y="22050"/>
                      <a:pt x="6001" y="23955"/>
                      <a:pt x="10096" y="21574"/>
                    </a:cubicBezTo>
                    <a:cubicBezTo>
                      <a:pt x="14462" y="18699"/>
                      <a:pt x="17216" y="13933"/>
                      <a:pt x="17526" y="8715"/>
                    </a:cubicBezTo>
                    <a:cubicBezTo>
                      <a:pt x="17526" y="3953"/>
                      <a:pt x="14192" y="2048"/>
                      <a:pt x="10096" y="4905"/>
                    </a:cubicBezTo>
                    <a:close/>
                  </a:path>
                </a:pathLst>
              </a:custGeom>
              <a:solidFill>
                <a:srgbClr val="FFFFFF"/>
              </a:solidFill>
              <a:ln w="9525" cap="flat">
                <a:noFill/>
                <a:prstDash val="solid"/>
                <a:miter/>
              </a:ln>
            </p:spPr>
            <p:txBody>
              <a:bodyPr rtlCol="0" anchor="ctr"/>
              <a:lstStyle/>
              <a:p>
                <a:endParaRPr lang="en-US" sz="1350"/>
              </a:p>
            </p:txBody>
          </p:sp>
          <p:sp>
            <p:nvSpPr>
              <p:cNvPr id="953" name="Freeform: Shape 952">
                <a:extLst>
                  <a:ext uri="{FF2B5EF4-FFF2-40B4-BE49-F238E27FC236}">
                    <a16:creationId xmlns:a16="http://schemas.microsoft.com/office/drawing/2014/main" id="{4A9C468A-8301-4DA7-8719-64823011B968}"/>
                  </a:ext>
                </a:extLst>
              </p:cNvPr>
              <p:cNvSpPr/>
              <p:nvPr/>
            </p:nvSpPr>
            <p:spPr>
              <a:xfrm>
                <a:off x="5067366" y="3503601"/>
                <a:ext cx="3333" cy="10800"/>
              </a:xfrm>
              <a:custGeom>
                <a:avLst/>
                <a:gdLst>
                  <a:gd name="connsiteX0" fmla="*/ 3334 w 3333"/>
                  <a:gd name="connsiteY0" fmla="*/ 7715 h 10800"/>
                  <a:gd name="connsiteX1" fmla="*/ 1714 w 3333"/>
                  <a:gd name="connsiteY1" fmla="*/ 10573 h 10800"/>
                  <a:gd name="connsiteX2" fmla="*/ 1714 w 3333"/>
                  <a:gd name="connsiteY2" fmla="*/ 10573 h 10800"/>
                  <a:gd name="connsiteX3" fmla="*/ 0 w 3333"/>
                  <a:gd name="connsiteY3" fmla="*/ 9620 h 10800"/>
                  <a:gd name="connsiteX4" fmla="*/ 0 w 3333"/>
                  <a:gd name="connsiteY4" fmla="*/ 2953 h 10800"/>
                  <a:gd name="connsiteX5" fmla="*/ 1714 w 3333"/>
                  <a:gd name="connsiteY5" fmla="*/ 0 h 10800"/>
                  <a:gd name="connsiteX6" fmla="*/ 1714 w 3333"/>
                  <a:gd name="connsiteY6" fmla="*/ 0 h 10800"/>
                  <a:gd name="connsiteX7" fmla="*/ 3334 w 3333"/>
                  <a:gd name="connsiteY7" fmla="*/ 953 h 1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 h="10800">
                    <a:moveTo>
                      <a:pt x="3334" y="7715"/>
                    </a:moveTo>
                    <a:cubicBezTo>
                      <a:pt x="3315" y="8881"/>
                      <a:pt x="2705" y="9958"/>
                      <a:pt x="1714" y="10573"/>
                    </a:cubicBezTo>
                    <a:lnTo>
                      <a:pt x="1714" y="10573"/>
                    </a:lnTo>
                    <a:cubicBezTo>
                      <a:pt x="762" y="11144"/>
                      <a:pt x="0" y="10573"/>
                      <a:pt x="0" y="9620"/>
                    </a:cubicBezTo>
                    <a:lnTo>
                      <a:pt x="0" y="2953"/>
                    </a:lnTo>
                    <a:cubicBezTo>
                      <a:pt x="74" y="1753"/>
                      <a:pt x="709" y="659"/>
                      <a:pt x="1714" y="0"/>
                    </a:cubicBezTo>
                    <a:lnTo>
                      <a:pt x="1714" y="0"/>
                    </a:lnTo>
                    <a:cubicBezTo>
                      <a:pt x="2667" y="0"/>
                      <a:pt x="3334" y="0"/>
                      <a:pt x="3334" y="953"/>
                    </a:cubicBezTo>
                    <a:close/>
                  </a:path>
                </a:pathLst>
              </a:custGeom>
              <a:solidFill>
                <a:srgbClr val="FFFFFF"/>
              </a:solidFill>
              <a:ln w="9525" cap="flat">
                <a:noFill/>
                <a:prstDash val="solid"/>
                <a:miter/>
              </a:ln>
            </p:spPr>
            <p:txBody>
              <a:bodyPr rtlCol="0" anchor="ctr"/>
              <a:lstStyle/>
              <a:p>
                <a:endParaRPr lang="en-US" sz="1350"/>
              </a:p>
            </p:txBody>
          </p:sp>
          <p:sp>
            <p:nvSpPr>
              <p:cNvPr id="954" name="Freeform: Shape 953">
                <a:extLst>
                  <a:ext uri="{FF2B5EF4-FFF2-40B4-BE49-F238E27FC236}">
                    <a16:creationId xmlns:a16="http://schemas.microsoft.com/office/drawing/2014/main" id="{C5B377B0-AAAF-4C6E-B2E7-5221E1738F6C}"/>
                  </a:ext>
                </a:extLst>
              </p:cNvPr>
              <p:cNvSpPr/>
              <p:nvPr/>
            </p:nvSpPr>
            <p:spPr>
              <a:xfrm>
                <a:off x="5125890" y="3457075"/>
                <a:ext cx="20226" cy="26809"/>
              </a:xfrm>
              <a:custGeom>
                <a:avLst/>
                <a:gdLst>
                  <a:gd name="connsiteX0" fmla="*/ 20057 w 20226"/>
                  <a:gd name="connsiteY0" fmla="*/ 5664 h 26809"/>
                  <a:gd name="connsiteX1" fmla="*/ 19581 w 20226"/>
                  <a:gd name="connsiteY1" fmla="*/ 3378 h 26809"/>
                  <a:gd name="connsiteX2" fmla="*/ 19581 w 20226"/>
                  <a:gd name="connsiteY2" fmla="*/ 3378 h 26809"/>
                  <a:gd name="connsiteX3" fmla="*/ 16819 w 20226"/>
                  <a:gd name="connsiteY3" fmla="*/ 4902 h 26809"/>
                  <a:gd name="connsiteX4" fmla="*/ 15580 w 20226"/>
                  <a:gd name="connsiteY4" fmla="*/ 3568 h 26809"/>
                  <a:gd name="connsiteX5" fmla="*/ 16533 w 20226"/>
                  <a:gd name="connsiteY5" fmla="*/ 44 h 26809"/>
                  <a:gd name="connsiteX6" fmla="*/ 16533 w 20226"/>
                  <a:gd name="connsiteY6" fmla="*/ 44 h 26809"/>
                  <a:gd name="connsiteX7" fmla="*/ 14628 w 20226"/>
                  <a:gd name="connsiteY7" fmla="*/ 44 h 26809"/>
                  <a:gd name="connsiteX8" fmla="*/ 14152 w 20226"/>
                  <a:gd name="connsiteY8" fmla="*/ 44 h 26809"/>
                  <a:gd name="connsiteX9" fmla="*/ 12151 w 20226"/>
                  <a:gd name="connsiteY9" fmla="*/ 3378 h 26809"/>
                  <a:gd name="connsiteX10" fmla="*/ 10056 w 20226"/>
                  <a:gd name="connsiteY10" fmla="*/ 4140 h 26809"/>
                  <a:gd name="connsiteX11" fmla="*/ 8913 w 20226"/>
                  <a:gd name="connsiteY11" fmla="*/ 1949 h 26809"/>
                  <a:gd name="connsiteX12" fmla="*/ 8913 w 20226"/>
                  <a:gd name="connsiteY12" fmla="*/ 1949 h 26809"/>
                  <a:gd name="connsiteX13" fmla="*/ 6627 w 20226"/>
                  <a:gd name="connsiteY13" fmla="*/ 3854 h 26809"/>
                  <a:gd name="connsiteX14" fmla="*/ 6627 w 20226"/>
                  <a:gd name="connsiteY14" fmla="*/ 4425 h 26809"/>
                  <a:gd name="connsiteX15" fmla="*/ 6627 w 20226"/>
                  <a:gd name="connsiteY15" fmla="*/ 7569 h 26809"/>
                  <a:gd name="connsiteX16" fmla="*/ 4912 w 20226"/>
                  <a:gd name="connsiteY16" fmla="*/ 10045 h 26809"/>
                  <a:gd name="connsiteX17" fmla="*/ 2340 w 20226"/>
                  <a:gd name="connsiteY17" fmla="*/ 10045 h 26809"/>
                  <a:gd name="connsiteX18" fmla="*/ 1864 w 20226"/>
                  <a:gd name="connsiteY18" fmla="*/ 10045 h 26809"/>
                  <a:gd name="connsiteX19" fmla="*/ 626 w 20226"/>
                  <a:gd name="connsiteY19" fmla="*/ 12998 h 26809"/>
                  <a:gd name="connsiteX20" fmla="*/ 626 w 20226"/>
                  <a:gd name="connsiteY20" fmla="*/ 13474 h 26809"/>
                  <a:gd name="connsiteX21" fmla="*/ 2531 w 20226"/>
                  <a:gd name="connsiteY21" fmla="*/ 14617 h 26809"/>
                  <a:gd name="connsiteX22" fmla="*/ 2531 w 20226"/>
                  <a:gd name="connsiteY22" fmla="*/ 17284 h 26809"/>
                  <a:gd name="connsiteX23" fmla="*/ 55 w 20226"/>
                  <a:gd name="connsiteY23" fmla="*/ 20046 h 26809"/>
                  <a:gd name="connsiteX24" fmla="*/ 55 w 20226"/>
                  <a:gd name="connsiteY24" fmla="*/ 20713 h 26809"/>
                  <a:gd name="connsiteX25" fmla="*/ 626 w 20226"/>
                  <a:gd name="connsiteY25" fmla="*/ 22999 h 26809"/>
                  <a:gd name="connsiteX26" fmla="*/ 626 w 20226"/>
                  <a:gd name="connsiteY26" fmla="*/ 22999 h 26809"/>
                  <a:gd name="connsiteX27" fmla="*/ 3293 w 20226"/>
                  <a:gd name="connsiteY27" fmla="*/ 21475 h 26809"/>
                  <a:gd name="connsiteX28" fmla="*/ 4531 w 20226"/>
                  <a:gd name="connsiteY28" fmla="*/ 22809 h 26809"/>
                  <a:gd name="connsiteX29" fmla="*/ 3674 w 20226"/>
                  <a:gd name="connsiteY29" fmla="*/ 26333 h 26809"/>
                  <a:gd name="connsiteX30" fmla="*/ 3674 w 20226"/>
                  <a:gd name="connsiteY30" fmla="*/ 26809 h 26809"/>
                  <a:gd name="connsiteX31" fmla="*/ 5674 w 20226"/>
                  <a:gd name="connsiteY31" fmla="*/ 26809 h 26809"/>
                  <a:gd name="connsiteX32" fmla="*/ 7579 w 20226"/>
                  <a:gd name="connsiteY32" fmla="*/ 23475 h 26809"/>
                  <a:gd name="connsiteX33" fmla="*/ 9675 w 20226"/>
                  <a:gd name="connsiteY33" fmla="*/ 22713 h 26809"/>
                  <a:gd name="connsiteX34" fmla="*/ 10818 w 20226"/>
                  <a:gd name="connsiteY34" fmla="*/ 24904 h 26809"/>
                  <a:gd name="connsiteX35" fmla="*/ 11294 w 20226"/>
                  <a:gd name="connsiteY35" fmla="*/ 24904 h 26809"/>
                  <a:gd name="connsiteX36" fmla="*/ 13580 w 20226"/>
                  <a:gd name="connsiteY36" fmla="*/ 22999 h 26809"/>
                  <a:gd name="connsiteX37" fmla="*/ 13580 w 20226"/>
                  <a:gd name="connsiteY37" fmla="*/ 22428 h 26809"/>
                  <a:gd name="connsiteX38" fmla="*/ 13580 w 20226"/>
                  <a:gd name="connsiteY38" fmla="*/ 19284 h 26809"/>
                  <a:gd name="connsiteX39" fmla="*/ 15294 w 20226"/>
                  <a:gd name="connsiteY39" fmla="*/ 16808 h 26809"/>
                  <a:gd name="connsiteX40" fmla="*/ 17866 w 20226"/>
                  <a:gd name="connsiteY40" fmla="*/ 16808 h 26809"/>
                  <a:gd name="connsiteX41" fmla="*/ 18342 w 20226"/>
                  <a:gd name="connsiteY41" fmla="*/ 16332 h 26809"/>
                  <a:gd name="connsiteX42" fmla="*/ 19581 w 20226"/>
                  <a:gd name="connsiteY42" fmla="*/ 13379 h 26809"/>
                  <a:gd name="connsiteX43" fmla="*/ 19581 w 20226"/>
                  <a:gd name="connsiteY43" fmla="*/ 13379 h 26809"/>
                  <a:gd name="connsiteX44" fmla="*/ 17580 w 20226"/>
                  <a:gd name="connsiteY44" fmla="*/ 12236 h 26809"/>
                  <a:gd name="connsiteX45" fmla="*/ 17580 w 20226"/>
                  <a:gd name="connsiteY45" fmla="*/ 9569 h 26809"/>
                  <a:gd name="connsiteX46" fmla="*/ 20057 w 20226"/>
                  <a:gd name="connsiteY46" fmla="*/ 6807 h 26809"/>
                  <a:gd name="connsiteX47" fmla="*/ 20057 w 20226"/>
                  <a:gd name="connsiteY47" fmla="*/ 5664 h 26809"/>
                  <a:gd name="connsiteX48" fmla="*/ 10056 w 20226"/>
                  <a:gd name="connsiteY48" fmla="*/ 17665 h 26809"/>
                  <a:gd name="connsiteX49" fmla="*/ 4912 w 20226"/>
                  <a:gd name="connsiteY49" fmla="*/ 16903 h 26809"/>
                  <a:gd name="connsiteX50" fmla="*/ 8151 w 20226"/>
                  <a:gd name="connsiteY50" fmla="*/ 9093 h 26809"/>
                  <a:gd name="connsiteX51" fmla="*/ 13294 w 20226"/>
                  <a:gd name="connsiteY51" fmla="*/ 9855 h 26809"/>
                  <a:gd name="connsiteX52" fmla="*/ 10056 w 20226"/>
                  <a:gd name="connsiteY52" fmla="*/ 18046 h 26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0226" h="26809">
                    <a:moveTo>
                      <a:pt x="20057" y="5664"/>
                    </a:moveTo>
                    <a:lnTo>
                      <a:pt x="19581" y="3378"/>
                    </a:lnTo>
                    <a:cubicBezTo>
                      <a:pt x="19581" y="3378"/>
                      <a:pt x="19581" y="3378"/>
                      <a:pt x="19581" y="3378"/>
                    </a:cubicBezTo>
                    <a:lnTo>
                      <a:pt x="16819" y="4902"/>
                    </a:lnTo>
                    <a:cubicBezTo>
                      <a:pt x="16508" y="4372"/>
                      <a:pt x="16086" y="3917"/>
                      <a:pt x="15580" y="3568"/>
                    </a:cubicBezTo>
                    <a:lnTo>
                      <a:pt x="16533" y="44"/>
                    </a:lnTo>
                    <a:cubicBezTo>
                      <a:pt x="16533" y="44"/>
                      <a:pt x="16533" y="44"/>
                      <a:pt x="16533" y="44"/>
                    </a:cubicBezTo>
                    <a:lnTo>
                      <a:pt x="14628" y="44"/>
                    </a:lnTo>
                    <a:cubicBezTo>
                      <a:pt x="14474" y="-15"/>
                      <a:pt x="14305" y="-15"/>
                      <a:pt x="14152" y="44"/>
                    </a:cubicBezTo>
                    <a:lnTo>
                      <a:pt x="12151" y="3378"/>
                    </a:lnTo>
                    <a:cubicBezTo>
                      <a:pt x="11417" y="3519"/>
                      <a:pt x="10709" y="3776"/>
                      <a:pt x="10056" y="4140"/>
                    </a:cubicBezTo>
                    <a:lnTo>
                      <a:pt x="8913" y="1949"/>
                    </a:lnTo>
                    <a:cubicBezTo>
                      <a:pt x="8913" y="1949"/>
                      <a:pt x="8913" y="1949"/>
                      <a:pt x="8913" y="1949"/>
                    </a:cubicBezTo>
                    <a:lnTo>
                      <a:pt x="6627" y="3854"/>
                    </a:lnTo>
                    <a:cubicBezTo>
                      <a:pt x="6627" y="3854"/>
                      <a:pt x="6627" y="3854"/>
                      <a:pt x="6627" y="4425"/>
                    </a:cubicBezTo>
                    <a:lnTo>
                      <a:pt x="6627" y="7569"/>
                    </a:lnTo>
                    <a:cubicBezTo>
                      <a:pt x="6002" y="8355"/>
                      <a:pt x="5429" y="9183"/>
                      <a:pt x="4912" y="10045"/>
                    </a:cubicBezTo>
                    <a:lnTo>
                      <a:pt x="2340" y="10045"/>
                    </a:lnTo>
                    <a:cubicBezTo>
                      <a:pt x="2340" y="10045"/>
                      <a:pt x="2340" y="10045"/>
                      <a:pt x="1864" y="10045"/>
                    </a:cubicBezTo>
                    <a:lnTo>
                      <a:pt x="626" y="12998"/>
                    </a:lnTo>
                    <a:cubicBezTo>
                      <a:pt x="626" y="12998"/>
                      <a:pt x="626" y="13474"/>
                      <a:pt x="626" y="13474"/>
                    </a:cubicBezTo>
                    <a:lnTo>
                      <a:pt x="2531" y="14617"/>
                    </a:lnTo>
                    <a:cubicBezTo>
                      <a:pt x="2445" y="15504"/>
                      <a:pt x="2445" y="16397"/>
                      <a:pt x="2531" y="17284"/>
                    </a:cubicBezTo>
                    <a:lnTo>
                      <a:pt x="55" y="20046"/>
                    </a:lnTo>
                    <a:cubicBezTo>
                      <a:pt x="-18" y="20263"/>
                      <a:pt x="-18" y="20497"/>
                      <a:pt x="55" y="20713"/>
                    </a:cubicBezTo>
                    <a:lnTo>
                      <a:pt x="626" y="22999"/>
                    </a:lnTo>
                    <a:cubicBezTo>
                      <a:pt x="626" y="22999"/>
                      <a:pt x="626" y="22999"/>
                      <a:pt x="626" y="22999"/>
                    </a:cubicBezTo>
                    <a:lnTo>
                      <a:pt x="3293" y="21475"/>
                    </a:lnTo>
                    <a:cubicBezTo>
                      <a:pt x="3603" y="22005"/>
                      <a:pt x="4026" y="22460"/>
                      <a:pt x="4531" y="22809"/>
                    </a:cubicBezTo>
                    <a:lnTo>
                      <a:pt x="3674" y="26333"/>
                    </a:lnTo>
                    <a:cubicBezTo>
                      <a:pt x="3674" y="26333"/>
                      <a:pt x="3674" y="26333"/>
                      <a:pt x="3674" y="26809"/>
                    </a:cubicBezTo>
                    <a:lnTo>
                      <a:pt x="5674" y="26809"/>
                    </a:lnTo>
                    <a:lnTo>
                      <a:pt x="7579" y="23475"/>
                    </a:lnTo>
                    <a:cubicBezTo>
                      <a:pt x="8318" y="23350"/>
                      <a:pt x="9028" y="23092"/>
                      <a:pt x="9675" y="22713"/>
                    </a:cubicBezTo>
                    <a:lnTo>
                      <a:pt x="10818" y="24904"/>
                    </a:lnTo>
                    <a:cubicBezTo>
                      <a:pt x="10818" y="24904"/>
                      <a:pt x="10818" y="24904"/>
                      <a:pt x="11294" y="24904"/>
                    </a:cubicBezTo>
                    <a:lnTo>
                      <a:pt x="13580" y="22999"/>
                    </a:lnTo>
                    <a:cubicBezTo>
                      <a:pt x="13666" y="22818"/>
                      <a:pt x="13666" y="22609"/>
                      <a:pt x="13580" y="22428"/>
                    </a:cubicBezTo>
                    <a:lnTo>
                      <a:pt x="13580" y="19284"/>
                    </a:lnTo>
                    <a:cubicBezTo>
                      <a:pt x="14236" y="18521"/>
                      <a:pt x="14811" y="17691"/>
                      <a:pt x="15294" y="16808"/>
                    </a:cubicBezTo>
                    <a:lnTo>
                      <a:pt x="17866" y="16808"/>
                    </a:lnTo>
                    <a:cubicBezTo>
                      <a:pt x="17866" y="16808"/>
                      <a:pt x="17866" y="16808"/>
                      <a:pt x="18342" y="16332"/>
                    </a:cubicBezTo>
                    <a:lnTo>
                      <a:pt x="19581" y="13379"/>
                    </a:lnTo>
                    <a:cubicBezTo>
                      <a:pt x="19581" y="13379"/>
                      <a:pt x="19581" y="13379"/>
                      <a:pt x="19581" y="13379"/>
                    </a:cubicBezTo>
                    <a:lnTo>
                      <a:pt x="17580" y="12236"/>
                    </a:lnTo>
                    <a:cubicBezTo>
                      <a:pt x="17705" y="11351"/>
                      <a:pt x="17705" y="10453"/>
                      <a:pt x="17580" y="9569"/>
                    </a:cubicBezTo>
                    <a:lnTo>
                      <a:pt x="20057" y="6807"/>
                    </a:lnTo>
                    <a:cubicBezTo>
                      <a:pt x="20283" y="6459"/>
                      <a:pt x="20283" y="6011"/>
                      <a:pt x="20057" y="5664"/>
                    </a:cubicBezTo>
                    <a:close/>
                    <a:moveTo>
                      <a:pt x="10056" y="17665"/>
                    </a:moveTo>
                    <a:cubicBezTo>
                      <a:pt x="7674" y="19665"/>
                      <a:pt x="5388" y="19284"/>
                      <a:pt x="4912" y="16903"/>
                    </a:cubicBezTo>
                    <a:cubicBezTo>
                      <a:pt x="4714" y="13937"/>
                      <a:pt x="5912" y="11048"/>
                      <a:pt x="8151" y="9093"/>
                    </a:cubicBezTo>
                    <a:cubicBezTo>
                      <a:pt x="10532" y="7092"/>
                      <a:pt x="12818" y="7473"/>
                      <a:pt x="13294" y="9855"/>
                    </a:cubicBezTo>
                    <a:cubicBezTo>
                      <a:pt x="13725" y="12964"/>
                      <a:pt x="12496" y="16072"/>
                      <a:pt x="10056" y="18046"/>
                    </a:cubicBezTo>
                    <a:close/>
                  </a:path>
                </a:pathLst>
              </a:custGeom>
              <a:solidFill>
                <a:srgbClr val="FFFFFF"/>
              </a:solidFill>
              <a:ln w="9525" cap="flat">
                <a:noFill/>
                <a:prstDash val="solid"/>
                <a:miter/>
              </a:ln>
            </p:spPr>
            <p:txBody>
              <a:bodyPr rtlCol="0" anchor="ctr"/>
              <a:lstStyle/>
              <a:p>
                <a:endParaRPr lang="en-US" sz="1350"/>
              </a:p>
            </p:txBody>
          </p:sp>
          <p:sp>
            <p:nvSpPr>
              <p:cNvPr id="955" name="Freeform: Shape 954">
                <a:extLst>
                  <a:ext uri="{FF2B5EF4-FFF2-40B4-BE49-F238E27FC236}">
                    <a16:creationId xmlns:a16="http://schemas.microsoft.com/office/drawing/2014/main" id="{9B5E7A21-C187-4E1C-B1BF-E82C69104DD8}"/>
                  </a:ext>
                </a:extLst>
              </p:cNvPr>
              <p:cNvSpPr/>
              <p:nvPr/>
            </p:nvSpPr>
            <p:spPr>
              <a:xfrm>
                <a:off x="5083076" y="3485946"/>
                <a:ext cx="16650" cy="21455"/>
              </a:xfrm>
              <a:custGeom>
                <a:avLst/>
                <a:gdLst>
                  <a:gd name="connsiteX0" fmla="*/ 863 w 16650"/>
                  <a:gd name="connsiteY0" fmla="*/ 17846 h 21455"/>
                  <a:gd name="connsiteX1" fmla="*/ 6673 w 16650"/>
                  <a:gd name="connsiteY1" fmla="*/ 21179 h 21455"/>
                  <a:gd name="connsiteX2" fmla="*/ 8483 w 16650"/>
                  <a:gd name="connsiteY2" fmla="*/ 21179 h 21455"/>
                  <a:gd name="connsiteX3" fmla="*/ 10198 w 16650"/>
                  <a:gd name="connsiteY3" fmla="*/ 19465 h 21455"/>
                  <a:gd name="connsiteX4" fmla="*/ 16008 w 16650"/>
                  <a:gd name="connsiteY4" fmla="*/ 9940 h 21455"/>
                  <a:gd name="connsiteX5" fmla="*/ 16008 w 16650"/>
                  <a:gd name="connsiteY5" fmla="*/ 6130 h 21455"/>
                  <a:gd name="connsiteX6" fmla="*/ 12674 w 16650"/>
                  <a:gd name="connsiteY6" fmla="*/ 8035 h 21455"/>
                  <a:gd name="connsiteX7" fmla="*/ 11245 w 16650"/>
                  <a:gd name="connsiteY7" fmla="*/ 10511 h 21455"/>
                  <a:gd name="connsiteX8" fmla="*/ 11245 w 16650"/>
                  <a:gd name="connsiteY8" fmla="*/ 1939 h 21455"/>
                  <a:gd name="connsiteX9" fmla="*/ 8483 w 16650"/>
                  <a:gd name="connsiteY9" fmla="*/ 415 h 21455"/>
                  <a:gd name="connsiteX10" fmla="*/ 5626 w 16650"/>
                  <a:gd name="connsiteY10" fmla="*/ 5177 h 21455"/>
                  <a:gd name="connsiteX11" fmla="*/ 5626 w 16650"/>
                  <a:gd name="connsiteY11" fmla="*/ 13750 h 21455"/>
                  <a:gd name="connsiteX12" fmla="*/ 4197 w 16650"/>
                  <a:gd name="connsiteY12" fmla="*/ 12893 h 21455"/>
                  <a:gd name="connsiteX13" fmla="*/ 863 w 16650"/>
                  <a:gd name="connsiteY13" fmla="*/ 14798 h 21455"/>
                  <a:gd name="connsiteX14" fmla="*/ 863 w 16650"/>
                  <a:gd name="connsiteY14" fmla="*/ 17846 h 2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0" h="21455">
                    <a:moveTo>
                      <a:pt x="863" y="17846"/>
                    </a:moveTo>
                    <a:lnTo>
                      <a:pt x="6673" y="21179"/>
                    </a:lnTo>
                    <a:cubicBezTo>
                      <a:pt x="7220" y="21548"/>
                      <a:pt x="7936" y="21548"/>
                      <a:pt x="8483" y="21179"/>
                    </a:cubicBezTo>
                    <a:cubicBezTo>
                      <a:pt x="9190" y="20762"/>
                      <a:pt x="9780" y="20172"/>
                      <a:pt x="10198" y="19465"/>
                    </a:cubicBezTo>
                    <a:lnTo>
                      <a:pt x="16008" y="9940"/>
                    </a:lnTo>
                    <a:cubicBezTo>
                      <a:pt x="16865" y="8321"/>
                      <a:pt x="16865" y="6606"/>
                      <a:pt x="16008" y="6130"/>
                    </a:cubicBezTo>
                    <a:cubicBezTo>
                      <a:pt x="15151" y="5654"/>
                      <a:pt x="13627" y="6130"/>
                      <a:pt x="12674" y="8035"/>
                    </a:cubicBezTo>
                    <a:lnTo>
                      <a:pt x="11245" y="10511"/>
                    </a:lnTo>
                    <a:lnTo>
                      <a:pt x="11245" y="1939"/>
                    </a:lnTo>
                    <a:cubicBezTo>
                      <a:pt x="11245" y="224"/>
                      <a:pt x="10007" y="-538"/>
                      <a:pt x="8483" y="415"/>
                    </a:cubicBezTo>
                    <a:cubicBezTo>
                      <a:pt x="6784" y="1415"/>
                      <a:pt x="5709" y="3208"/>
                      <a:pt x="5626" y="5177"/>
                    </a:cubicBezTo>
                    <a:lnTo>
                      <a:pt x="5626" y="13750"/>
                    </a:lnTo>
                    <a:lnTo>
                      <a:pt x="4197" y="12893"/>
                    </a:lnTo>
                    <a:cubicBezTo>
                      <a:pt x="3244" y="12416"/>
                      <a:pt x="1816" y="12893"/>
                      <a:pt x="863" y="14798"/>
                    </a:cubicBezTo>
                    <a:cubicBezTo>
                      <a:pt x="-89" y="16703"/>
                      <a:pt x="-470" y="17274"/>
                      <a:pt x="863" y="17846"/>
                    </a:cubicBezTo>
                    <a:close/>
                  </a:path>
                </a:pathLst>
              </a:custGeom>
              <a:solidFill>
                <a:srgbClr val="FFFFFF"/>
              </a:solidFill>
              <a:ln w="9525" cap="flat">
                <a:noFill/>
                <a:prstDash val="solid"/>
                <a:miter/>
              </a:ln>
            </p:spPr>
            <p:txBody>
              <a:bodyPr rtlCol="0" anchor="ctr"/>
              <a:lstStyle/>
              <a:p>
                <a:endParaRPr lang="en-US" sz="1350"/>
              </a:p>
            </p:txBody>
          </p:sp>
          <p:sp>
            <p:nvSpPr>
              <p:cNvPr id="956" name="Freeform: Shape 955">
                <a:extLst>
                  <a:ext uri="{FF2B5EF4-FFF2-40B4-BE49-F238E27FC236}">
                    <a16:creationId xmlns:a16="http://schemas.microsoft.com/office/drawing/2014/main" id="{E059BBE3-194B-409A-ABBA-30805FA1851B}"/>
                  </a:ext>
                </a:extLst>
              </p:cNvPr>
              <p:cNvSpPr/>
              <p:nvPr/>
            </p:nvSpPr>
            <p:spPr>
              <a:xfrm>
                <a:off x="5105133" y="3472875"/>
                <a:ext cx="15739" cy="20925"/>
              </a:xfrm>
              <a:custGeom>
                <a:avLst/>
                <a:gdLst>
                  <a:gd name="connsiteX0" fmla="*/ 15097 w 15739"/>
                  <a:gd name="connsiteY0" fmla="*/ 3389 h 20925"/>
                  <a:gd name="connsiteX1" fmla="*/ 9573 w 15739"/>
                  <a:gd name="connsiteY1" fmla="*/ 246 h 20925"/>
                  <a:gd name="connsiteX2" fmla="*/ 7858 w 15739"/>
                  <a:gd name="connsiteY2" fmla="*/ 246 h 20925"/>
                  <a:gd name="connsiteX3" fmla="*/ 6239 w 15739"/>
                  <a:gd name="connsiteY3" fmla="*/ 1960 h 20925"/>
                  <a:gd name="connsiteX4" fmla="*/ 714 w 15739"/>
                  <a:gd name="connsiteY4" fmla="*/ 11485 h 20925"/>
                  <a:gd name="connsiteX5" fmla="*/ 714 w 15739"/>
                  <a:gd name="connsiteY5" fmla="*/ 15105 h 20925"/>
                  <a:gd name="connsiteX6" fmla="*/ 3858 w 15739"/>
                  <a:gd name="connsiteY6" fmla="*/ 13295 h 20925"/>
                  <a:gd name="connsiteX7" fmla="*/ 5191 w 15739"/>
                  <a:gd name="connsiteY7" fmla="*/ 10818 h 20925"/>
                  <a:gd name="connsiteX8" fmla="*/ 5191 w 15739"/>
                  <a:gd name="connsiteY8" fmla="*/ 19010 h 20925"/>
                  <a:gd name="connsiteX9" fmla="*/ 6692 w 15739"/>
                  <a:gd name="connsiteY9" fmla="*/ 20914 h 20925"/>
                  <a:gd name="connsiteX10" fmla="*/ 7858 w 15739"/>
                  <a:gd name="connsiteY10" fmla="*/ 20629 h 20925"/>
                  <a:gd name="connsiteX11" fmla="*/ 10525 w 15739"/>
                  <a:gd name="connsiteY11" fmla="*/ 15962 h 20925"/>
                  <a:gd name="connsiteX12" fmla="*/ 10525 w 15739"/>
                  <a:gd name="connsiteY12" fmla="*/ 7770 h 20925"/>
                  <a:gd name="connsiteX13" fmla="*/ 11954 w 15739"/>
                  <a:gd name="connsiteY13" fmla="*/ 8532 h 20925"/>
                  <a:gd name="connsiteX14" fmla="*/ 15097 w 15739"/>
                  <a:gd name="connsiteY14" fmla="*/ 6723 h 20925"/>
                  <a:gd name="connsiteX15" fmla="*/ 15097 w 15739"/>
                  <a:gd name="connsiteY15" fmla="*/ 3389 h 20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739" h="20925">
                    <a:moveTo>
                      <a:pt x="15097" y="3389"/>
                    </a:moveTo>
                    <a:lnTo>
                      <a:pt x="9573" y="246"/>
                    </a:lnTo>
                    <a:cubicBezTo>
                      <a:pt x="9048" y="-82"/>
                      <a:pt x="8383" y="-82"/>
                      <a:pt x="7858" y="246"/>
                    </a:cubicBezTo>
                    <a:cubicBezTo>
                      <a:pt x="7162" y="646"/>
                      <a:pt x="6599" y="1242"/>
                      <a:pt x="6239" y="1960"/>
                    </a:cubicBezTo>
                    <a:lnTo>
                      <a:pt x="714" y="11485"/>
                    </a:lnTo>
                    <a:cubicBezTo>
                      <a:pt x="-238" y="12914"/>
                      <a:pt x="-238" y="14628"/>
                      <a:pt x="714" y="15105"/>
                    </a:cubicBezTo>
                    <a:cubicBezTo>
                      <a:pt x="1667" y="15581"/>
                      <a:pt x="3000" y="15105"/>
                      <a:pt x="3858" y="13295"/>
                    </a:cubicBezTo>
                    <a:lnTo>
                      <a:pt x="5191" y="10818"/>
                    </a:lnTo>
                    <a:lnTo>
                      <a:pt x="5191" y="19010"/>
                    </a:lnTo>
                    <a:cubicBezTo>
                      <a:pt x="5080" y="19950"/>
                      <a:pt x="5751" y="20803"/>
                      <a:pt x="6692" y="20914"/>
                    </a:cubicBezTo>
                    <a:cubicBezTo>
                      <a:pt x="7102" y="20963"/>
                      <a:pt x="7516" y="20861"/>
                      <a:pt x="7858" y="20629"/>
                    </a:cubicBezTo>
                    <a:cubicBezTo>
                      <a:pt x="9456" y="19603"/>
                      <a:pt x="10452" y="17860"/>
                      <a:pt x="10525" y="15962"/>
                    </a:cubicBezTo>
                    <a:lnTo>
                      <a:pt x="10525" y="7770"/>
                    </a:lnTo>
                    <a:lnTo>
                      <a:pt x="11954" y="8532"/>
                    </a:lnTo>
                    <a:cubicBezTo>
                      <a:pt x="12811" y="9104"/>
                      <a:pt x="14240" y="8532"/>
                      <a:pt x="15097" y="6723"/>
                    </a:cubicBezTo>
                    <a:cubicBezTo>
                      <a:pt x="15954" y="4913"/>
                      <a:pt x="15954" y="3865"/>
                      <a:pt x="15097" y="3389"/>
                    </a:cubicBezTo>
                    <a:close/>
                  </a:path>
                </a:pathLst>
              </a:custGeom>
              <a:solidFill>
                <a:srgbClr val="FFFFFF"/>
              </a:solidFill>
              <a:ln w="9525" cap="flat">
                <a:noFill/>
                <a:prstDash val="solid"/>
                <a:miter/>
              </a:ln>
            </p:spPr>
            <p:txBody>
              <a:bodyPr rtlCol="0" anchor="ctr"/>
              <a:lstStyle/>
              <a:p>
                <a:endParaRPr lang="en-US" sz="1350"/>
              </a:p>
            </p:txBody>
          </p:sp>
          <p:grpSp>
            <p:nvGrpSpPr>
              <p:cNvPr id="957" name="Graphic 2">
                <a:extLst>
                  <a:ext uri="{FF2B5EF4-FFF2-40B4-BE49-F238E27FC236}">
                    <a16:creationId xmlns:a16="http://schemas.microsoft.com/office/drawing/2014/main" id="{3FF86B36-EBBE-4FBF-9898-0F3265E64DDF}"/>
                  </a:ext>
                </a:extLst>
              </p:cNvPr>
              <p:cNvGrpSpPr/>
              <p:nvPr/>
            </p:nvGrpSpPr>
            <p:grpSpPr>
              <a:xfrm>
                <a:off x="4848481" y="3662764"/>
                <a:ext cx="224720" cy="154029"/>
                <a:chOff x="4848481" y="3662764"/>
                <a:chExt cx="224720" cy="154029"/>
              </a:xfrm>
            </p:grpSpPr>
            <p:grpSp>
              <p:nvGrpSpPr>
                <p:cNvPr id="958" name="Graphic 2">
                  <a:extLst>
                    <a:ext uri="{FF2B5EF4-FFF2-40B4-BE49-F238E27FC236}">
                      <a16:creationId xmlns:a16="http://schemas.microsoft.com/office/drawing/2014/main" id="{0A58D7AE-4876-4E87-ACBE-73B2D76CC67B}"/>
                    </a:ext>
                  </a:extLst>
                </p:cNvPr>
                <p:cNvGrpSpPr/>
                <p:nvPr/>
              </p:nvGrpSpPr>
              <p:grpSpPr>
                <a:xfrm>
                  <a:off x="4848481" y="3715722"/>
                  <a:ext cx="224599" cy="101070"/>
                  <a:chOff x="4848481" y="3715722"/>
                  <a:chExt cx="224599" cy="101070"/>
                </a:xfrm>
                <a:solidFill>
                  <a:srgbClr val="141414"/>
                </a:solidFill>
              </p:grpSpPr>
              <p:sp>
                <p:nvSpPr>
                  <p:cNvPr id="959" name="Freeform: Shape 958">
                    <a:extLst>
                      <a:ext uri="{FF2B5EF4-FFF2-40B4-BE49-F238E27FC236}">
                        <a16:creationId xmlns:a16="http://schemas.microsoft.com/office/drawing/2014/main" id="{75C7E9F7-B397-4195-9A10-9407B6287B78}"/>
                      </a:ext>
                    </a:extLst>
                  </p:cNvPr>
                  <p:cNvSpPr/>
                  <p:nvPr/>
                </p:nvSpPr>
                <p:spPr>
                  <a:xfrm>
                    <a:off x="4848481" y="3770301"/>
                    <a:ext cx="31527" cy="37719"/>
                  </a:xfrm>
                  <a:custGeom>
                    <a:avLst/>
                    <a:gdLst>
                      <a:gd name="connsiteX0" fmla="*/ 0 w 31527"/>
                      <a:gd name="connsiteY0" fmla="*/ 0 h 37719"/>
                      <a:gd name="connsiteX1" fmla="*/ 0 w 31527"/>
                      <a:gd name="connsiteY1" fmla="*/ 24289 h 37719"/>
                      <a:gd name="connsiteX2" fmla="*/ 31528 w 31527"/>
                      <a:gd name="connsiteY2" fmla="*/ 37719 h 37719"/>
                      <a:gd name="connsiteX3" fmla="*/ 31528 w 31527"/>
                      <a:gd name="connsiteY3" fmla="*/ 13430 h 37719"/>
                      <a:gd name="connsiteX4" fmla="*/ 95 w 31527"/>
                      <a:gd name="connsiteY4" fmla="*/ 0 h 3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27" h="37719">
                        <a:moveTo>
                          <a:pt x="0" y="0"/>
                        </a:moveTo>
                        <a:lnTo>
                          <a:pt x="0" y="24289"/>
                        </a:lnTo>
                        <a:cubicBezTo>
                          <a:pt x="9957" y="29964"/>
                          <a:pt x="20537" y="34471"/>
                          <a:pt x="31528" y="37719"/>
                        </a:cubicBezTo>
                        <a:lnTo>
                          <a:pt x="31528" y="13430"/>
                        </a:lnTo>
                        <a:cubicBezTo>
                          <a:pt x="20567" y="10182"/>
                          <a:pt x="10019" y="5675"/>
                          <a:pt x="95" y="0"/>
                        </a:cubicBezTo>
                        <a:close/>
                      </a:path>
                    </a:pathLst>
                  </a:custGeom>
                  <a:solidFill>
                    <a:srgbClr val="141414"/>
                  </a:solidFill>
                  <a:ln w="9525" cap="flat">
                    <a:noFill/>
                    <a:prstDash val="solid"/>
                    <a:miter/>
                  </a:ln>
                </p:spPr>
                <p:txBody>
                  <a:bodyPr rtlCol="0" anchor="ctr"/>
                  <a:lstStyle/>
                  <a:p>
                    <a:endParaRPr lang="en-US" sz="1350"/>
                  </a:p>
                </p:txBody>
              </p:sp>
              <p:sp>
                <p:nvSpPr>
                  <p:cNvPr id="960" name="Freeform: Shape 959">
                    <a:extLst>
                      <a:ext uri="{FF2B5EF4-FFF2-40B4-BE49-F238E27FC236}">
                        <a16:creationId xmlns:a16="http://schemas.microsoft.com/office/drawing/2014/main" id="{2D92C944-F97C-4978-94CB-A639A3325C38}"/>
                      </a:ext>
                    </a:extLst>
                  </p:cNvPr>
                  <p:cNvSpPr/>
                  <p:nvPr/>
                </p:nvSpPr>
                <p:spPr>
                  <a:xfrm>
                    <a:off x="4879914" y="3783731"/>
                    <a:ext cx="57912" cy="32956"/>
                  </a:xfrm>
                  <a:custGeom>
                    <a:avLst/>
                    <a:gdLst>
                      <a:gd name="connsiteX0" fmla="*/ 0 w 57912"/>
                      <a:gd name="connsiteY0" fmla="*/ 0 h 32956"/>
                      <a:gd name="connsiteX1" fmla="*/ 0 w 57912"/>
                      <a:gd name="connsiteY1" fmla="*/ 24289 h 32956"/>
                      <a:gd name="connsiteX2" fmla="*/ 57912 w 57912"/>
                      <a:gd name="connsiteY2" fmla="*/ 32957 h 32956"/>
                      <a:gd name="connsiteX3" fmla="*/ 57912 w 57912"/>
                      <a:gd name="connsiteY3" fmla="*/ 8668 h 32956"/>
                      <a:gd name="connsiteX4" fmla="*/ 0 w 57912"/>
                      <a:gd name="connsiteY4" fmla="*/ 0 h 3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 h="32956">
                        <a:moveTo>
                          <a:pt x="0" y="0"/>
                        </a:moveTo>
                        <a:lnTo>
                          <a:pt x="0" y="24289"/>
                        </a:lnTo>
                        <a:cubicBezTo>
                          <a:pt x="18805" y="29866"/>
                          <a:pt x="38298" y="32783"/>
                          <a:pt x="57912" y="32957"/>
                        </a:cubicBezTo>
                        <a:lnTo>
                          <a:pt x="57912" y="8668"/>
                        </a:lnTo>
                        <a:cubicBezTo>
                          <a:pt x="38299" y="8487"/>
                          <a:pt x="18807" y="5570"/>
                          <a:pt x="0" y="0"/>
                        </a:cubicBezTo>
                        <a:close/>
                      </a:path>
                    </a:pathLst>
                  </a:custGeom>
                  <a:solidFill>
                    <a:srgbClr val="141414"/>
                  </a:solidFill>
                  <a:ln w="9525" cap="flat">
                    <a:noFill/>
                    <a:prstDash val="solid"/>
                    <a:miter/>
                  </a:ln>
                </p:spPr>
                <p:txBody>
                  <a:bodyPr rtlCol="0" anchor="ctr"/>
                  <a:lstStyle/>
                  <a:p>
                    <a:endParaRPr lang="en-US" sz="1350"/>
                  </a:p>
                </p:txBody>
              </p:sp>
              <p:sp>
                <p:nvSpPr>
                  <p:cNvPr id="961" name="Freeform: Shape 960">
                    <a:extLst>
                      <a:ext uri="{FF2B5EF4-FFF2-40B4-BE49-F238E27FC236}">
                        <a16:creationId xmlns:a16="http://schemas.microsoft.com/office/drawing/2014/main" id="{0006A035-A4DB-4F4C-A07C-093917A67BBD}"/>
                      </a:ext>
                    </a:extLst>
                  </p:cNvPr>
                  <p:cNvSpPr/>
                  <p:nvPr/>
                </p:nvSpPr>
                <p:spPr>
                  <a:xfrm>
                    <a:off x="4937731" y="3715722"/>
                    <a:ext cx="135350" cy="101070"/>
                  </a:xfrm>
                  <a:custGeom>
                    <a:avLst/>
                    <a:gdLst>
                      <a:gd name="connsiteX0" fmla="*/ 95 w 135350"/>
                      <a:gd name="connsiteY0" fmla="*/ 76676 h 101070"/>
                      <a:gd name="connsiteX1" fmla="*/ 95 w 135350"/>
                      <a:gd name="connsiteY1" fmla="*/ 100965 h 101070"/>
                      <a:gd name="connsiteX2" fmla="*/ 96488 w 135350"/>
                      <a:gd name="connsiteY2" fmla="*/ 78677 h 101070"/>
                      <a:gd name="connsiteX3" fmla="*/ 135350 w 135350"/>
                      <a:gd name="connsiteY3" fmla="*/ 24289 h 101070"/>
                      <a:gd name="connsiteX4" fmla="*/ 135350 w 135350"/>
                      <a:gd name="connsiteY4" fmla="*/ 0 h 101070"/>
                      <a:gd name="connsiteX5" fmla="*/ 96488 w 135350"/>
                      <a:gd name="connsiteY5" fmla="*/ 54388 h 101070"/>
                      <a:gd name="connsiteX6" fmla="*/ 0 w 135350"/>
                      <a:gd name="connsiteY6" fmla="*/ 76676 h 10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50" h="101070">
                        <a:moveTo>
                          <a:pt x="95" y="76676"/>
                        </a:moveTo>
                        <a:lnTo>
                          <a:pt x="95" y="100965"/>
                        </a:lnTo>
                        <a:cubicBezTo>
                          <a:pt x="33621" y="102074"/>
                          <a:pt x="66853" y="94390"/>
                          <a:pt x="96488" y="78677"/>
                        </a:cubicBezTo>
                        <a:cubicBezTo>
                          <a:pt x="122492" y="63627"/>
                          <a:pt x="135446" y="44005"/>
                          <a:pt x="135350" y="24289"/>
                        </a:cubicBezTo>
                        <a:lnTo>
                          <a:pt x="135350" y="0"/>
                        </a:lnTo>
                        <a:cubicBezTo>
                          <a:pt x="135350" y="19717"/>
                          <a:pt x="122396" y="39338"/>
                          <a:pt x="96488" y="54388"/>
                        </a:cubicBezTo>
                        <a:cubicBezTo>
                          <a:pt x="66815" y="70092"/>
                          <a:pt x="33555" y="77775"/>
                          <a:pt x="0" y="76676"/>
                        </a:cubicBezTo>
                        <a:close/>
                      </a:path>
                    </a:pathLst>
                  </a:custGeom>
                  <a:solidFill>
                    <a:srgbClr val="141414"/>
                  </a:solidFill>
                  <a:ln w="9525" cap="flat">
                    <a:noFill/>
                    <a:prstDash val="solid"/>
                    <a:miter/>
                  </a:ln>
                </p:spPr>
                <p:txBody>
                  <a:bodyPr rtlCol="0" anchor="ctr"/>
                  <a:lstStyle/>
                  <a:p>
                    <a:endParaRPr lang="en-US" sz="1350"/>
                  </a:p>
                </p:txBody>
              </p:sp>
            </p:grpSp>
            <p:sp>
              <p:nvSpPr>
                <p:cNvPr id="962" name="Freeform: Shape 961">
                  <a:extLst>
                    <a:ext uri="{FF2B5EF4-FFF2-40B4-BE49-F238E27FC236}">
                      <a16:creationId xmlns:a16="http://schemas.microsoft.com/office/drawing/2014/main" id="{C29AD8DA-27F1-4EF6-90B4-A44F2FFCCDB5}"/>
                    </a:ext>
                  </a:extLst>
                </p:cNvPr>
                <p:cNvSpPr/>
                <p:nvPr/>
              </p:nvSpPr>
              <p:spPr>
                <a:xfrm>
                  <a:off x="4848481" y="3662764"/>
                  <a:ext cx="224720" cy="130099"/>
                </a:xfrm>
                <a:custGeom>
                  <a:avLst/>
                  <a:gdLst>
                    <a:gd name="connsiteX0" fmla="*/ 186880 w 224720"/>
                    <a:gd name="connsiteY0" fmla="*/ 0 h 130099"/>
                    <a:gd name="connsiteX1" fmla="*/ 0 w 224720"/>
                    <a:gd name="connsiteY1" fmla="*/ 107918 h 130099"/>
                    <a:gd name="connsiteX2" fmla="*/ 185833 w 224720"/>
                    <a:gd name="connsiteY2" fmla="*/ 107918 h 130099"/>
                    <a:gd name="connsiteX3" fmla="*/ 186880 w 224720"/>
                    <a:gd name="connsiteY3" fmla="*/ 0 h 130099"/>
                  </a:gdLst>
                  <a:ahLst/>
                  <a:cxnLst>
                    <a:cxn ang="0">
                      <a:pos x="connsiteX0" y="connsiteY0"/>
                    </a:cxn>
                    <a:cxn ang="0">
                      <a:pos x="connsiteX1" y="connsiteY1"/>
                    </a:cxn>
                    <a:cxn ang="0">
                      <a:pos x="connsiteX2" y="connsiteY2"/>
                    </a:cxn>
                    <a:cxn ang="0">
                      <a:pos x="connsiteX3" y="connsiteY3"/>
                    </a:cxn>
                  </a:cxnLst>
                  <a:rect l="l" t="t" r="r" b="b"/>
                  <a:pathLst>
                    <a:path w="224720" h="130099">
                      <a:moveTo>
                        <a:pt x="186880" y="0"/>
                      </a:moveTo>
                      <a:lnTo>
                        <a:pt x="0" y="107918"/>
                      </a:lnTo>
                      <a:cubicBezTo>
                        <a:pt x="51340" y="137541"/>
                        <a:pt x="134303" y="137446"/>
                        <a:pt x="185833" y="107918"/>
                      </a:cubicBezTo>
                      <a:cubicBezTo>
                        <a:pt x="237363" y="78391"/>
                        <a:pt x="237649" y="29528"/>
                        <a:pt x="186880" y="0"/>
                      </a:cubicBezTo>
                      <a:close/>
                    </a:path>
                  </a:pathLst>
                </a:custGeom>
                <a:solidFill>
                  <a:srgbClr val="252525"/>
                </a:solidFill>
                <a:ln w="9525" cap="flat">
                  <a:noFill/>
                  <a:prstDash val="solid"/>
                  <a:miter/>
                </a:ln>
              </p:spPr>
              <p:txBody>
                <a:bodyPr rtlCol="0" anchor="ctr"/>
                <a:lstStyle/>
                <a:p>
                  <a:endParaRPr lang="en-US" sz="1350"/>
                </a:p>
              </p:txBody>
            </p:sp>
          </p:grpSp>
          <p:grpSp>
            <p:nvGrpSpPr>
              <p:cNvPr id="963" name="Graphic 2">
                <a:extLst>
                  <a:ext uri="{FF2B5EF4-FFF2-40B4-BE49-F238E27FC236}">
                    <a16:creationId xmlns:a16="http://schemas.microsoft.com/office/drawing/2014/main" id="{1EE8CC24-8AC9-4286-9B2F-20499D67BE64}"/>
                  </a:ext>
                </a:extLst>
              </p:cNvPr>
              <p:cNvGrpSpPr/>
              <p:nvPr/>
            </p:nvGrpSpPr>
            <p:grpSpPr>
              <a:xfrm>
                <a:off x="5018884" y="3677313"/>
                <a:ext cx="43765" cy="72127"/>
                <a:chOff x="5018884" y="3677313"/>
                <a:chExt cx="43765" cy="72127"/>
              </a:xfrm>
            </p:grpSpPr>
            <p:sp>
              <p:nvSpPr>
                <p:cNvPr id="964" name="Freeform: Shape 963">
                  <a:extLst>
                    <a:ext uri="{FF2B5EF4-FFF2-40B4-BE49-F238E27FC236}">
                      <a16:creationId xmlns:a16="http://schemas.microsoft.com/office/drawing/2014/main" id="{5DF93AA1-9A83-484B-B1DB-38ECF33A298E}"/>
                    </a:ext>
                  </a:extLst>
                </p:cNvPr>
                <p:cNvSpPr/>
                <p:nvPr/>
              </p:nvSpPr>
              <p:spPr>
                <a:xfrm>
                  <a:off x="5018884" y="3734963"/>
                  <a:ext cx="10477" cy="14478"/>
                </a:xfrm>
                <a:custGeom>
                  <a:avLst/>
                  <a:gdLst>
                    <a:gd name="connsiteX0" fmla="*/ 4763 w 10477"/>
                    <a:gd name="connsiteY0" fmla="*/ 14478 h 14478"/>
                    <a:gd name="connsiteX1" fmla="*/ 0 w 10477"/>
                    <a:gd name="connsiteY1" fmla="*/ 11716 h 14478"/>
                    <a:gd name="connsiteX2" fmla="*/ 2572 w 10477"/>
                    <a:gd name="connsiteY2" fmla="*/ 6763 h 14478"/>
                    <a:gd name="connsiteX3" fmla="*/ 5715 w 10477"/>
                    <a:gd name="connsiteY3" fmla="*/ 0 h 14478"/>
                    <a:gd name="connsiteX4" fmla="*/ 10477 w 10477"/>
                    <a:gd name="connsiteY4" fmla="*/ 2762 h 14478"/>
                    <a:gd name="connsiteX5" fmla="*/ 7334 w 10477"/>
                    <a:gd name="connsiteY5" fmla="*/ 9525 h 1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 h="14478">
                      <a:moveTo>
                        <a:pt x="4763" y="14478"/>
                      </a:moveTo>
                      <a:lnTo>
                        <a:pt x="0" y="11716"/>
                      </a:lnTo>
                      <a:lnTo>
                        <a:pt x="2572" y="6763"/>
                      </a:lnTo>
                      <a:cubicBezTo>
                        <a:pt x="3715" y="4477"/>
                        <a:pt x="4763" y="2286"/>
                        <a:pt x="5715" y="0"/>
                      </a:cubicBezTo>
                      <a:lnTo>
                        <a:pt x="10477" y="2762"/>
                      </a:lnTo>
                      <a:cubicBezTo>
                        <a:pt x="9525" y="5048"/>
                        <a:pt x="8477" y="7334"/>
                        <a:pt x="7334" y="9525"/>
                      </a:cubicBezTo>
                      <a:close/>
                    </a:path>
                  </a:pathLst>
                </a:custGeom>
                <a:solidFill>
                  <a:srgbClr val="0C93BD"/>
                </a:solidFill>
                <a:ln w="9525" cap="flat">
                  <a:noFill/>
                  <a:prstDash val="solid"/>
                  <a:miter/>
                </a:ln>
              </p:spPr>
              <p:txBody>
                <a:bodyPr rtlCol="0" anchor="ctr"/>
                <a:lstStyle/>
                <a:p>
                  <a:endParaRPr lang="en-US" sz="1350"/>
                </a:p>
              </p:txBody>
            </p:sp>
            <p:sp>
              <p:nvSpPr>
                <p:cNvPr id="965" name="Freeform: Shape 964">
                  <a:extLst>
                    <a:ext uri="{FF2B5EF4-FFF2-40B4-BE49-F238E27FC236}">
                      <a16:creationId xmlns:a16="http://schemas.microsoft.com/office/drawing/2014/main" id="{96AB6090-C2D6-4669-AD90-359E1E8F4D18}"/>
                    </a:ext>
                  </a:extLst>
                </p:cNvPr>
                <p:cNvSpPr/>
                <p:nvPr/>
              </p:nvSpPr>
              <p:spPr>
                <a:xfrm>
                  <a:off x="5024408" y="3687338"/>
                  <a:ext cx="30409" cy="50101"/>
                </a:xfrm>
                <a:custGeom>
                  <a:avLst/>
                  <a:gdLst>
                    <a:gd name="connsiteX0" fmla="*/ 24955 w 30409"/>
                    <a:gd name="connsiteY0" fmla="*/ 0 h 50101"/>
                    <a:gd name="connsiteX1" fmla="*/ 29718 w 30409"/>
                    <a:gd name="connsiteY1" fmla="*/ 2858 h 50101"/>
                    <a:gd name="connsiteX2" fmla="*/ 29718 w 30409"/>
                    <a:gd name="connsiteY2" fmla="*/ 2858 h 50101"/>
                    <a:gd name="connsiteX3" fmla="*/ 29242 w 30409"/>
                    <a:gd name="connsiteY3" fmla="*/ 14383 h 50101"/>
                    <a:gd name="connsiteX4" fmla="*/ 5334 w 30409"/>
                    <a:gd name="connsiteY4" fmla="*/ 50101 h 50101"/>
                    <a:gd name="connsiteX5" fmla="*/ 4763 w 30409"/>
                    <a:gd name="connsiteY5" fmla="*/ 50101 h 50101"/>
                    <a:gd name="connsiteX6" fmla="*/ 0 w 30409"/>
                    <a:gd name="connsiteY6" fmla="*/ 47339 h 50101"/>
                    <a:gd name="connsiteX7" fmla="*/ 571 w 30409"/>
                    <a:gd name="connsiteY7" fmla="*/ 47339 h 50101"/>
                    <a:gd name="connsiteX8" fmla="*/ 24479 w 30409"/>
                    <a:gd name="connsiteY8" fmla="*/ 11716 h 50101"/>
                    <a:gd name="connsiteX9" fmla="*/ 24955 w 30409"/>
                    <a:gd name="connsiteY9" fmla="*/ 191 h 5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09" h="50101">
                      <a:moveTo>
                        <a:pt x="24955" y="0"/>
                      </a:moveTo>
                      <a:lnTo>
                        <a:pt x="29718" y="2858"/>
                      </a:lnTo>
                      <a:lnTo>
                        <a:pt x="29718" y="2858"/>
                      </a:lnTo>
                      <a:cubicBezTo>
                        <a:pt x="30575" y="3620"/>
                        <a:pt x="30861" y="7239"/>
                        <a:pt x="29242" y="14383"/>
                      </a:cubicBezTo>
                      <a:cubicBezTo>
                        <a:pt x="26843" y="29198"/>
                        <a:pt x="18116" y="42236"/>
                        <a:pt x="5334" y="50101"/>
                      </a:cubicBezTo>
                      <a:lnTo>
                        <a:pt x="4763" y="50101"/>
                      </a:lnTo>
                      <a:lnTo>
                        <a:pt x="0" y="47339"/>
                      </a:lnTo>
                      <a:lnTo>
                        <a:pt x="571" y="47339"/>
                      </a:lnTo>
                      <a:cubicBezTo>
                        <a:pt x="13367" y="39533"/>
                        <a:pt x="22103" y="26515"/>
                        <a:pt x="24479" y="11716"/>
                      </a:cubicBezTo>
                      <a:cubicBezTo>
                        <a:pt x="26098" y="4477"/>
                        <a:pt x="25813" y="952"/>
                        <a:pt x="24955" y="191"/>
                      </a:cubicBezTo>
                      <a:close/>
                    </a:path>
                  </a:pathLst>
                </a:custGeom>
                <a:solidFill>
                  <a:srgbClr val="0C93BD"/>
                </a:solidFill>
                <a:ln w="9525" cap="flat">
                  <a:noFill/>
                  <a:prstDash val="solid"/>
                  <a:miter/>
                </a:ln>
              </p:spPr>
              <p:txBody>
                <a:bodyPr rtlCol="0" anchor="ctr"/>
                <a:lstStyle/>
                <a:p>
                  <a:endParaRPr lang="en-US" sz="1350"/>
                </a:p>
              </p:txBody>
            </p:sp>
            <p:sp>
              <p:nvSpPr>
                <p:cNvPr id="966" name="Freeform: Shape 965">
                  <a:extLst>
                    <a:ext uri="{FF2B5EF4-FFF2-40B4-BE49-F238E27FC236}">
                      <a16:creationId xmlns:a16="http://schemas.microsoft.com/office/drawing/2014/main" id="{1AE30B34-832E-4D1D-8487-8161C1528F3F}"/>
                    </a:ext>
                  </a:extLst>
                </p:cNvPr>
                <p:cNvSpPr/>
                <p:nvPr/>
              </p:nvSpPr>
              <p:spPr>
                <a:xfrm>
                  <a:off x="5042696" y="3677313"/>
                  <a:ext cx="16859" cy="6024"/>
                </a:xfrm>
                <a:custGeom>
                  <a:avLst/>
                  <a:gdLst>
                    <a:gd name="connsiteX0" fmla="*/ 12097 w 16859"/>
                    <a:gd name="connsiteY0" fmla="*/ 690 h 6024"/>
                    <a:gd name="connsiteX1" fmla="*/ 16859 w 16859"/>
                    <a:gd name="connsiteY1" fmla="*/ 3452 h 6024"/>
                    <a:gd name="connsiteX2" fmla="*/ 4763 w 16859"/>
                    <a:gd name="connsiteY2" fmla="*/ 6024 h 6024"/>
                    <a:gd name="connsiteX3" fmla="*/ 0 w 16859"/>
                    <a:gd name="connsiteY3" fmla="*/ 3262 h 6024"/>
                    <a:gd name="connsiteX4" fmla="*/ 12097 w 16859"/>
                    <a:gd name="connsiteY4" fmla="*/ 690 h 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 h="6024">
                      <a:moveTo>
                        <a:pt x="12097" y="690"/>
                      </a:moveTo>
                      <a:lnTo>
                        <a:pt x="16859" y="3452"/>
                      </a:lnTo>
                      <a:cubicBezTo>
                        <a:pt x="13906" y="1738"/>
                        <a:pt x="9144" y="3452"/>
                        <a:pt x="4763" y="6024"/>
                      </a:cubicBezTo>
                      <a:lnTo>
                        <a:pt x="0" y="3262"/>
                      </a:lnTo>
                      <a:cubicBezTo>
                        <a:pt x="4381" y="690"/>
                        <a:pt x="9049" y="-1024"/>
                        <a:pt x="12097" y="690"/>
                      </a:cubicBezTo>
                      <a:close/>
                    </a:path>
                  </a:pathLst>
                </a:custGeom>
                <a:solidFill>
                  <a:srgbClr val="0C93BD"/>
                </a:solidFill>
                <a:ln w="9525" cap="flat">
                  <a:noFill/>
                  <a:prstDash val="solid"/>
                  <a:miter/>
                </a:ln>
              </p:spPr>
              <p:txBody>
                <a:bodyPr rtlCol="0" anchor="ctr"/>
                <a:lstStyle/>
                <a:p>
                  <a:endParaRPr lang="en-US" sz="1350"/>
                </a:p>
              </p:txBody>
            </p:sp>
            <p:sp>
              <p:nvSpPr>
                <p:cNvPr id="967" name="Freeform: Shape 966">
                  <a:extLst>
                    <a:ext uri="{FF2B5EF4-FFF2-40B4-BE49-F238E27FC236}">
                      <a16:creationId xmlns:a16="http://schemas.microsoft.com/office/drawing/2014/main" id="{792FA532-951D-4901-A8F1-6CCCB0D9E069}"/>
                    </a:ext>
                  </a:extLst>
                </p:cNvPr>
                <p:cNvSpPr/>
                <p:nvPr/>
              </p:nvSpPr>
              <p:spPr>
                <a:xfrm>
                  <a:off x="5037362" y="3683528"/>
                  <a:ext cx="6000" cy="12287"/>
                </a:xfrm>
                <a:custGeom>
                  <a:avLst/>
                  <a:gdLst>
                    <a:gd name="connsiteX0" fmla="*/ 4763 w 6000"/>
                    <a:gd name="connsiteY0" fmla="*/ 12287 h 12287"/>
                    <a:gd name="connsiteX1" fmla="*/ 0 w 6000"/>
                    <a:gd name="connsiteY1" fmla="*/ 9525 h 12287"/>
                    <a:gd name="connsiteX2" fmla="*/ 1238 w 6000"/>
                    <a:gd name="connsiteY2" fmla="*/ 0 h 12287"/>
                    <a:gd name="connsiteX3" fmla="*/ 6001 w 6000"/>
                    <a:gd name="connsiteY3" fmla="*/ 2762 h 12287"/>
                    <a:gd name="connsiteX4" fmla="*/ 4763 w 6000"/>
                    <a:gd name="connsiteY4" fmla="*/ 12287 h 12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 h="12287">
                      <a:moveTo>
                        <a:pt x="4763" y="12287"/>
                      </a:moveTo>
                      <a:lnTo>
                        <a:pt x="0" y="9525"/>
                      </a:lnTo>
                      <a:cubicBezTo>
                        <a:pt x="572" y="6096"/>
                        <a:pt x="762" y="2953"/>
                        <a:pt x="1238" y="0"/>
                      </a:cubicBezTo>
                      <a:lnTo>
                        <a:pt x="6001" y="2762"/>
                      </a:lnTo>
                      <a:cubicBezTo>
                        <a:pt x="5525" y="5715"/>
                        <a:pt x="5334" y="8858"/>
                        <a:pt x="4763" y="12287"/>
                      </a:cubicBezTo>
                      <a:close/>
                    </a:path>
                  </a:pathLst>
                </a:custGeom>
                <a:solidFill>
                  <a:srgbClr val="0FB4E7"/>
                </a:solidFill>
                <a:ln w="9525" cap="flat">
                  <a:noFill/>
                  <a:prstDash val="solid"/>
                  <a:miter/>
                </a:ln>
              </p:spPr>
              <p:txBody>
                <a:bodyPr rtlCol="0" anchor="ctr"/>
                <a:lstStyle/>
                <a:p>
                  <a:endParaRPr lang="en-US" sz="1350"/>
                </a:p>
              </p:txBody>
            </p:sp>
            <p:sp>
              <p:nvSpPr>
                <p:cNvPr id="968" name="Freeform: Shape 967">
                  <a:extLst>
                    <a:ext uri="{FF2B5EF4-FFF2-40B4-BE49-F238E27FC236}">
                      <a16:creationId xmlns:a16="http://schemas.microsoft.com/office/drawing/2014/main" id="{EA54BB56-07A6-4208-B0EC-EA9C7089686A}"/>
                    </a:ext>
                  </a:extLst>
                </p:cNvPr>
                <p:cNvSpPr/>
                <p:nvPr/>
              </p:nvSpPr>
              <p:spPr>
                <a:xfrm>
                  <a:off x="5038600" y="3680575"/>
                  <a:ext cx="8858" cy="5333"/>
                </a:xfrm>
                <a:custGeom>
                  <a:avLst/>
                  <a:gdLst>
                    <a:gd name="connsiteX0" fmla="*/ 4763 w 8858"/>
                    <a:gd name="connsiteY0" fmla="*/ 5334 h 5333"/>
                    <a:gd name="connsiteX1" fmla="*/ 0 w 8858"/>
                    <a:gd name="connsiteY1" fmla="*/ 2572 h 5333"/>
                    <a:gd name="connsiteX2" fmla="*/ 4096 w 8858"/>
                    <a:gd name="connsiteY2" fmla="*/ 0 h 5333"/>
                    <a:gd name="connsiteX3" fmla="*/ 8858 w 8858"/>
                    <a:gd name="connsiteY3" fmla="*/ 2762 h 5333"/>
                    <a:gd name="connsiteX4" fmla="*/ 4763 w 8858"/>
                    <a:gd name="connsiteY4" fmla="*/ 5334 h 5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 h="5333">
                      <a:moveTo>
                        <a:pt x="4763" y="5334"/>
                      </a:moveTo>
                      <a:lnTo>
                        <a:pt x="0" y="2572"/>
                      </a:lnTo>
                      <a:cubicBezTo>
                        <a:pt x="1316" y="1638"/>
                        <a:pt x="2683" y="779"/>
                        <a:pt x="4096" y="0"/>
                      </a:cubicBezTo>
                      <a:lnTo>
                        <a:pt x="8858" y="2762"/>
                      </a:lnTo>
                      <a:cubicBezTo>
                        <a:pt x="7239" y="3524"/>
                        <a:pt x="6096" y="4477"/>
                        <a:pt x="4763" y="5334"/>
                      </a:cubicBezTo>
                      <a:close/>
                    </a:path>
                  </a:pathLst>
                </a:custGeom>
                <a:solidFill>
                  <a:srgbClr val="0C93BD"/>
                </a:solidFill>
                <a:ln w="9525" cap="flat">
                  <a:noFill/>
                  <a:prstDash val="solid"/>
                  <a:miter/>
                </a:ln>
              </p:spPr>
              <p:txBody>
                <a:bodyPr rtlCol="0" anchor="ctr"/>
                <a:lstStyle/>
                <a:p>
                  <a:endParaRPr lang="en-US" sz="1350"/>
                </a:p>
              </p:txBody>
            </p:sp>
            <p:sp>
              <p:nvSpPr>
                <p:cNvPr id="969" name="Freeform: Shape 968">
                  <a:extLst>
                    <a:ext uri="{FF2B5EF4-FFF2-40B4-BE49-F238E27FC236}">
                      <a16:creationId xmlns:a16="http://schemas.microsoft.com/office/drawing/2014/main" id="{60E9E1E5-6A3A-462F-983F-EF4F82DC427C}"/>
                    </a:ext>
                  </a:extLst>
                </p:cNvPr>
                <p:cNvSpPr/>
                <p:nvPr/>
              </p:nvSpPr>
              <p:spPr>
                <a:xfrm>
                  <a:off x="5023646" y="3680071"/>
                  <a:ext cx="39003" cy="69370"/>
                </a:xfrm>
                <a:custGeom>
                  <a:avLst/>
                  <a:gdLst>
                    <a:gd name="connsiteX0" fmla="*/ 23813 w 39003"/>
                    <a:gd name="connsiteY0" fmla="*/ 3267 h 69370"/>
                    <a:gd name="connsiteX1" fmla="*/ 37529 w 39003"/>
                    <a:gd name="connsiteY1" fmla="*/ 20126 h 69370"/>
                    <a:gd name="connsiteX2" fmla="*/ 6382 w 39003"/>
                    <a:gd name="connsiteY2" fmla="*/ 66227 h 69370"/>
                    <a:gd name="connsiteX3" fmla="*/ 0 w 39003"/>
                    <a:gd name="connsiteY3" fmla="*/ 69370 h 69370"/>
                    <a:gd name="connsiteX4" fmla="*/ 2572 w 39003"/>
                    <a:gd name="connsiteY4" fmla="*/ 64417 h 69370"/>
                    <a:gd name="connsiteX5" fmla="*/ 5715 w 39003"/>
                    <a:gd name="connsiteY5" fmla="*/ 57654 h 69370"/>
                    <a:gd name="connsiteX6" fmla="*/ 6287 w 39003"/>
                    <a:gd name="connsiteY6" fmla="*/ 57654 h 69370"/>
                    <a:gd name="connsiteX7" fmla="*/ 30194 w 39003"/>
                    <a:gd name="connsiteY7" fmla="*/ 21936 h 69370"/>
                    <a:gd name="connsiteX8" fmla="*/ 30671 w 39003"/>
                    <a:gd name="connsiteY8" fmla="*/ 10411 h 69370"/>
                    <a:gd name="connsiteX9" fmla="*/ 23813 w 39003"/>
                    <a:gd name="connsiteY9" fmla="*/ 12220 h 69370"/>
                    <a:gd name="connsiteX10" fmla="*/ 18479 w 39003"/>
                    <a:gd name="connsiteY10" fmla="*/ 15935 h 69370"/>
                    <a:gd name="connsiteX11" fmla="*/ 19717 w 39003"/>
                    <a:gd name="connsiteY11" fmla="*/ 6410 h 69370"/>
                    <a:gd name="connsiteX12" fmla="*/ 23813 w 39003"/>
                    <a:gd name="connsiteY12" fmla="*/ 3267 h 6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003" h="69370">
                      <a:moveTo>
                        <a:pt x="23813" y="3267"/>
                      </a:moveTo>
                      <a:cubicBezTo>
                        <a:pt x="32671" y="-1877"/>
                        <a:pt x="42863" y="-3877"/>
                        <a:pt x="37529" y="20126"/>
                      </a:cubicBezTo>
                      <a:cubicBezTo>
                        <a:pt x="34241" y="39250"/>
                        <a:pt x="22897" y="56040"/>
                        <a:pt x="6382" y="66227"/>
                      </a:cubicBezTo>
                      <a:cubicBezTo>
                        <a:pt x="4323" y="67408"/>
                        <a:pt x="2191" y="68458"/>
                        <a:pt x="0" y="69370"/>
                      </a:cubicBezTo>
                      <a:lnTo>
                        <a:pt x="2572" y="64417"/>
                      </a:lnTo>
                      <a:cubicBezTo>
                        <a:pt x="3715" y="62227"/>
                        <a:pt x="4763" y="59941"/>
                        <a:pt x="5715" y="57654"/>
                      </a:cubicBezTo>
                      <a:lnTo>
                        <a:pt x="6287" y="57654"/>
                      </a:lnTo>
                      <a:cubicBezTo>
                        <a:pt x="19069" y="49789"/>
                        <a:pt x="27796" y="36751"/>
                        <a:pt x="30194" y="21936"/>
                      </a:cubicBezTo>
                      <a:cubicBezTo>
                        <a:pt x="31814" y="14792"/>
                        <a:pt x="31528" y="11173"/>
                        <a:pt x="30671" y="10411"/>
                      </a:cubicBezTo>
                      <a:cubicBezTo>
                        <a:pt x="29813" y="9649"/>
                        <a:pt x="27337" y="10411"/>
                        <a:pt x="23813" y="12220"/>
                      </a:cubicBezTo>
                      <a:cubicBezTo>
                        <a:pt x="21944" y="13322"/>
                        <a:pt x="20161" y="14564"/>
                        <a:pt x="18479" y="15935"/>
                      </a:cubicBezTo>
                      <a:cubicBezTo>
                        <a:pt x="19050" y="12506"/>
                        <a:pt x="19241" y="9363"/>
                        <a:pt x="19717" y="6410"/>
                      </a:cubicBezTo>
                      <a:cubicBezTo>
                        <a:pt x="21050" y="4981"/>
                        <a:pt x="22193" y="4029"/>
                        <a:pt x="23813" y="3267"/>
                      </a:cubicBezTo>
                      <a:close/>
                    </a:path>
                  </a:pathLst>
                </a:custGeom>
                <a:solidFill>
                  <a:srgbClr val="0FB4E7"/>
                </a:solidFill>
                <a:ln w="9525" cap="flat">
                  <a:noFill/>
                  <a:prstDash val="solid"/>
                  <a:miter/>
                </a:ln>
              </p:spPr>
              <p:txBody>
                <a:bodyPr rtlCol="0" anchor="ctr"/>
                <a:lstStyle/>
                <a:p>
                  <a:endParaRPr lang="en-US" sz="1350"/>
                </a:p>
              </p:txBody>
            </p:sp>
          </p:grpSp>
          <p:sp>
            <p:nvSpPr>
              <p:cNvPr id="970" name="Freeform: Shape 969">
                <a:extLst>
                  <a:ext uri="{FF2B5EF4-FFF2-40B4-BE49-F238E27FC236}">
                    <a16:creationId xmlns:a16="http://schemas.microsoft.com/office/drawing/2014/main" id="{E8447FD9-1F36-4276-B441-438634FD6449}"/>
                  </a:ext>
                </a:extLst>
              </p:cNvPr>
              <p:cNvSpPr/>
              <p:nvPr/>
            </p:nvSpPr>
            <p:spPr>
              <a:xfrm>
                <a:off x="4954399" y="3756871"/>
                <a:ext cx="47529" cy="18607"/>
              </a:xfrm>
              <a:custGeom>
                <a:avLst/>
                <a:gdLst>
                  <a:gd name="connsiteX0" fmla="*/ 47530 w 47529"/>
                  <a:gd name="connsiteY0" fmla="*/ 0 h 18607"/>
                  <a:gd name="connsiteX1" fmla="*/ 40196 w 47529"/>
                  <a:gd name="connsiteY1" fmla="*/ 9525 h 18607"/>
                  <a:gd name="connsiteX2" fmla="*/ 6573 w 47529"/>
                  <a:gd name="connsiteY2" fmla="*/ 9525 h 18607"/>
                  <a:gd name="connsiteX3" fmla="*/ 0 w 47529"/>
                  <a:gd name="connsiteY3" fmla="*/ 0 h 18607"/>
                  <a:gd name="connsiteX4" fmla="*/ 0 w 47529"/>
                  <a:gd name="connsiteY4" fmla="*/ 5048 h 18607"/>
                  <a:gd name="connsiteX5" fmla="*/ 6572 w 47529"/>
                  <a:gd name="connsiteY5" fmla="*/ 14573 h 18607"/>
                  <a:gd name="connsiteX6" fmla="*/ 40291 w 47529"/>
                  <a:gd name="connsiteY6" fmla="*/ 14573 h 18607"/>
                  <a:gd name="connsiteX7" fmla="*/ 47530 w 47529"/>
                  <a:gd name="connsiteY7" fmla="*/ 5048 h 1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29" h="18607">
                    <a:moveTo>
                      <a:pt x="47530" y="0"/>
                    </a:moveTo>
                    <a:cubicBezTo>
                      <a:pt x="47005" y="4275"/>
                      <a:pt x="44194" y="7925"/>
                      <a:pt x="40196" y="9525"/>
                    </a:cubicBezTo>
                    <a:cubicBezTo>
                      <a:pt x="29633" y="14903"/>
                      <a:pt x="17135" y="14903"/>
                      <a:pt x="6573" y="9525"/>
                    </a:cubicBezTo>
                    <a:cubicBezTo>
                      <a:pt x="2857" y="7729"/>
                      <a:pt x="361" y="4111"/>
                      <a:pt x="0" y="0"/>
                    </a:cubicBezTo>
                    <a:lnTo>
                      <a:pt x="0" y="5048"/>
                    </a:lnTo>
                    <a:cubicBezTo>
                      <a:pt x="360" y="9159"/>
                      <a:pt x="2857" y="12777"/>
                      <a:pt x="6572" y="14573"/>
                    </a:cubicBezTo>
                    <a:cubicBezTo>
                      <a:pt x="17168" y="19953"/>
                      <a:pt x="29695" y="19953"/>
                      <a:pt x="40291" y="14573"/>
                    </a:cubicBezTo>
                    <a:cubicBezTo>
                      <a:pt x="44252" y="12946"/>
                      <a:pt x="47022" y="9301"/>
                      <a:pt x="47530" y="5048"/>
                    </a:cubicBezTo>
                    <a:close/>
                  </a:path>
                </a:pathLst>
              </a:custGeom>
              <a:solidFill>
                <a:srgbClr val="0EA4D4"/>
              </a:solidFill>
              <a:ln w="9525" cap="flat">
                <a:noFill/>
                <a:prstDash val="solid"/>
                <a:miter/>
              </a:ln>
            </p:spPr>
            <p:txBody>
              <a:bodyPr rtlCol="0" anchor="ctr"/>
              <a:lstStyle/>
              <a:p>
                <a:endParaRPr lang="en-US" sz="1350"/>
              </a:p>
            </p:txBody>
          </p:sp>
          <p:sp>
            <p:nvSpPr>
              <p:cNvPr id="971" name="Freeform: Shape 970">
                <a:extLst>
                  <a:ext uri="{FF2B5EF4-FFF2-40B4-BE49-F238E27FC236}">
                    <a16:creationId xmlns:a16="http://schemas.microsoft.com/office/drawing/2014/main" id="{C8F3EF66-41A1-4A2F-9635-6943001EA385}"/>
                  </a:ext>
                </a:extLst>
              </p:cNvPr>
              <p:cNvSpPr/>
              <p:nvPr/>
            </p:nvSpPr>
            <p:spPr>
              <a:xfrm>
                <a:off x="4911442" y="3690958"/>
                <a:ext cx="132958" cy="79914"/>
              </a:xfrm>
              <a:custGeom>
                <a:avLst/>
                <a:gdLst>
                  <a:gd name="connsiteX0" fmla="*/ 112586 w 132958"/>
                  <a:gd name="connsiteY0" fmla="*/ 27908 h 79914"/>
                  <a:gd name="connsiteX1" fmla="*/ 18574 w 132958"/>
                  <a:gd name="connsiteY1" fmla="*/ 26956 h 79914"/>
                  <a:gd name="connsiteX2" fmla="*/ 0 w 132958"/>
                  <a:gd name="connsiteY2" fmla="*/ 667 h 79914"/>
                  <a:gd name="connsiteX3" fmla="*/ 3143 w 132958"/>
                  <a:gd name="connsiteY3" fmla="*/ 23622 h 79914"/>
                  <a:gd name="connsiteX4" fmla="*/ 6572 w 132958"/>
                  <a:gd name="connsiteY4" fmla="*/ 34195 h 79914"/>
                  <a:gd name="connsiteX5" fmla="*/ 11239 w 132958"/>
                  <a:gd name="connsiteY5" fmla="*/ 43720 h 79914"/>
                  <a:gd name="connsiteX6" fmla="*/ 21621 w 132958"/>
                  <a:gd name="connsiteY6" fmla="*/ 58483 h 79914"/>
                  <a:gd name="connsiteX7" fmla="*/ 27717 w 132958"/>
                  <a:gd name="connsiteY7" fmla="*/ 64484 h 79914"/>
                  <a:gd name="connsiteX8" fmla="*/ 30861 w 132958"/>
                  <a:gd name="connsiteY8" fmla="*/ 67151 h 79914"/>
                  <a:gd name="connsiteX9" fmla="*/ 37243 w 132958"/>
                  <a:gd name="connsiteY9" fmla="*/ 71533 h 79914"/>
                  <a:gd name="connsiteX10" fmla="*/ 50863 w 132958"/>
                  <a:gd name="connsiteY10" fmla="*/ 77533 h 79914"/>
                  <a:gd name="connsiteX11" fmla="*/ 66104 w 132958"/>
                  <a:gd name="connsiteY11" fmla="*/ 79915 h 79914"/>
                  <a:gd name="connsiteX12" fmla="*/ 81248 w 132958"/>
                  <a:gd name="connsiteY12" fmla="*/ 77914 h 79914"/>
                  <a:gd name="connsiteX13" fmla="*/ 88011 w 132958"/>
                  <a:gd name="connsiteY13" fmla="*/ 75533 h 79914"/>
                  <a:gd name="connsiteX14" fmla="*/ 94202 w 132958"/>
                  <a:gd name="connsiteY14" fmla="*/ 72580 h 79914"/>
                  <a:gd name="connsiteX15" fmla="*/ 109252 w 132958"/>
                  <a:gd name="connsiteY15" fmla="*/ 60960 h 79914"/>
                  <a:gd name="connsiteX16" fmla="*/ 116110 w 132958"/>
                  <a:gd name="connsiteY16" fmla="*/ 52864 h 79914"/>
                  <a:gd name="connsiteX17" fmla="*/ 121825 w 132958"/>
                  <a:gd name="connsiteY17" fmla="*/ 43910 h 79914"/>
                  <a:gd name="connsiteX18" fmla="*/ 126397 w 132958"/>
                  <a:gd name="connsiteY18" fmla="*/ 34385 h 79914"/>
                  <a:gd name="connsiteX19" fmla="*/ 129826 w 132958"/>
                  <a:gd name="connsiteY19" fmla="*/ 24003 h 79914"/>
                  <a:gd name="connsiteX20" fmla="*/ 132017 w 132958"/>
                  <a:gd name="connsiteY20" fmla="*/ 13049 h 79914"/>
                  <a:gd name="connsiteX21" fmla="*/ 132874 w 132958"/>
                  <a:gd name="connsiteY21" fmla="*/ 5334 h 79914"/>
                  <a:gd name="connsiteX22" fmla="*/ 132874 w 132958"/>
                  <a:gd name="connsiteY22" fmla="*/ 0 h 79914"/>
                  <a:gd name="connsiteX23" fmla="*/ 112586 w 132958"/>
                  <a:gd name="connsiteY23" fmla="*/ 27908 h 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958" h="79914">
                    <a:moveTo>
                      <a:pt x="112586" y="27908"/>
                    </a:moveTo>
                    <a:cubicBezTo>
                      <a:pt x="82903" y="42657"/>
                      <a:pt x="47952" y="42303"/>
                      <a:pt x="18574" y="26956"/>
                    </a:cubicBezTo>
                    <a:cubicBezTo>
                      <a:pt x="8196" y="22062"/>
                      <a:pt x="1146" y="12083"/>
                      <a:pt x="0" y="667"/>
                    </a:cubicBezTo>
                    <a:cubicBezTo>
                      <a:pt x="120" y="8417"/>
                      <a:pt x="1176" y="16125"/>
                      <a:pt x="3143" y="23622"/>
                    </a:cubicBezTo>
                    <a:cubicBezTo>
                      <a:pt x="3990" y="27236"/>
                      <a:pt x="5137" y="30772"/>
                      <a:pt x="6572" y="34195"/>
                    </a:cubicBezTo>
                    <a:cubicBezTo>
                      <a:pt x="7892" y="37480"/>
                      <a:pt x="9452" y="40664"/>
                      <a:pt x="11239" y="43720"/>
                    </a:cubicBezTo>
                    <a:cubicBezTo>
                      <a:pt x="14153" y="49004"/>
                      <a:pt x="17635" y="53954"/>
                      <a:pt x="21621" y="58483"/>
                    </a:cubicBezTo>
                    <a:cubicBezTo>
                      <a:pt x="23532" y="60603"/>
                      <a:pt x="25568" y="62607"/>
                      <a:pt x="27717" y="64484"/>
                    </a:cubicBezTo>
                    <a:cubicBezTo>
                      <a:pt x="28670" y="65342"/>
                      <a:pt x="29813" y="66389"/>
                      <a:pt x="30861" y="67151"/>
                    </a:cubicBezTo>
                    <a:lnTo>
                      <a:pt x="37243" y="71533"/>
                    </a:lnTo>
                    <a:cubicBezTo>
                      <a:pt x="41502" y="74118"/>
                      <a:pt x="46081" y="76135"/>
                      <a:pt x="50863" y="77533"/>
                    </a:cubicBezTo>
                    <a:cubicBezTo>
                      <a:pt x="55809" y="79026"/>
                      <a:pt x="60938" y="79828"/>
                      <a:pt x="66104" y="79915"/>
                    </a:cubicBezTo>
                    <a:cubicBezTo>
                      <a:pt x="71217" y="79906"/>
                      <a:pt x="76308" y="79234"/>
                      <a:pt x="81248" y="77914"/>
                    </a:cubicBezTo>
                    <a:cubicBezTo>
                      <a:pt x="83542" y="77237"/>
                      <a:pt x="85799" y="76442"/>
                      <a:pt x="88011" y="75533"/>
                    </a:cubicBezTo>
                    <a:cubicBezTo>
                      <a:pt x="89916" y="74771"/>
                      <a:pt x="92393" y="73533"/>
                      <a:pt x="94202" y="72580"/>
                    </a:cubicBezTo>
                    <a:cubicBezTo>
                      <a:pt x="99758" y="69460"/>
                      <a:pt x="104828" y="65546"/>
                      <a:pt x="109252" y="60960"/>
                    </a:cubicBezTo>
                    <a:cubicBezTo>
                      <a:pt x="111765" y="58462"/>
                      <a:pt x="114059" y="55753"/>
                      <a:pt x="116110" y="52864"/>
                    </a:cubicBezTo>
                    <a:cubicBezTo>
                      <a:pt x="118252" y="50037"/>
                      <a:pt x="120163" y="47043"/>
                      <a:pt x="121825" y="43910"/>
                    </a:cubicBezTo>
                    <a:cubicBezTo>
                      <a:pt x="123574" y="40848"/>
                      <a:pt x="125102" y="37665"/>
                      <a:pt x="126397" y="34385"/>
                    </a:cubicBezTo>
                    <a:cubicBezTo>
                      <a:pt x="127748" y="30997"/>
                      <a:pt x="128893" y="27530"/>
                      <a:pt x="129826" y="24003"/>
                    </a:cubicBezTo>
                    <a:cubicBezTo>
                      <a:pt x="130800" y="20405"/>
                      <a:pt x="131532" y="16745"/>
                      <a:pt x="132017" y="13049"/>
                    </a:cubicBezTo>
                    <a:cubicBezTo>
                      <a:pt x="132017" y="10763"/>
                      <a:pt x="132683" y="7620"/>
                      <a:pt x="132874" y="5334"/>
                    </a:cubicBezTo>
                    <a:cubicBezTo>
                      <a:pt x="133064" y="3048"/>
                      <a:pt x="132874" y="1619"/>
                      <a:pt x="132874" y="0"/>
                    </a:cubicBezTo>
                    <a:cubicBezTo>
                      <a:pt x="131723" y="12313"/>
                      <a:pt x="123943" y="23015"/>
                      <a:pt x="112586" y="27908"/>
                    </a:cubicBezTo>
                    <a:close/>
                  </a:path>
                </a:pathLst>
              </a:custGeom>
              <a:solidFill>
                <a:srgbClr val="11C4FE"/>
              </a:solidFill>
              <a:ln w="9525" cap="flat">
                <a:noFill/>
                <a:prstDash val="solid"/>
                <a:miter/>
              </a:ln>
            </p:spPr>
            <p:txBody>
              <a:bodyPr rtlCol="0" anchor="ctr"/>
              <a:lstStyle/>
              <a:p>
                <a:endParaRPr lang="en-US" sz="1350"/>
              </a:p>
            </p:txBody>
          </p:sp>
          <p:sp>
            <p:nvSpPr>
              <p:cNvPr id="972" name="Freeform: Shape 971">
                <a:extLst>
                  <a:ext uri="{FF2B5EF4-FFF2-40B4-BE49-F238E27FC236}">
                    <a16:creationId xmlns:a16="http://schemas.microsoft.com/office/drawing/2014/main" id="{E6A6AA48-32EE-4F2C-8ED3-3CD70961A9AF}"/>
                  </a:ext>
                </a:extLst>
              </p:cNvPr>
              <p:cNvSpPr/>
              <p:nvPr/>
            </p:nvSpPr>
            <p:spPr>
              <a:xfrm>
                <a:off x="4911488" y="3652650"/>
                <a:ext cx="132972" cy="77030"/>
              </a:xfrm>
              <a:custGeom>
                <a:avLst/>
                <a:gdLst>
                  <a:gd name="connsiteX0" fmla="*/ 18528 w 132972"/>
                  <a:gd name="connsiteY0" fmla="*/ 65263 h 77030"/>
                  <a:gd name="connsiteX1" fmla="*/ 20433 w 132972"/>
                  <a:gd name="connsiteY1" fmla="*/ 10780 h 77030"/>
                  <a:gd name="connsiteX2" fmla="*/ 114445 w 132972"/>
                  <a:gd name="connsiteY2" fmla="*/ 11733 h 77030"/>
                  <a:gd name="connsiteX3" fmla="*/ 112540 w 132972"/>
                  <a:gd name="connsiteY3" fmla="*/ 66216 h 77030"/>
                  <a:gd name="connsiteX4" fmla="*/ 18528 w 132972"/>
                  <a:gd name="connsiteY4" fmla="*/ 65263 h 77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2" h="77030">
                    <a:moveTo>
                      <a:pt x="18528" y="65263"/>
                    </a:moveTo>
                    <a:cubicBezTo>
                      <a:pt x="-6904" y="50023"/>
                      <a:pt x="-6046" y="25639"/>
                      <a:pt x="20433" y="10780"/>
                    </a:cubicBezTo>
                    <a:cubicBezTo>
                      <a:pt x="50127" y="-3922"/>
                      <a:pt x="85055" y="-3568"/>
                      <a:pt x="114445" y="11733"/>
                    </a:cubicBezTo>
                    <a:cubicBezTo>
                      <a:pt x="139876" y="27068"/>
                      <a:pt x="139019" y="51452"/>
                      <a:pt x="112540" y="66216"/>
                    </a:cubicBezTo>
                    <a:cubicBezTo>
                      <a:pt x="82857" y="80965"/>
                      <a:pt x="47906" y="80610"/>
                      <a:pt x="18528" y="65263"/>
                    </a:cubicBezTo>
                    <a:close/>
                  </a:path>
                </a:pathLst>
              </a:custGeom>
              <a:solidFill>
                <a:srgbClr val="70DDFE"/>
              </a:solidFill>
              <a:ln w="9525" cap="flat">
                <a:noFill/>
                <a:prstDash val="solid"/>
                <a:miter/>
              </a:ln>
            </p:spPr>
            <p:txBody>
              <a:bodyPr rtlCol="0" anchor="ctr"/>
              <a:lstStyle/>
              <a:p>
                <a:endParaRPr lang="en-US" sz="1350"/>
              </a:p>
            </p:txBody>
          </p:sp>
          <p:sp>
            <p:nvSpPr>
              <p:cNvPr id="973" name="Freeform: Shape 972">
                <a:extLst>
                  <a:ext uri="{FF2B5EF4-FFF2-40B4-BE49-F238E27FC236}">
                    <a16:creationId xmlns:a16="http://schemas.microsoft.com/office/drawing/2014/main" id="{C430FF7A-FBBE-4A6F-A003-644B902A3F77}"/>
                  </a:ext>
                </a:extLst>
              </p:cNvPr>
              <p:cNvSpPr/>
              <p:nvPr/>
            </p:nvSpPr>
            <p:spPr>
              <a:xfrm>
                <a:off x="4917157" y="3658383"/>
                <a:ext cx="121634" cy="65644"/>
              </a:xfrm>
              <a:custGeom>
                <a:avLst/>
                <a:gdLst>
                  <a:gd name="connsiteX0" fmla="*/ 60579 w 121634"/>
                  <a:gd name="connsiteY0" fmla="*/ 65626 h 65644"/>
                  <a:gd name="connsiteX1" fmla="*/ 15812 w 121634"/>
                  <a:gd name="connsiteY1" fmla="*/ 54672 h 65644"/>
                  <a:gd name="connsiteX2" fmla="*/ 0 w 121634"/>
                  <a:gd name="connsiteY2" fmla="*/ 32669 h 65644"/>
                  <a:gd name="connsiteX3" fmla="*/ 17526 w 121634"/>
                  <a:gd name="connsiteY3" fmla="*/ 10095 h 65644"/>
                  <a:gd name="connsiteX4" fmla="*/ 105918 w 121634"/>
                  <a:gd name="connsiteY4" fmla="*/ 10952 h 65644"/>
                  <a:gd name="connsiteX5" fmla="*/ 121634 w 121634"/>
                  <a:gd name="connsiteY5" fmla="*/ 32955 h 65644"/>
                  <a:gd name="connsiteX6" fmla="*/ 104108 w 121634"/>
                  <a:gd name="connsiteY6" fmla="*/ 55529 h 65644"/>
                  <a:gd name="connsiteX7" fmla="*/ 60579 w 121634"/>
                  <a:gd name="connsiteY7" fmla="*/ 65626 h 65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34" h="65644">
                    <a:moveTo>
                      <a:pt x="60579" y="65626"/>
                    </a:moveTo>
                    <a:cubicBezTo>
                      <a:pt x="44957" y="65944"/>
                      <a:pt x="29523" y="62167"/>
                      <a:pt x="15812" y="54672"/>
                    </a:cubicBezTo>
                    <a:cubicBezTo>
                      <a:pt x="7009" y="50665"/>
                      <a:pt x="991" y="42291"/>
                      <a:pt x="0" y="32669"/>
                    </a:cubicBezTo>
                    <a:cubicBezTo>
                      <a:pt x="1389" y="22554"/>
                      <a:pt x="8070" y="13948"/>
                      <a:pt x="17526" y="10095"/>
                    </a:cubicBezTo>
                    <a:cubicBezTo>
                      <a:pt x="45457" y="-3661"/>
                      <a:pt x="78259" y="-3343"/>
                      <a:pt x="105918" y="10952"/>
                    </a:cubicBezTo>
                    <a:cubicBezTo>
                      <a:pt x="114709" y="14955"/>
                      <a:pt x="120700" y="23341"/>
                      <a:pt x="121634" y="32955"/>
                    </a:cubicBezTo>
                    <a:cubicBezTo>
                      <a:pt x="120245" y="43071"/>
                      <a:pt x="113564" y="51676"/>
                      <a:pt x="104108" y="55529"/>
                    </a:cubicBezTo>
                    <a:cubicBezTo>
                      <a:pt x="90655" y="62439"/>
                      <a:pt x="75700" y="65908"/>
                      <a:pt x="60579" y="65626"/>
                    </a:cubicBezTo>
                    <a:close/>
                  </a:path>
                </a:pathLst>
              </a:custGeom>
              <a:solidFill>
                <a:srgbClr val="0EA4D4"/>
              </a:solidFill>
              <a:ln w="9525" cap="flat">
                <a:noFill/>
                <a:prstDash val="solid"/>
                <a:miter/>
              </a:ln>
            </p:spPr>
            <p:txBody>
              <a:bodyPr rtlCol="0" anchor="ctr"/>
              <a:lstStyle/>
              <a:p>
                <a:endParaRPr lang="en-US" sz="1350"/>
              </a:p>
            </p:txBody>
          </p:sp>
          <p:grpSp>
            <p:nvGrpSpPr>
              <p:cNvPr id="974" name="Graphic 2">
                <a:extLst>
                  <a:ext uri="{FF2B5EF4-FFF2-40B4-BE49-F238E27FC236}">
                    <a16:creationId xmlns:a16="http://schemas.microsoft.com/office/drawing/2014/main" id="{9D186736-90D5-4013-A4FB-2D5B04A6BA4B}"/>
                  </a:ext>
                </a:extLst>
              </p:cNvPr>
              <p:cNvGrpSpPr/>
              <p:nvPr/>
            </p:nvGrpSpPr>
            <p:grpSpPr>
              <a:xfrm>
                <a:off x="5028844" y="3568760"/>
                <a:ext cx="26139" cy="30058"/>
                <a:chOff x="5028844" y="3568760"/>
                <a:chExt cx="26139" cy="30058"/>
              </a:xfrm>
            </p:grpSpPr>
            <p:grpSp>
              <p:nvGrpSpPr>
                <p:cNvPr id="975" name="Graphic 2">
                  <a:extLst>
                    <a:ext uri="{FF2B5EF4-FFF2-40B4-BE49-F238E27FC236}">
                      <a16:creationId xmlns:a16="http://schemas.microsoft.com/office/drawing/2014/main" id="{BB0B6151-F9D7-41F4-A0D8-F76F5D10BC95}"/>
                    </a:ext>
                  </a:extLst>
                </p:cNvPr>
                <p:cNvGrpSpPr/>
                <p:nvPr/>
              </p:nvGrpSpPr>
              <p:grpSpPr>
                <a:xfrm>
                  <a:off x="5039839" y="3568760"/>
                  <a:ext cx="12001" cy="3992"/>
                  <a:chOff x="5039839" y="3568760"/>
                  <a:chExt cx="12001" cy="3992"/>
                </a:xfrm>
                <a:solidFill>
                  <a:srgbClr val="0D0D0D"/>
                </a:solidFill>
              </p:grpSpPr>
              <p:sp>
                <p:nvSpPr>
                  <p:cNvPr id="976" name="Freeform: Shape 975">
                    <a:extLst>
                      <a:ext uri="{FF2B5EF4-FFF2-40B4-BE49-F238E27FC236}">
                        <a16:creationId xmlns:a16="http://schemas.microsoft.com/office/drawing/2014/main" id="{6E3E672D-0280-496A-A88D-E39F53B7A461}"/>
                      </a:ext>
                    </a:extLst>
                  </p:cNvPr>
                  <p:cNvSpPr/>
                  <p:nvPr/>
                </p:nvSpPr>
                <p:spPr>
                  <a:xfrm>
                    <a:off x="5039839" y="3568760"/>
                    <a:ext cx="10667" cy="3992"/>
                  </a:xfrm>
                  <a:custGeom>
                    <a:avLst/>
                    <a:gdLst>
                      <a:gd name="connsiteX0" fmla="*/ 4381 w 10667"/>
                      <a:gd name="connsiteY0" fmla="*/ 3992 h 3992"/>
                      <a:gd name="connsiteX1" fmla="*/ 0 w 10667"/>
                      <a:gd name="connsiteY1" fmla="*/ 1420 h 3992"/>
                      <a:gd name="connsiteX2" fmla="*/ 6287 w 10667"/>
                      <a:gd name="connsiteY2" fmla="*/ 87 h 3992"/>
                      <a:gd name="connsiteX3" fmla="*/ 10668 w 10667"/>
                      <a:gd name="connsiteY3" fmla="*/ 2659 h 3992"/>
                      <a:gd name="connsiteX4" fmla="*/ 4381 w 10667"/>
                      <a:gd name="connsiteY4" fmla="*/ 3992 h 3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3992">
                        <a:moveTo>
                          <a:pt x="4381" y="3992"/>
                        </a:moveTo>
                        <a:lnTo>
                          <a:pt x="0" y="1420"/>
                        </a:lnTo>
                        <a:cubicBezTo>
                          <a:pt x="1878" y="261"/>
                          <a:pt x="4100" y="-210"/>
                          <a:pt x="6287" y="87"/>
                        </a:cubicBezTo>
                        <a:lnTo>
                          <a:pt x="10668" y="2659"/>
                        </a:lnTo>
                        <a:cubicBezTo>
                          <a:pt x="8479" y="2271"/>
                          <a:pt x="6225" y="2749"/>
                          <a:pt x="4381" y="3992"/>
                        </a:cubicBezTo>
                        <a:close/>
                      </a:path>
                    </a:pathLst>
                  </a:custGeom>
                  <a:solidFill>
                    <a:srgbClr val="0D0D0D"/>
                  </a:solidFill>
                  <a:ln w="9525" cap="flat">
                    <a:noFill/>
                    <a:prstDash val="solid"/>
                    <a:miter/>
                  </a:ln>
                </p:spPr>
                <p:txBody>
                  <a:bodyPr rtlCol="0" anchor="ctr"/>
                  <a:lstStyle/>
                  <a:p>
                    <a:endParaRPr lang="en-US" sz="1350"/>
                  </a:p>
                </p:txBody>
              </p:sp>
              <p:sp>
                <p:nvSpPr>
                  <p:cNvPr id="977" name="Freeform: Shape 976">
                    <a:extLst>
                      <a:ext uri="{FF2B5EF4-FFF2-40B4-BE49-F238E27FC236}">
                        <a16:creationId xmlns:a16="http://schemas.microsoft.com/office/drawing/2014/main" id="{DDD24849-CCE9-48A6-8C7C-BE771F007997}"/>
                      </a:ext>
                    </a:extLst>
                  </p:cNvPr>
                  <p:cNvSpPr/>
                  <p:nvPr/>
                </p:nvSpPr>
                <p:spPr>
                  <a:xfrm>
                    <a:off x="5046125" y="3568847"/>
                    <a:ext cx="5715" cy="3143"/>
                  </a:xfrm>
                  <a:custGeom>
                    <a:avLst/>
                    <a:gdLst>
                      <a:gd name="connsiteX0" fmla="*/ 4381 w 5715"/>
                      <a:gd name="connsiteY0" fmla="*/ 2572 h 3143"/>
                      <a:gd name="connsiteX1" fmla="*/ 0 w 5715"/>
                      <a:gd name="connsiteY1" fmla="*/ 0 h 3143"/>
                      <a:gd name="connsiteX2" fmla="*/ 1334 w 5715"/>
                      <a:gd name="connsiteY2" fmla="*/ 571 h 3143"/>
                      <a:gd name="connsiteX3" fmla="*/ 5715 w 5715"/>
                      <a:gd name="connsiteY3" fmla="*/ 3143 h 3143"/>
                      <a:gd name="connsiteX4" fmla="*/ 4381 w 5715"/>
                      <a:gd name="connsiteY4" fmla="*/ 2572 h 3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 h="3143">
                        <a:moveTo>
                          <a:pt x="4381" y="2572"/>
                        </a:moveTo>
                        <a:lnTo>
                          <a:pt x="0" y="0"/>
                        </a:lnTo>
                        <a:lnTo>
                          <a:pt x="1334" y="571"/>
                        </a:lnTo>
                        <a:lnTo>
                          <a:pt x="5715" y="3143"/>
                        </a:lnTo>
                        <a:cubicBezTo>
                          <a:pt x="5318" y="2857"/>
                          <a:pt x="4862" y="2662"/>
                          <a:pt x="4381" y="2572"/>
                        </a:cubicBezTo>
                        <a:close/>
                      </a:path>
                    </a:pathLst>
                  </a:custGeom>
                  <a:solidFill>
                    <a:srgbClr val="0D0D0D"/>
                  </a:solidFill>
                  <a:ln w="9525" cap="flat">
                    <a:noFill/>
                    <a:prstDash val="solid"/>
                    <a:miter/>
                  </a:ln>
                </p:spPr>
                <p:txBody>
                  <a:bodyPr rtlCol="0" anchor="ctr"/>
                  <a:lstStyle/>
                  <a:p>
                    <a:endParaRPr lang="en-US" sz="1350"/>
                  </a:p>
                </p:txBody>
              </p:sp>
            </p:grpSp>
            <p:grpSp>
              <p:nvGrpSpPr>
                <p:cNvPr id="978" name="Graphic 2">
                  <a:extLst>
                    <a:ext uri="{FF2B5EF4-FFF2-40B4-BE49-F238E27FC236}">
                      <a16:creationId xmlns:a16="http://schemas.microsoft.com/office/drawing/2014/main" id="{A68F72D2-C3D2-4D25-964B-83C24280276A}"/>
                    </a:ext>
                  </a:extLst>
                </p:cNvPr>
                <p:cNvGrpSpPr/>
                <p:nvPr/>
              </p:nvGrpSpPr>
              <p:grpSpPr>
                <a:xfrm>
                  <a:off x="5028844" y="3570180"/>
                  <a:ext cx="15375" cy="27908"/>
                  <a:chOff x="5028844" y="3570180"/>
                  <a:chExt cx="15375" cy="27908"/>
                </a:xfrm>
                <a:solidFill>
                  <a:srgbClr val="0D0D0D"/>
                </a:solidFill>
              </p:grpSpPr>
              <p:sp>
                <p:nvSpPr>
                  <p:cNvPr id="979" name="Freeform: Shape 978">
                    <a:extLst>
                      <a:ext uri="{FF2B5EF4-FFF2-40B4-BE49-F238E27FC236}">
                        <a16:creationId xmlns:a16="http://schemas.microsoft.com/office/drawing/2014/main" id="{960A014F-1C68-4536-87B0-A28863FA07A7}"/>
                      </a:ext>
                    </a:extLst>
                  </p:cNvPr>
                  <p:cNvSpPr/>
                  <p:nvPr/>
                </p:nvSpPr>
                <p:spPr>
                  <a:xfrm>
                    <a:off x="5028844" y="3578658"/>
                    <a:ext cx="7470" cy="19431"/>
                  </a:xfrm>
                  <a:custGeom>
                    <a:avLst/>
                    <a:gdLst>
                      <a:gd name="connsiteX0" fmla="*/ 7470 w 7470"/>
                      <a:gd name="connsiteY0" fmla="*/ 19431 h 19431"/>
                      <a:gd name="connsiteX1" fmla="*/ 3089 w 7470"/>
                      <a:gd name="connsiteY1" fmla="*/ 16954 h 19431"/>
                      <a:gd name="connsiteX2" fmla="*/ 41 w 7470"/>
                      <a:gd name="connsiteY2" fmla="*/ 10096 h 19431"/>
                      <a:gd name="connsiteX3" fmla="*/ 2803 w 7470"/>
                      <a:gd name="connsiteY3" fmla="*/ 0 h 19431"/>
                      <a:gd name="connsiteX4" fmla="*/ 7184 w 7470"/>
                      <a:gd name="connsiteY4" fmla="*/ 2572 h 19431"/>
                      <a:gd name="connsiteX5" fmla="*/ 4422 w 7470"/>
                      <a:gd name="connsiteY5" fmla="*/ 12573 h 19431"/>
                      <a:gd name="connsiteX6" fmla="*/ 7470 w 7470"/>
                      <a:gd name="connsiteY6" fmla="*/ 19431 h 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0" h="19431">
                        <a:moveTo>
                          <a:pt x="7470" y="19431"/>
                        </a:moveTo>
                        <a:lnTo>
                          <a:pt x="3089" y="16954"/>
                        </a:lnTo>
                        <a:cubicBezTo>
                          <a:pt x="924" y="15374"/>
                          <a:pt x="-237" y="12762"/>
                          <a:pt x="41" y="10096"/>
                        </a:cubicBezTo>
                        <a:cubicBezTo>
                          <a:pt x="151" y="6560"/>
                          <a:pt x="1097" y="3100"/>
                          <a:pt x="2803" y="0"/>
                        </a:cubicBezTo>
                        <a:lnTo>
                          <a:pt x="7184" y="2572"/>
                        </a:lnTo>
                        <a:cubicBezTo>
                          <a:pt x="5480" y="5638"/>
                          <a:pt x="4533" y="9067"/>
                          <a:pt x="4422" y="12573"/>
                        </a:cubicBezTo>
                        <a:cubicBezTo>
                          <a:pt x="4103" y="15245"/>
                          <a:pt x="5273" y="17877"/>
                          <a:pt x="7470" y="19431"/>
                        </a:cubicBezTo>
                        <a:close/>
                      </a:path>
                    </a:pathLst>
                  </a:custGeom>
                  <a:solidFill>
                    <a:srgbClr val="0D0D0D"/>
                  </a:solidFill>
                  <a:ln w="9525" cap="flat">
                    <a:noFill/>
                    <a:prstDash val="solid"/>
                    <a:miter/>
                  </a:ln>
                </p:spPr>
                <p:txBody>
                  <a:bodyPr rtlCol="0" anchor="ctr"/>
                  <a:lstStyle/>
                  <a:p>
                    <a:endParaRPr lang="en-US" sz="1350"/>
                  </a:p>
                </p:txBody>
              </p:sp>
              <p:sp>
                <p:nvSpPr>
                  <p:cNvPr id="980" name="Freeform: Shape 979">
                    <a:extLst>
                      <a:ext uri="{FF2B5EF4-FFF2-40B4-BE49-F238E27FC236}">
                        <a16:creationId xmlns:a16="http://schemas.microsoft.com/office/drawing/2014/main" id="{D7F35924-898A-492A-9C0D-30C9E5B9FB20}"/>
                      </a:ext>
                    </a:extLst>
                  </p:cNvPr>
                  <p:cNvSpPr/>
                  <p:nvPr/>
                </p:nvSpPr>
                <p:spPr>
                  <a:xfrm>
                    <a:off x="5031933" y="3570180"/>
                    <a:ext cx="12287" cy="11049"/>
                  </a:xfrm>
                  <a:custGeom>
                    <a:avLst/>
                    <a:gdLst>
                      <a:gd name="connsiteX0" fmla="*/ 4381 w 12287"/>
                      <a:gd name="connsiteY0" fmla="*/ 11049 h 11049"/>
                      <a:gd name="connsiteX1" fmla="*/ 0 w 12287"/>
                      <a:gd name="connsiteY1" fmla="*/ 8477 h 11049"/>
                      <a:gd name="connsiteX2" fmla="*/ 7906 w 12287"/>
                      <a:gd name="connsiteY2" fmla="*/ 0 h 11049"/>
                      <a:gd name="connsiteX3" fmla="*/ 12287 w 12287"/>
                      <a:gd name="connsiteY3" fmla="*/ 2572 h 11049"/>
                      <a:gd name="connsiteX4" fmla="*/ 4381 w 12287"/>
                      <a:gd name="connsiteY4" fmla="*/ 11049 h 11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7" h="11049">
                        <a:moveTo>
                          <a:pt x="4381" y="11049"/>
                        </a:moveTo>
                        <a:lnTo>
                          <a:pt x="0" y="8477"/>
                        </a:lnTo>
                        <a:cubicBezTo>
                          <a:pt x="1856" y="5014"/>
                          <a:pt x="4580" y="2093"/>
                          <a:pt x="7906" y="0"/>
                        </a:cubicBezTo>
                        <a:lnTo>
                          <a:pt x="12287" y="2572"/>
                        </a:lnTo>
                        <a:cubicBezTo>
                          <a:pt x="8962" y="4665"/>
                          <a:pt x="6237" y="7586"/>
                          <a:pt x="4381" y="11049"/>
                        </a:cubicBezTo>
                        <a:close/>
                      </a:path>
                    </a:pathLst>
                  </a:custGeom>
                  <a:solidFill>
                    <a:srgbClr val="0D0D0D"/>
                  </a:solidFill>
                  <a:ln w="9525" cap="flat">
                    <a:noFill/>
                    <a:prstDash val="solid"/>
                    <a:miter/>
                  </a:ln>
                </p:spPr>
                <p:txBody>
                  <a:bodyPr rtlCol="0" anchor="ctr"/>
                  <a:lstStyle/>
                  <a:p>
                    <a:endParaRPr lang="en-US" sz="1350"/>
                  </a:p>
                </p:txBody>
              </p:sp>
            </p:grpSp>
            <p:sp>
              <p:nvSpPr>
                <p:cNvPr id="981" name="Freeform: Shape 980">
                  <a:extLst>
                    <a:ext uri="{FF2B5EF4-FFF2-40B4-BE49-F238E27FC236}">
                      <a16:creationId xmlns:a16="http://schemas.microsoft.com/office/drawing/2014/main" id="{0568169D-0D4E-4E30-B044-192C67A9C6E3}"/>
                    </a:ext>
                  </a:extLst>
                </p:cNvPr>
                <p:cNvSpPr/>
                <p:nvPr/>
              </p:nvSpPr>
              <p:spPr>
                <a:xfrm>
                  <a:off x="5033552" y="3571260"/>
                  <a:ext cx="21431" cy="27558"/>
                </a:xfrm>
                <a:custGeom>
                  <a:avLst/>
                  <a:gdLst>
                    <a:gd name="connsiteX0" fmla="*/ 10668 w 21431"/>
                    <a:gd name="connsiteY0" fmla="*/ 1492 h 27558"/>
                    <a:gd name="connsiteX1" fmla="*/ 21431 w 21431"/>
                    <a:gd name="connsiteY1" fmla="*/ 7588 h 27558"/>
                    <a:gd name="connsiteX2" fmla="*/ 10763 w 21431"/>
                    <a:gd name="connsiteY2" fmla="*/ 26067 h 27558"/>
                    <a:gd name="connsiteX3" fmla="*/ 0 w 21431"/>
                    <a:gd name="connsiteY3" fmla="*/ 19971 h 27558"/>
                    <a:gd name="connsiteX4" fmla="*/ 10668 w 21431"/>
                    <a:gd name="connsiteY4" fmla="*/ 1492 h 2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7558">
                      <a:moveTo>
                        <a:pt x="10668" y="1492"/>
                      </a:moveTo>
                      <a:cubicBezTo>
                        <a:pt x="16574" y="-1937"/>
                        <a:pt x="21431" y="730"/>
                        <a:pt x="21431" y="7588"/>
                      </a:cubicBezTo>
                      <a:cubicBezTo>
                        <a:pt x="21033" y="15099"/>
                        <a:pt x="17068" y="21966"/>
                        <a:pt x="10763" y="26067"/>
                      </a:cubicBezTo>
                      <a:cubicBezTo>
                        <a:pt x="4763" y="29496"/>
                        <a:pt x="0" y="26829"/>
                        <a:pt x="0" y="19971"/>
                      </a:cubicBezTo>
                      <a:cubicBezTo>
                        <a:pt x="383" y="12455"/>
                        <a:pt x="4351" y="5581"/>
                        <a:pt x="10668" y="1492"/>
                      </a:cubicBezTo>
                      <a:close/>
                    </a:path>
                  </a:pathLst>
                </a:custGeom>
                <a:solidFill>
                  <a:srgbClr val="303030"/>
                </a:solidFill>
                <a:ln w="9525" cap="flat">
                  <a:noFill/>
                  <a:prstDash val="solid"/>
                  <a:miter/>
                </a:ln>
              </p:spPr>
              <p:txBody>
                <a:bodyPr rtlCol="0" anchor="ctr"/>
                <a:lstStyle/>
                <a:p>
                  <a:endParaRPr lang="en-US" sz="1350"/>
                </a:p>
              </p:txBody>
            </p:sp>
          </p:grpSp>
          <p:grpSp>
            <p:nvGrpSpPr>
              <p:cNvPr id="982" name="Graphic 2">
                <a:extLst>
                  <a:ext uri="{FF2B5EF4-FFF2-40B4-BE49-F238E27FC236}">
                    <a16:creationId xmlns:a16="http://schemas.microsoft.com/office/drawing/2014/main" id="{073F054E-AE38-4B76-920D-E0461B3E995C}"/>
                  </a:ext>
                </a:extLst>
              </p:cNvPr>
              <p:cNvGrpSpPr/>
              <p:nvPr/>
            </p:nvGrpSpPr>
            <p:grpSpPr>
              <a:xfrm>
                <a:off x="5066868" y="3547590"/>
                <a:ext cx="25929" cy="30083"/>
                <a:chOff x="5066868" y="3547590"/>
                <a:chExt cx="25929" cy="30083"/>
              </a:xfrm>
            </p:grpSpPr>
            <p:grpSp>
              <p:nvGrpSpPr>
                <p:cNvPr id="983" name="Graphic 2">
                  <a:extLst>
                    <a:ext uri="{FF2B5EF4-FFF2-40B4-BE49-F238E27FC236}">
                      <a16:creationId xmlns:a16="http://schemas.microsoft.com/office/drawing/2014/main" id="{6F46B00C-1C48-4610-8BAB-9965EEE90BBF}"/>
                    </a:ext>
                  </a:extLst>
                </p:cNvPr>
                <p:cNvGrpSpPr/>
                <p:nvPr/>
              </p:nvGrpSpPr>
              <p:grpSpPr>
                <a:xfrm>
                  <a:off x="5077653" y="3547590"/>
                  <a:ext cx="12001" cy="4016"/>
                  <a:chOff x="5077653" y="3547590"/>
                  <a:chExt cx="12001" cy="4016"/>
                </a:xfrm>
                <a:solidFill>
                  <a:srgbClr val="0D0D0D"/>
                </a:solidFill>
              </p:grpSpPr>
              <p:sp>
                <p:nvSpPr>
                  <p:cNvPr id="984" name="Freeform: Shape 983">
                    <a:extLst>
                      <a:ext uri="{FF2B5EF4-FFF2-40B4-BE49-F238E27FC236}">
                        <a16:creationId xmlns:a16="http://schemas.microsoft.com/office/drawing/2014/main" id="{9468832D-50AF-4EF1-B36A-45D3B74845C5}"/>
                      </a:ext>
                    </a:extLst>
                  </p:cNvPr>
                  <p:cNvSpPr/>
                  <p:nvPr/>
                </p:nvSpPr>
                <p:spPr>
                  <a:xfrm>
                    <a:off x="5077653" y="3547590"/>
                    <a:ext cx="10667" cy="4016"/>
                  </a:xfrm>
                  <a:custGeom>
                    <a:avLst/>
                    <a:gdLst>
                      <a:gd name="connsiteX0" fmla="*/ 4381 w 10667"/>
                      <a:gd name="connsiteY0" fmla="*/ 4017 h 4016"/>
                      <a:gd name="connsiteX1" fmla="*/ 0 w 10667"/>
                      <a:gd name="connsiteY1" fmla="*/ 1445 h 4016"/>
                      <a:gd name="connsiteX2" fmla="*/ 6287 w 10667"/>
                      <a:gd name="connsiteY2" fmla="*/ 112 h 4016"/>
                      <a:gd name="connsiteX3" fmla="*/ 10668 w 10667"/>
                      <a:gd name="connsiteY3" fmla="*/ 2683 h 4016"/>
                      <a:gd name="connsiteX4" fmla="*/ 4381 w 10667"/>
                      <a:gd name="connsiteY4" fmla="*/ 4017 h 4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4016">
                        <a:moveTo>
                          <a:pt x="4381" y="4017"/>
                        </a:moveTo>
                        <a:lnTo>
                          <a:pt x="0" y="1445"/>
                        </a:lnTo>
                        <a:cubicBezTo>
                          <a:pt x="1858" y="238"/>
                          <a:pt x="4098" y="-237"/>
                          <a:pt x="6287" y="112"/>
                        </a:cubicBezTo>
                        <a:lnTo>
                          <a:pt x="10668" y="2683"/>
                        </a:lnTo>
                        <a:cubicBezTo>
                          <a:pt x="8478" y="2242"/>
                          <a:pt x="6203" y="2724"/>
                          <a:pt x="4381" y="4017"/>
                        </a:cubicBezTo>
                        <a:close/>
                      </a:path>
                    </a:pathLst>
                  </a:custGeom>
                  <a:solidFill>
                    <a:srgbClr val="0D0D0D"/>
                  </a:solidFill>
                  <a:ln w="9525" cap="flat">
                    <a:noFill/>
                    <a:prstDash val="solid"/>
                    <a:miter/>
                  </a:ln>
                </p:spPr>
                <p:txBody>
                  <a:bodyPr rtlCol="0" anchor="ctr"/>
                  <a:lstStyle/>
                  <a:p>
                    <a:endParaRPr lang="en-US" sz="1350"/>
                  </a:p>
                </p:txBody>
              </p:sp>
              <p:sp>
                <p:nvSpPr>
                  <p:cNvPr id="985" name="Freeform: Shape 984">
                    <a:extLst>
                      <a:ext uri="{FF2B5EF4-FFF2-40B4-BE49-F238E27FC236}">
                        <a16:creationId xmlns:a16="http://schemas.microsoft.com/office/drawing/2014/main" id="{27BEA258-313A-44B6-ADC9-1F5D28A1E757}"/>
                      </a:ext>
                    </a:extLst>
                  </p:cNvPr>
                  <p:cNvSpPr/>
                  <p:nvPr/>
                </p:nvSpPr>
                <p:spPr>
                  <a:xfrm>
                    <a:off x="5083940" y="3547701"/>
                    <a:ext cx="5715" cy="3143"/>
                  </a:xfrm>
                  <a:custGeom>
                    <a:avLst/>
                    <a:gdLst>
                      <a:gd name="connsiteX0" fmla="*/ 4381 w 5715"/>
                      <a:gd name="connsiteY0" fmla="*/ 2572 h 3143"/>
                      <a:gd name="connsiteX1" fmla="*/ 0 w 5715"/>
                      <a:gd name="connsiteY1" fmla="*/ 0 h 3143"/>
                      <a:gd name="connsiteX2" fmla="*/ 1334 w 5715"/>
                      <a:gd name="connsiteY2" fmla="*/ 571 h 3143"/>
                      <a:gd name="connsiteX3" fmla="*/ 5715 w 5715"/>
                      <a:gd name="connsiteY3" fmla="*/ 3143 h 3143"/>
                      <a:gd name="connsiteX4" fmla="*/ 4381 w 5715"/>
                      <a:gd name="connsiteY4" fmla="*/ 2572 h 3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 h="3143">
                        <a:moveTo>
                          <a:pt x="4381" y="2572"/>
                        </a:moveTo>
                        <a:lnTo>
                          <a:pt x="0" y="0"/>
                        </a:lnTo>
                        <a:lnTo>
                          <a:pt x="1334" y="571"/>
                        </a:lnTo>
                        <a:lnTo>
                          <a:pt x="5715" y="3143"/>
                        </a:lnTo>
                        <a:cubicBezTo>
                          <a:pt x="5318" y="2857"/>
                          <a:pt x="4862" y="2662"/>
                          <a:pt x="4381" y="2572"/>
                        </a:cubicBezTo>
                        <a:close/>
                      </a:path>
                    </a:pathLst>
                  </a:custGeom>
                  <a:solidFill>
                    <a:srgbClr val="0D0D0D"/>
                  </a:solidFill>
                  <a:ln w="9525" cap="flat">
                    <a:noFill/>
                    <a:prstDash val="solid"/>
                    <a:miter/>
                  </a:ln>
                </p:spPr>
                <p:txBody>
                  <a:bodyPr rtlCol="0" anchor="ctr"/>
                  <a:lstStyle/>
                  <a:p>
                    <a:endParaRPr lang="en-US" sz="1350"/>
                  </a:p>
                </p:txBody>
              </p:sp>
            </p:grpSp>
            <p:grpSp>
              <p:nvGrpSpPr>
                <p:cNvPr id="986" name="Graphic 2">
                  <a:extLst>
                    <a:ext uri="{FF2B5EF4-FFF2-40B4-BE49-F238E27FC236}">
                      <a16:creationId xmlns:a16="http://schemas.microsoft.com/office/drawing/2014/main" id="{DC981CEB-0AA8-4B04-8E13-3DC71193405F}"/>
                    </a:ext>
                  </a:extLst>
                </p:cNvPr>
                <p:cNvGrpSpPr/>
                <p:nvPr/>
              </p:nvGrpSpPr>
              <p:grpSpPr>
                <a:xfrm>
                  <a:off x="5066868" y="3549035"/>
                  <a:ext cx="15451" cy="28003"/>
                  <a:chOff x="5066868" y="3549035"/>
                  <a:chExt cx="15451" cy="28003"/>
                </a:xfrm>
                <a:solidFill>
                  <a:srgbClr val="0D0D0D"/>
                </a:solidFill>
              </p:grpSpPr>
              <p:sp>
                <p:nvSpPr>
                  <p:cNvPr id="987" name="Freeform: Shape 986">
                    <a:extLst>
                      <a:ext uri="{FF2B5EF4-FFF2-40B4-BE49-F238E27FC236}">
                        <a16:creationId xmlns:a16="http://schemas.microsoft.com/office/drawing/2014/main" id="{633299E3-1424-4476-8FAF-2151D905AFF3}"/>
                      </a:ext>
                    </a:extLst>
                  </p:cNvPr>
                  <p:cNvSpPr/>
                  <p:nvPr/>
                </p:nvSpPr>
                <p:spPr>
                  <a:xfrm>
                    <a:off x="5066868" y="3557608"/>
                    <a:ext cx="7546" cy="19430"/>
                  </a:xfrm>
                  <a:custGeom>
                    <a:avLst/>
                    <a:gdLst>
                      <a:gd name="connsiteX0" fmla="*/ 7546 w 7546"/>
                      <a:gd name="connsiteY0" fmla="*/ 19431 h 19430"/>
                      <a:gd name="connsiteX1" fmla="*/ 3165 w 7546"/>
                      <a:gd name="connsiteY1" fmla="*/ 16954 h 19430"/>
                      <a:gd name="connsiteX2" fmla="*/ 22 w 7546"/>
                      <a:gd name="connsiteY2" fmla="*/ 10096 h 19430"/>
                      <a:gd name="connsiteX3" fmla="*/ 2879 w 7546"/>
                      <a:gd name="connsiteY3" fmla="*/ 0 h 19430"/>
                      <a:gd name="connsiteX4" fmla="*/ 7260 w 7546"/>
                      <a:gd name="connsiteY4" fmla="*/ 2572 h 19430"/>
                      <a:gd name="connsiteX5" fmla="*/ 4403 w 7546"/>
                      <a:gd name="connsiteY5" fmla="*/ 12573 h 19430"/>
                      <a:gd name="connsiteX6" fmla="*/ 7546 w 7546"/>
                      <a:gd name="connsiteY6" fmla="*/ 19431 h 1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46" h="19430">
                        <a:moveTo>
                          <a:pt x="7546" y="19431"/>
                        </a:moveTo>
                        <a:lnTo>
                          <a:pt x="3165" y="16954"/>
                        </a:lnTo>
                        <a:cubicBezTo>
                          <a:pt x="1009" y="15360"/>
                          <a:pt x="-178" y="12770"/>
                          <a:pt x="22" y="10096"/>
                        </a:cubicBezTo>
                        <a:cubicBezTo>
                          <a:pt x="168" y="6553"/>
                          <a:pt x="1147" y="3094"/>
                          <a:pt x="2879" y="0"/>
                        </a:cubicBezTo>
                        <a:lnTo>
                          <a:pt x="7260" y="2572"/>
                        </a:lnTo>
                        <a:cubicBezTo>
                          <a:pt x="5529" y="5632"/>
                          <a:pt x="4550" y="9060"/>
                          <a:pt x="4403" y="12573"/>
                        </a:cubicBezTo>
                        <a:cubicBezTo>
                          <a:pt x="4146" y="15257"/>
                          <a:pt x="5345" y="17873"/>
                          <a:pt x="7546" y="19431"/>
                        </a:cubicBezTo>
                        <a:close/>
                      </a:path>
                    </a:pathLst>
                  </a:custGeom>
                  <a:solidFill>
                    <a:srgbClr val="0D0D0D"/>
                  </a:solidFill>
                  <a:ln w="9525" cap="flat">
                    <a:noFill/>
                    <a:prstDash val="solid"/>
                    <a:miter/>
                  </a:ln>
                </p:spPr>
                <p:txBody>
                  <a:bodyPr rtlCol="0" anchor="ctr"/>
                  <a:lstStyle/>
                  <a:p>
                    <a:endParaRPr lang="en-US" sz="1350"/>
                  </a:p>
                </p:txBody>
              </p:sp>
              <p:sp>
                <p:nvSpPr>
                  <p:cNvPr id="988" name="Freeform: Shape 987">
                    <a:extLst>
                      <a:ext uri="{FF2B5EF4-FFF2-40B4-BE49-F238E27FC236}">
                        <a16:creationId xmlns:a16="http://schemas.microsoft.com/office/drawing/2014/main" id="{D75282F9-0664-4AE6-A661-B4655F51191B}"/>
                      </a:ext>
                    </a:extLst>
                  </p:cNvPr>
                  <p:cNvSpPr/>
                  <p:nvPr/>
                </p:nvSpPr>
                <p:spPr>
                  <a:xfrm>
                    <a:off x="5070033" y="3549035"/>
                    <a:ext cx="12287" cy="11049"/>
                  </a:xfrm>
                  <a:custGeom>
                    <a:avLst/>
                    <a:gdLst>
                      <a:gd name="connsiteX0" fmla="*/ 4381 w 12287"/>
                      <a:gd name="connsiteY0" fmla="*/ 11049 h 11049"/>
                      <a:gd name="connsiteX1" fmla="*/ 0 w 12287"/>
                      <a:gd name="connsiteY1" fmla="*/ 8477 h 11049"/>
                      <a:gd name="connsiteX2" fmla="*/ 7906 w 12287"/>
                      <a:gd name="connsiteY2" fmla="*/ 0 h 11049"/>
                      <a:gd name="connsiteX3" fmla="*/ 12287 w 12287"/>
                      <a:gd name="connsiteY3" fmla="*/ 2572 h 11049"/>
                      <a:gd name="connsiteX4" fmla="*/ 4381 w 12287"/>
                      <a:gd name="connsiteY4" fmla="*/ 11049 h 11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7" h="11049">
                        <a:moveTo>
                          <a:pt x="4381" y="11049"/>
                        </a:moveTo>
                        <a:lnTo>
                          <a:pt x="0" y="8477"/>
                        </a:lnTo>
                        <a:cubicBezTo>
                          <a:pt x="1856" y="5014"/>
                          <a:pt x="4580" y="2093"/>
                          <a:pt x="7906" y="0"/>
                        </a:cubicBezTo>
                        <a:lnTo>
                          <a:pt x="12287" y="2572"/>
                        </a:lnTo>
                        <a:cubicBezTo>
                          <a:pt x="8962" y="4665"/>
                          <a:pt x="6237" y="7586"/>
                          <a:pt x="4381" y="11049"/>
                        </a:cubicBezTo>
                        <a:close/>
                      </a:path>
                    </a:pathLst>
                  </a:custGeom>
                  <a:solidFill>
                    <a:srgbClr val="0D0D0D"/>
                  </a:solidFill>
                  <a:ln w="9525" cap="flat">
                    <a:noFill/>
                    <a:prstDash val="solid"/>
                    <a:miter/>
                  </a:ln>
                </p:spPr>
                <p:txBody>
                  <a:bodyPr rtlCol="0" anchor="ctr"/>
                  <a:lstStyle/>
                  <a:p>
                    <a:endParaRPr lang="en-US" sz="1350"/>
                  </a:p>
                </p:txBody>
              </p:sp>
            </p:grpSp>
            <p:sp>
              <p:nvSpPr>
                <p:cNvPr id="989" name="Freeform: Shape 988">
                  <a:extLst>
                    <a:ext uri="{FF2B5EF4-FFF2-40B4-BE49-F238E27FC236}">
                      <a16:creationId xmlns:a16="http://schemas.microsoft.com/office/drawing/2014/main" id="{FB0AFB28-1B50-46F5-8520-897E904E3883}"/>
                    </a:ext>
                  </a:extLst>
                </p:cNvPr>
                <p:cNvSpPr/>
                <p:nvPr/>
              </p:nvSpPr>
              <p:spPr>
                <a:xfrm>
                  <a:off x="5071271" y="3550115"/>
                  <a:ext cx="21526" cy="27558"/>
                </a:xfrm>
                <a:custGeom>
                  <a:avLst/>
                  <a:gdLst>
                    <a:gd name="connsiteX0" fmla="*/ 10763 w 21526"/>
                    <a:gd name="connsiteY0" fmla="*/ 1492 h 27558"/>
                    <a:gd name="connsiteX1" fmla="*/ 21526 w 21526"/>
                    <a:gd name="connsiteY1" fmla="*/ 7588 h 27558"/>
                    <a:gd name="connsiteX2" fmla="*/ 10858 w 21526"/>
                    <a:gd name="connsiteY2" fmla="*/ 26067 h 27558"/>
                    <a:gd name="connsiteX3" fmla="*/ 0 w 21526"/>
                    <a:gd name="connsiteY3" fmla="*/ 19971 h 27558"/>
                    <a:gd name="connsiteX4" fmla="*/ 10763 w 21526"/>
                    <a:gd name="connsiteY4" fmla="*/ 1492 h 2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6" h="27558">
                      <a:moveTo>
                        <a:pt x="10763" y="1492"/>
                      </a:moveTo>
                      <a:cubicBezTo>
                        <a:pt x="16669" y="-1937"/>
                        <a:pt x="21526" y="730"/>
                        <a:pt x="21526" y="7588"/>
                      </a:cubicBezTo>
                      <a:cubicBezTo>
                        <a:pt x="21128" y="15099"/>
                        <a:pt x="17163" y="21966"/>
                        <a:pt x="10858" y="26067"/>
                      </a:cubicBezTo>
                      <a:cubicBezTo>
                        <a:pt x="4858" y="29496"/>
                        <a:pt x="95" y="26829"/>
                        <a:pt x="0" y="19971"/>
                      </a:cubicBezTo>
                      <a:cubicBezTo>
                        <a:pt x="419" y="12442"/>
                        <a:pt x="4422" y="5571"/>
                        <a:pt x="10763" y="1492"/>
                      </a:cubicBezTo>
                      <a:close/>
                    </a:path>
                  </a:pathLst>
                </a:custGeom>
                <a:solidFill>
                  <a:srgbClr val="303030"/>
                </a:solidFill>
                <a:ln w="9525" cap="flat">
                  <a:noFill/>
                  <a:prstDash val="solid"/>
                  <a:miter/>
                </a:ln>
              </p:spPr>
              <p:txBody>
                <a:bodyPr rtlCol="0" anchor="ctr"/>
                <a:lstStyle/>
                <a:p>
                  <a:endParaRPr lang="en-US" sz="1350"/>
                </a:p>
              </p:txBody>
            </p:sp>
          </p:grpSp>
          <p:grpSp>
            <p:nvGrpSpPr>
              <p:cNvPr id="990" name="Graphic 2">
                <a:extLst>
                  <a:ext uri="{FF2B5EF4-FFF2-40B4-BE49-F238E27FC236}">
                    <a16:creationId xmlns:a16="http://schemas.microsoft.com/office/drawing/2014/main" id="{A04BCF1A-9D97-4109-B181-CC1ADAA4C707}"/>
                  </a:ext>
                </a:extLst>
              </p:cNvPr>
              <p:cNvGrpSpPr/>
              <p:nvPr/>
            </p:nvGrpSpPr>
            <p:grpSpPr>
              <a:xfrm>
                <a:off x="5106850" y="3524493"/>
                <a:ext cx="25952" cy="30588"/>
                <a:chOff x="5106850" y="3524493"/>
                <a:chExt cx="25952" cy="30588"/>
              </a:xfrm>
            </p:grpSpPr>
            <p:grpSp>
              <p:nvGrpSpPr>
                <p:cNvPr id="991" name="Graphic 2">
                  <a:extLst>
                    <a:ext uri="{FF2B5EF4-FFF2-40B4-BE49-F238E27FC236}">
                      <a16:creationId xmlns:a16="http://schemas.microsoft.com/office/drawing/2014/main" id="{98C95F0F-400A-4758-A2D0-DBC436DA4F78}"/>
                    </a:ext>
                  </a:extLst>
                </p:cNvPr>
                <p:cNvGrpSpPr/>
                <p:nvPr/>
              </p:nvGrpSpPr>
              <p:grpSpPr>
                <a:xfrm>
                  <a:off x="5117658" y="3524493"/>
                  <a:ext cx="11906" cy="3967"/>
                  <a:chOff x="5117658" y="3524493"/>
                  <a:chExt cx="11906" cy="3967"/>
                </a:xfrm>
                <a:solidFill>
                  <a:srgbClr val="0D0D0D"/>
                </a:solidFill>
              </p:grpSpPr>
              <p:sp>
                <p:nvSpPr>
                  <p:cNvPr id="992" name="Freeform: Shape 991">
                    <a:extLst>
                      <a:ext uri="{FF2B5EF4-FFF2-40B4-BE49-F238E27FC236}">
                        <a16:creationId xmlns:a16="http://schemas.microsoft.com/office/drawing/2014/main" id="{0A809875-483E-47ED-BA77-AF570509CA18}"/>
                      </a:ext>
                    </a:extLst>
                  </p:cNvPr>
                  <p:cNvSpPr/>
                  <p:nvPr/>
                </p:nvSpPr>
                <p:spPr>
                  <a:xfrm>
                    <a:off x="5117658" y="3524493"/>
                    <a:ext cx="10667" cy="3967"/>
                  </a:xfrm>
                  <a:custGeom>
                    <a:avLst/>
                    <a:gdLst>
                      <a:gd name="connsiteX0" fmla="*/ 4381 w 10667"/>
                      <a:gd name="connsiteY0" fmla="*/ 3967 h 3967"/>
                      <a:gd name="connsiteX1" fmla="*/ 0 w 10667"/>
                      <a:gd name="connsiteY1" fmla="*/ 1396 h 3967"/>
                      <a:gd name="connsiteX2" fmla="*/ 6287 w 10667"/>
                      <a:gd name="connsiteY2" fmla="*/ 158 h 3967"/>
                      <a:gd name="connsiteX3" fmla="*/ 10668 w 10667"/>
                      <a:gd name="connsiteY3" fmla="*/ 2634 h 3967"/>
                      <a:gd name="connsiteX4" fmla="*/ 4381 w 10667"/>
                      <a:gd name="connsiteY4" fmla="*/ 3967 h 3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3967">
                        <a:moveTo>
                          <a:pt x="4381" y="3967"/>
                        </a:moveTo>
                        <a:lnTo>
                          <a:pt x="0" y="1396"/>
                        </a:lnTo>
                        <a:cubicBezTo>
                          <a:pt x="1853" y="177"/>
                          <a:pt x="4110" y="-268"/>
                          <a:pt x="6287" y="158"/>
                        </a:cubicBezTo>
                        <a:lnTo>
                          <a:pt x="10668" y="2634"/>
                        </a:lnTo>
                        <a:cubicBezTo>
                          <a:pt x="8481" y="2337"/>
                          <a:pt x="6259" y="2808"/>
                          <a:pt x="4381" y="3967"/>
                        </a:cubicBezTo>
                        <a:close/>
                      </a:path>
                    </a:pathLst>
                  </a:custGeom>
                  <a:solidFill>
                    <a:srgbClr val="0D0D0D"/>
                  </a:solidFill>
                  <a:ln w="9525" cap="flat">
                    <a:noFill/>
                    <a:prstDash val="solid"/>
                    <a:miter/>
                  </a:ln>
                </p:spPr>
                <p:txBody>
                  <a:bodyPr rtlCol="0" anchor="ctr"/>
                  <a:lstStyle/>
                  <a:p>
                    <a:endParaRPr lang="en-US" sz="1350"/>
                  </a:p>
                </p:txBody>
              </p:sp>
              <p:sp>
                <p:nvSpPr>
                  <p:cNvPr id="993" name="Freeform: Shape 992">
                    <a:extLst>
                      <a:ext uri="{FF2B5EF4-FFF2-40B4-BE49-F238E27FC236}">
                        <a16:creationId xmlns:a16="http://schemas.microsoft.com/office/drawing/2014/main" id="{E299631B-6028-486F-9D2A-DA6B917784AB}"/>
                      </a:ext>
                    </a:extLst>
                  </p:cNvPr>
                  <p:cNvSpPr/>
                  <p:nvPr/>
                </p:nvSpPr>
                <p:spPr>
                  <a:xfrm>
                    <a:off x="5123849" y="3524651"/>
                    <a:ext cx="5715" cy="3048"/>
                  </a:xfrm>
                  <a:custGeom>
                    <a:avLst/>
                    <a:gdLst>
                      <a:gd name="connsiteX0" fmla="*/ 4381 w 5715"/>
                      <a:gd name="connsiteY0" fmla="*/ 2476 h 3048"/>
                      <a:gd name="connsiteX1" fmla="*/ 0 w 5715"/>
                      <a:gd name="connsiteY1" fmla="*/ 0 h 3048"/>
                      <a:gd name="connsiteX2" fmla="*/ 1333 w 5715"/>
                      <a:gd name="connsiteY2" fmla="*/ 476 h 3048"/>
                      <a:gd name="connsiteX3" fmla="*/ 5715 w 5715"/>
                      <a:gd name="connsiteY3" fmla="*/ 3048 h 3048"/>
                      <a:gd name="connsiteX4" fmla="*/ 4381 w 5715"/>
                      <a:gd name="connsiteY4" fmla="*/ 2476 h 3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 h="3048">
                        <a:moveTo>
                          <a:pt x="4381" y="2476"/>
                        </a:moveTo>
                        <a:lnTo>
                          <a:pt x="0" y="0"/>
                        </a:lnTo>
                        <a:lnTo>
                          <a:pt x="1333" y="476"/>
                        </a:lnTo>
                        <a:lnTo>
                          <a:pt x="5715" y="3048"/>
                        </a:lnTo>
                        <a:lnTo>
                          <a:pt x="4381" y="2476"/>
                        </a:lnTo>
                        <a:close/>
                      </a:path>
                    </a:pathLst>
                  </a:custGeom>
                  <a:solidFill>
                    <a:srgbClr val="0D0D0D"/>
                  </a:solidFill>
                  <a:ln w="9525" cap="flat">
                    <a:noFill/>
                    <a:prstDash val="solid"/>
                    <a:miter/>
                  </a:ln>
                </p:spPr>
                <p:txBody>
                  <a:bodyPr rtlCol="0" anchor="ctr"/>
                  <a:lstStyle/>
                  <a:p>
                    <a:endParaRPr lang="en-US" sz="1350"/>
                  </a:p>
                </p:txBody>
              </p:sp>
            </p:grpSp>
            <p:grpSp>
              <p:nvGrpSpPr>
                <p:cNvPr id="994" name="Graphic 2">
                  <a:extLst>
                    <a:ext uri="{FF2B5EF4-FFF2-40B4-BE49-F238E27FC236}">
                      <a16:creationId xmlns:a16="http://schemas.microsoft.com/office/drawing/2014/main" id="{EB1B3504-9FD0-45BB-8E90-18A98302B750}"/>
                    </a:ext>
                  </a:extLst>
                </p:cNvPr>
                <p:cNvGrpSpPr/>
                <p:nvPr/>
              </p:nvGrpSpPr>
              <p:grpSpPr>
                <a:xfrm>
                  <a:off x="5106850" y="3525889"/>
                  <a:ext cx="15094" cy="28003"/>
                  <a:chOff x="5106850" y="3525889"/>
                  <a:chExt cx="15094" cy="28003"/>
                </a:xfrm>
                <a:solidFill>
                  <a:srgbClr val="0D0D0D"/>
                </a:solidFill>
              </p:grpSpPr>
              <p:sp>
                <p:nvSpPr>
                  <p:cNvPr id="995" name="Freeform: Shape 994">
                    <a:extLst>
                      <a:ext uri="{FF2B5EF4-FFF2-40B4-BE49-F238E27FC236}">
                        <a16:creationId xmlns:a16="http://schemas.microsoft.com/office/drawing/2014/main" id="{605B7BC4-84D8-4F75-A713-A39EA1074DA9}"/>
                      </a:ext>
                    </a:extLst>
                  </p:cNvPr>
                  <p:cNvSpPr/>
                  <p:nvPr/>
                </p:nvSpPr>
                <p:spPr>
                  <a:xfrm>
                    <a:off x="5106850" y="3534462"/>
                    <a:ext cx="7474" cy="19431"/>
                  </a:xfrm>
                  <a:custGeom>
                    <a:avLst/>
                    <a:gdLst>
                      <a:gd name="connsiteX0" fmla="*/ 7474 w 7474"/>
                      <a:gd name="connsiteY0" fmla="*/ 19431 h 19431"/>
                      <a:gd name="connsiteX1" fmla="*/ 3188 w 7474"/>
                      <a:gd name="connsiteY1" fmla="*/ 16859 h 19431"/>
                      <a:gd name="connsiteX2" fmla="*/ 45 w 7474"/>
                      <a:gd name="connsiteY2" fmla="*/ 10001 h 19431"/>
                      <a:gd name="connsiteX3" fmla="*/ 2902 w 7474"/>
                      <a:gd name="connsiteY3" fmla="*/ 0 h 19431"/>
                      <a:gd name="connsiteX4" fmla="*/ 7189 w 7474"/>
                      <a:gd name="connsiteY4" fmla="*/ 2476 h 19431"/>
                      <a:gd name="connsiteX5" fmla="*/ 4426 w 7474"/>
                      <a:gd name="connsiteY5" fmla="*/ 12573 h 19431"/>
                      <a:gd name="connsiteX6" fmla="*/ 7474 w 7474"/>
                      <a:gd name="connsiteY6" fmla="*/ 19431 h 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4" h="19431">
                        <a:moveTo>
                          <a:pt x="7474" y="19431"/>
                        </a:moveTo>
                        <a:lnTo>
                          <a:pt x="3188" y="16859"/>
                        </a:lnTo>
                        <a:cubicBezTo>
                          <a:pt x="955" y="15329"/>
                          <a:pt x="-254" y="12692"/>
                          <a:pt x="45" y="10001"/>
                        </a:cubicBezTo>
                        <a:cubicBezTo>
                          <a:pt x="133" y="6479"/>
                          <a:pt x="1117" y="3037"/>
                          <a:pt x="2902" y="0"/>
                        </a:cubicBezTo>
                        <a:lnTo>
                          <a:pt x="7189" y="2476"/>
                        </a:lnTo>
                        <a:cubicBezTo>
                          <a:pt x="5483" y="5576"/>
                          <a:pt x="4536" y="9036"/>
                          <a:pt x="4426" y="12573"/>
                        </a:cubicBezTo>
                        <a:cubicBezTo>
                          <a:pt x="4148" y="15239"/>
                          <a:pt x="5309" y="17851"/>
                          <a:pt x="7474" y="19431"/>
                        </a:cubicBezTo>
                        <a:close/>
                      </a:path>
                    </a:pathLst>
                  </a:custGeom>
                  <a:solidFill>
                    <a:srgbClr val="0D0D0D"/>
                  </a:solidFill>
                  <a:ln w="9525" cap="flat">
                    <a:noFill/>
                    <a:prstDash val="solid"/>
                    <a:miter/>
                  </a:ln>
                </p:spPr>
                <p:txBody>
                  <a:bodyPr rtlCol="0" anchor="ctr"/>
                  <a:lstStyle/>
                  <a:p>
                    <a:endParaRPr lang="en-US" sz="1350"/>
                  </a:p>
                </p:txBody>
              </p:sp>
              <p:sp>
                <p:nvSpPr>
                  <p:cNvPr id="996" name="Freeform: Shape 995">
                    <a:extLst>
                      <a:ext uri="{FF2B5EF4-FFF2-40B4-BE49-F238E27FC236}">
                        <a16:creationId xmlns:a16="http://schemas.microsoft.com/office/drawing/2014/main" id="{499CEDF6-57EA-45F8-8EEE-9A557A936C3A}"/>
                      </a:ext>
                    </a:extLst>
                  </p:cNvPr>
                  <p:cNvSpPr/>
                  <p:nvPr/>
                </p:nvSpPr>
                <p:spPr>
                  <a:xfrm>
                    <a:off x="5109752" y="3525889"/>
                    <a:ext cx="12191" cy="11048"/>
                  </a:xfrm>
                  <a:custGeom>
                    <a:avLst/>
                    <a:gdLst>
                      <a:gd name="connsiteX0" fmla="*/ 4286 w 12191"/>
                      <a:gd name="connsiteY0" fmla="*/ 11049 h 11048"/>
                      <a:gd name="connsiteX1" fmla="*/ 0 w 12191"/>
                      <a:gd name="connsiteY1" fmla="*/ 8572 h 11048"/>
                      <a:gd name="connsiteX2" fmla="*/ 7811 w 12191"/>
                      <a:gd name="connsiteY2" fmla="*/ 0 h 11048"/>
                      <a:gd name="connsiteX3" fmla="*/ 12192 w 12191"/>
                      <a:gd name="connsiteY3" fmla="*/ 2572 h 11048"/>
                      <a:gd name="connsiteX4" fmla="*/ 4286 w 12191"/>
                      <a:gd name="connsiteY4" fmla="*/ 11049 h 11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 h="11048">
                        <a:moveTo>
                          <a:pt x="4286" y="11049"/>
                        </a:moveTo>
                        <a:lnTo>
                          <a:pt x="0" y="8572"/>
                        </a:lnTo>
                        <a:cubicBezTo>
                          <a:pt x="1766" y="5051"/>
                          <a:pt x="4469" y="2085"/>
                          <a:pt x="7811" y="0"/>
                        </a:cubicBezTo>
                        <a:lnTo>
                          <a:pt x="12192" y="2572"/>
                        </a:lnTo>
                        <a:cubicBezTo>
                          <a:pt x="8867" y="4665"/>
                          <a:pt x="6142" y="7586"/>
                          <a:pt x="4286" y="11049"/>
                        </a:cubicBezTo>
                        <a:close/>
                      </a:path>
                    </a:pathLst>
                  </a:custGeom>
                  <a:solidFill>
                    <a:srgbClr val="0D0D0D"/>
                  </a:solidFill>
                  <a:ln w="9525" cap="flat">
                    <a:noFill/>
                    <a:prstDash val="solid"/>
                    <a:miter/>
                  </a:ln>
                </p:spPr>
                <p:txBody>
                  <a:bodyPr rtlCol="0" anchor="ctr"/>
                  <a:lstStyle/>
                  <a:p>
                    <a:endParaRPr lang="en-US" sz="1350"/>
                  </a:p>
                </p:txBody>
              </p:sp>
            </p:grpSp>
            <p:sp>
              <p:nvSpPr>
                <p:cNvPr id="997" name="Freeform: Shape 996">
                  <a:extLst>
                    <a:ext uri="{FF2B5EF4-FFF2-40B4-BE49-F238E27FC236}">
                      <a16:creationId xmlns:a16="http://schemas.microsoft.com/office/drawing/2014/main" id="{CBC0868D-EA14-4E56-BDA2-68CBEF3C72BC}"/>
                    </a:ext>
                  </a:extLst>
                </p:cNvPr>
                <p:cNvSpPr/>
                <p:nvPr/>
              </p:nvSpPr>
              <p:spPr>
                <a:xfrm>
                  <a:off x="5111372" y="3526986"/>
                  <a:ext cx="21431" cy="28095"/>
                </a:xfrm>
                <a:custGeom>
                  <a:avLst/>
                  <a:gdLst>
                    <a:gd name="connsiteX0" fmla="*/ 10668 w 21431"/>
                    <a:gd name="connsiteY0" fmla="*/ 1475 h 28095"/>
                    <a:gd name="connsiteX1" fmla="*/ 21431 w 21431"/>
                    <a:gd name="connsiteY1" fmla="*/ 7571 h 28095"/>
                    <a:gd name="connsiteX2" fmla="*/ 10763 w 21431"/>
                    <a:gd name="connsiteY2" fmla="*/ 26621 h 28095"/>
                    <a:gd name="connsiteX3" fmla="*/ 0 w 21431"/>
                    <a:gd name="connsiteY3" fmla="*/ 20525 h 28095"/>
                    <a:gd name="connsiteX4" fmla="*/ 10668 w 21431"/>
                    <a:gd name="connsiteY4" fmla="*/ 1475 h 2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8095">
                      <a:moveTo>
                        <a:pt x="10668" y="1475"/>
                      </a:moveTo>
                      <a:cubicBezTo>
                        <a:pt x="16573" y="-1954"/>
                        <a:pt x="21431" y="808"/>
                        <a:pt x="21431" y="7571"/>
                      </a:cubicBezTo>
                      <a:cubicBezTo>
                        <a:pt x="21232" y="15291"/>
                        <a:pt x="17241" y="22417"/>
                        <a:pt x="10763" y="26621"/>
                      </a:cubicBezTo>
                      <a:cubicBezTo>
                        <a:pt x="4763" y="30050"/>
                        <a:pt x="0" y="27287"/>
                        <a:pt x="0" y="20525"/>
                      </a:cubicBezTo>
                      <a:cubicBezTo>
                        <a:pt x="248" y="12818"/>
                        <a:pt x="4227" y="5713"/>
                        <a:pt x="10668" y="1475"/>
                      </a:cubicBezTo>
                      <a:close/>
                    </a:path>
                  </a:pathLst>
                </a:custGeom>
                <a:solidFill>
                  <a:srgbClr val="303030"/>
                </a:solidFill>
                <a:ln w="9525" cap="flat">
                  <a:noFill/>
                  <a:prstDash val="solid"/>
                  <a:miter/>
                </a:ln>
              </p:spPr>
              <p:txBody>
                <a:bodyPr rtlCol="0" anchor="ctr"/>
                <a:lstStyle/>
                <a:p>
                  <a:endParaRPr lang="en-US" sz="1350"/>
                </a:p>
              </p:txBody>
            </p:sp>
          </p:grpSp>
          <p:grpSp>
            <p:nvGrpSpPr>
              <p:cNvPr id="998" name="Graphic 2">
                <a:extLst>
                  <a:ext uri="{FF2B5EF4-FFF2-40B4-BE49-F238E27FC236}">
                    <a16:creationId xmlns:a16="http://schemas.microsoft.com/office/drawing/2014/main" id="{19EC0940-1C05-4128-8F44-8E09F1571AFB}"/>
                  </a:ext>
                </a:extLst>
              </p:cNvPr>
              <p:cNvGrpSpPr/>
              <p:nvPr/>
            </p:nvGrpSpPr>
            <p:grpSpPr>
              <a:xfrm>
                <a:off x="5143065" y="3504390"/>
                <a:ext cx="26218" cy="30117"/>
                <a:chOff x="5143065" y="3504390"/>
                <a:chExt cx="26218" cy="30117"/>
              </a:xfrm>
            </p:grpSpPr>
            <p:grpSp>
              <p:nvGrpSpPr>
                <p:cNvPr id="999" name="Graphic 2">
                  <a:extLst>
                    <a:ext uri="{FF2B5EF4-FFF2-40B4-BE49-F238E27FC236}">
                      <a16:creationId xmlns:a16="http://schemas.microsoft.com/office/drawing/2014/main" id="{55669B27-7699-46B2-B13C-09AA918388C2}"/>
                    </a:ext>
                  </a:extLst>
                </p:cNvPr>
                <p:cNvGrpSpPr/>
                <p:nvPr/>
              </p:nvGrpSpPr>
              <p:grpSpPr>
                <a:xfrm>
                  <a:off x="5154139" y="3504390"/>
                  <a:ext cx="12001" cy="3973"/>
                  <a:chOff x="5154139" y="3504390"/>
                  <a:chExt cx="12001" cy="3973"/>
                </a:xfrm>
                <a:solidFill>
                  <a:srgbClr val="0D0D0D"/>
                </a:solidFill>
              </p:grpSpPr>
              <p:sp>
                <p:nvSpPr>
                  <p:cNvPr id="1000" name="Freeform: Shape 999">
                    <a:extLst>
                      <a:ext uri="{FF2B5EF4-FFF2-40B4-BE49-F238E27FC236}">
                        <a16:creationId xmlns:a16="http://schemas.microsoft.com/office/drawing/2014/main" id="{560BB251-3FCF-40F2-AD9C-33640365D64C}"/>
                      </a:ext>
                    </a:extLst>
                  </p:cNvPr>
                  <p:cNvSpPr/>
                  <p:nvPr/>
                </p:nvSpPr>
                <p:spPr>
                  <a:xfrm>
                    <a:off x="5154139" y="3504390"/>
                    <a:ext cx="10667" cy="3973"/>
                  </a:xfrm>
                  <a:custGeom>
                    <a:avLst/>
                    <a:gdLst>
                      <a:gd name="connsiteX0" fmla="*/ 4381 w 10667"/>
                      <a:gd name="connsiteY0" fmla="*/ 3973 h 3973"/>
                      <a:gd name="connsiteX1" fmla="*/ 0 w 10667"/>
                      <a:gd name="connsiteY1" fmla="*/ 1402 h 3973"/>
                      <a:gd name="connsiteX2" fmla="*/ 6287 w 10667"/>
                      <a:gd name="connsiteY2" fmla="*/ 163 h 3973"/>
                      <a:gd name="connsiteX3" fmla="*/ 10668 w 10667"/>
                      <a:gd name="connsiteY3" fmla="*/ 2735 h 3973"/>
                      <a:gd name="connsiteX4" fmla="*/ 4381 w 10667"/>
                      <a:gd name="connsiteY4" fmla="*/ 3973 h 3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3973">
                        <a:moveTo>
                          <a:pt x="4381" y="3973"/>
                        </a:moveTo>
                        <a:lnTo>
                          <a:pt x="0" y="1402"/>
                        </a:lnTo>
                        <a:cubicBezTo>
                          <a:pt x="1849" y="173"/>
                          <a:pt x="4110" y="-273"/>
                          <a:pt x="6287" y="163"/>
                        </a:cubicBezTo>
                        <a:lnTo>
                          <a:pt x="10668" y="2735"/>
                        </a:lnTo>
                        <a:cubicBezTo>
                          <a:pt x="8491" y="2299"/>
                          <a:pt x="6230" y="2744"/>
                          <a:pt x="4381" y="3973"/>
                        </a:cubicBezTo>
                        <a:close/>
                      </a:path>
                    </a:pathLst>
                  </a:custGeom>
                  <a:solidFill>
                    <a:srgbClr val="0D0D0D"/>
                  </a:solidFill>
                  <a:ln w="9525" cap="flat">
                    <a:noFill/>
                    <a:prstDash val="solid"/>
                    <a:miter/>
                  </a:ln>
                </p:spPr>
                <p:txBody>
                  <a:bodyPr rtlCol="0" anchor="ctr"/>
                  <a:lstStyle/>
                  <a:p>
                    <a:endParaRPr lang="en-US" sz="1350"/>
                  </a:p>
                </p:txBody>
              </p:sp>
              <p:sp>
                <p:nvSpPr>
                  <p:cNvPr id="1001" name="Freeform: Shape 1000">
                    <a:extLst>
                      <a:ext uri="{FF2B5EF4-FFF2-40B4-BE49-F238E27FC236}">
                        <a16:creationId xmlns:a16="http://schemas.microsoft.com/office/drawing/2014/main" id="{6FBEDA13-2544-4CC7-81D8-9E7D82DC7C95}"/>
                      </a:ext>
                    </a:extLst>
                  </p:cNvPr>
                  <p:cNvSpPr/>
                  <p:nvPr/>
                </p:nvSpPr>
                <p:spPr>
                  <a:xfrm>
                    <a:off x="5160425" y="3504553"/>
                    <a:ext cx="5715" cy="3048"/>
                  </a:xfrm>
                  <a:custGeom>
                    <a:avLst/>
                    <a:gdLst>
                      <a:gd name="connsiteX0" fmla="*/ 4381 w 5715"/>
                      <a:gd name="connsiteY0" fmla="*/ 2572 h 3048"/>
                      <a:gd name="connsiteX1" fmla="*/ 0 w 5715"/>
                      <a:gd name="connsiteY1" fmla="*/ 0 h 3048"/>
                      <a:gd name="connsiteX2" fmla="*/ 1334 w 5715"/>
                      <a:gd name="connsiteY2" fmla="*/ 571 h 3048"/>
                      <a:gd name="connsiteX3" fmla="*/ 5715 w 5715"/>
                      <a:gd name="connsiteY3" fmla="*/ 3048 h 3048"/>
                      <a:gd name="connsiteX4" fmla="*/ 4381 w 5715"/>
                      <a:gd name="connsiteY4" fmla="*/ 2572 h 3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 h="3048">
                        <a:moveTo>
                          <a:pt x="4381" y="2572"/>
                        </a:moveTo>
                        <a:lnTo>
                          <a:pt x="0" y="0"/>
                        </a:lnTo>
                        <a:cubicBezTo>
                          <a:pt x="481" y="90"/>
                          <a:pt x="936" y="285"/>
                          <a:pt x="1334" y="571"/>
                        </a:cubicBezTo>
                        <a:lnTo>
                          <a:pt x="5715" y="3048"/>
                        </a:lnTo>
                        <a:lnTo>
                          <a:pt x="4381" y="2572"/>
                        </a:lnTo>
                        <a:close/>
                      </a:path>
                    </a:pathLst>
                  </a:custGeom>
                  <a:solidFill>
                    <a:srgbClr val="0D0D0D"/>
                  </a:solidFill>
                  <a:ln w="9525" cap="flat">
                    <a:noFill/>
                    <a:prstDash val="solid"/>
                    <a:miter/>
                  </a:ln>
                </p:spPr>
                <p:txBody>
                  <a:bodyPr rtlCol="0" anchor="ctr"/>
                  <a:lstStyle/>
                  <a:p>
                    <a:endParaRPr lang="en-US" sz="1350"/>
                  </a:p>
                </p:txBody>
              </p:sp>
            </p:grpSp>
            <p:grpSp>
              <p:nvGrpSpPr>
                <p:cNvPr id="1002" name="Graphic 2">
                  <a:extLst>
                    <a:ext uri="{FF2B5EF4-FFF2-40B4-BE49-F238E27FC236}">
                      <a16:creationId xmlns:a16="http://schemas.microsoft.com/office/drawing/2014/main" id="{3C09D195-DA4D-4C29-96B4-D479593C7294}"/>
                    </a:ext>
                  </a:extLst>
                </p:cNvPr>
                <p:cNvGrpSpPr/>
                <p:nvPr/>
              </p:nvGrpSpPr>
              <p:grpSpPr>
                <a:xfrm>
                  <a:off x="5143065" y="3505792"/>
                  <a:ext cx="15455" cy="28003"/>
                  <a:chOff x="5143065" y="3505792"/>
                  <a:chExt cx="15455" cy="28003"/>
                </a:xfrm>
                <a:solidFill>
                  <a:srgbClr val="0D0D0D"/>
                </a:solidFill>
              </p:grpSpPr>
              <p:sp>
                <p:nvSpPr>
                  <p:cNvPr id="1003" name="Freeform: Shape 1002">
                    <a:extLst>
                      <a:ext uri="{FF2B5EF4-FFF2-40B4-BE49-F238E27FC236}">
                        <a16:creationId xmlns:a16="http://schemas.microsoft.com/office/drawing/2014/main" id="{0E49DBCD-00AA-45FB-98BA-6FEACEBC02E2}"/>
                      </a:ext>
                    </a:extLst>
                  </p:cNvPr>
                  <p:cNvSpPr/>
                  <p:nvPr/>
                </p:nvSpPr>
                <p:spPr>
                  <a:xfrm>
                    <a:off x="5143065" y="3514364"/>
                    <a:ext cx="7549" cy="19431"/>
                  </a:xfrm>
                  <a:custGeom>
                    <a:avLst/>
                    <a:gdLst>
                      <a:gd name="connsiteX0" fmla="*/ 7550 w 7549"/>
                      <a:gd name="connsiteY0" fmla="*/ 19431 h 19431"/>
                      <a:gd name="connsiteX1" fmla="*/ 3169 w 7549"/>
                      <a:gd name="connsiteY1" fmla="*/ 16859 h 19431"/>
                      <a:gd name="connsiteX2" fmla="*/ 25 w 7549"/>
                      <a:gd name="connsiteY2" fmla="*/ 10001 h 19431"/>
                      <a:gd name="connsiteX3" fmla="*/ 2883 w 7549"/>
                      <a:gd name="connsiteY3" fmla="*/ 0 h 19431"/>
                      <a:gd name="connsiteX4" fmla="*/ 7264 w 7549"/>
                      <a:gd name="connsiteY4" fmla="*/ 2476 h 19431"/>
                      <a:gd name="connsiteX5" fmla="*/ 4407 w 7549"/>
                      <a:gd name="connsiteY5" fmla="*/ 12573 h 19431"/>
                      <a:gd name="connsiteX6" fmla="*/ 7550 w 7549"/>
                      <a:gd name="connsiteY6" fmla="*/ 19431 h 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49" h="19431">
                        <a:moveTo>
                          <a:pt x="7550" y="19431"/>
                        </a:moveTo>
                        <a:lnTo>
                          <a:pt x="3169" y="16859"/>
                        </a:lnTo>
                        <a:cubicBezTo>
                          <a:pt x="998" y="15276"/>
                          <a:pt x="-192" y="12679"/>
                          <a:pt x="25" y="10001"/>
                        </a:cubicBezTo>
                        <a:cubicBezTo>
                          <a:pt x="172" y="6488"/>
                          <a:pt x="1152" y="3060"/>
                          <a:pt x="2883" y="0"/>
                        </a:cubicBezTo>
                        <a:lnTo>
                          <a:pt x="7264" y="2476"/>
                        </a:lnTo>
                        <a:cubicBezTo>
                          <a:pt x="5532" y="5571"/>
                          <a:pt x="4553" y="9030"/>
                          <a:pt x="4407" y="12573"/>
                        </a:cubicBezTo>
                        <a:cubicBezTo>
                          <a:pt x="4208" y="15247"/>
                          <a:pt x="5395" y="17836"/>
                          <a:pt x="7550" y="19431"/>
                        </a:cubicBezTo>
                        <a:close/>
                      </a:path>
                    </a:pathLst>
                  </a:custGeom>
                  <a:solidFill>
                    <a:srgbClr val="0D0D0D"/>
                  </a:solidFill>
                  <a:ln w="9525" cap="flat">
                    <a:noFill/>
                    <a:prstDash val="solid"/>
                    <a:miter/>
                  </a:ln>
                </p:spPr>
                <p:txBody>
                  <a:bodyPr rtlCol="0" anchor="ctr"/>
                  <a:lstStyle/>
                  <a:p>
                    <a:endParaRPr lang="en-US" sz="1350"/>
                  </a:p>
                </p:txBody>
              </p:sp>
              <p:sp>
                <p:nvSpPr>
                  <p:cNvPr id="1004" name="Freeform: Shape 1003">
                    <a:extLst>
                      <a:ext uri="{FF2B5EF4-FFF2-40B4-BE49-F238E27FC236}">
                        <a16:creationId xmlns:a16="http://schemas.microsoft.com/office/drawing/2014/main" id="{66BF39C8-2F30-41CC-90CB-A3E153319CD3}"/>
                      </a:ext>
                    </a:extLst>
                  </p:cNvPr>
                  <p:cNvSpPr/>
                  <p:nvPr/>
                </p:nvSpPr>
                <p:spPr>
                  <a:xfrm>
                    <a:off x="5146233" y="3505792"/>
                    <a:ext cx="12287" cy="11048"/>
                  </a:xfrm>
                  <a:custGeom>
                    <a:avLst/>
                    <a:gdLst>
                      <a:gd name="connsiteX0" fmla="*/ 4381 w 12287"/>
                      <a:gd name="connsiteY0" fmla="*/ 11049 h 11048"/>
                      <a:gd name="connsiteX1" fmla="*/ 0 w 12287"/>
                      <a:gd name="connsiteY1" fmla="*/ 8572 h 11048"/>
                      <a:gd name="connsiteX2" fmla="*/ 7906 w 12287"/>
                      <a:gd name="connsiteY2" fmla="*/ 0 h 11048"/>
                      <a:gd name="connsiteX3" fmla="*/ 12287 w 12287"/>
                      <a:gd name="connsiteY3" fmla="*/ 2572 h 11048"/>
                      <a:gd name="connsiteX4" fmla="*/ 4381 w 12287"/>
                      <a:gd name="connsiteY4" fmla="*/ 11049 h 11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7" h="11048">
                        <a:moveTo>
                          <a:pt x="4381" y="11049"/>
                        </a:moveTo>
                        <a:lnTo>
                          <a:pt x="0" y="8572"/>
                        </a:lnTo>
                        <a:cubicBezTo>
                          <a:pt x="1828" y="5064"/>
                          <a:pt x="4556" y="2105"/>
                          <a:pt x="7906" y="0"/>
                        </a:cubicBezTo>
                        <a:lnTo>
                          <a:pt x="12287" y="2572"/>
                        </a:lnTo>
                        <a:cubicBezTo>
                          <a:pt x="8962" y="4665"/>
                          <a:pt x="6237" y="7586"/>
                          <a:pt x="4381" y="11049"/>
                        </a:cubicBezTo>
                        <a:close/>
                      </a:path>
                    </a:pathLst>
                  </a:custGeom>
                  <a:solidFill>
                    <a:srgbClr val="0D0D0D"/>
                  </a:solidFill>
                  <a:ln w="9525" cap="flat">
                    <a:noFill/>
                    <a:prstDash val="solid"/>
                    <a:miter/>
                  </a:ln>
                </p:spPr>
                <p:txBody>
                  <a:bodyPr rtlCol="0" anchor="ctr"/>
                  <a:lstStyle/>
                  <a:p>
                    <a:endParaRPr lang="en-US" sz="1350"/>
                  </a:p>
                </p:txBody>
              </p:sp>
            </p:grpSp>
            <p:sp>
              <p:nvSpPr>
                <p:cNvPr id="1005" name="Freeform: Shape 1004">
                  <a:extLst>
                    <a:ext uri="{FF2B5EF4-FFF2-40B4-BE49-F238E27FC236}">
                      <a16:creationId xmlns:a16="http://schemas.microsoft.com/office/drawing/2014/main" id="{A4282D1E-DAD2-49FB-90D7-86DEFC166002}"/>
                    </a:ext>
                  </a:extLst>
                </p:cNvPr>
                <p:cNvSpPr/>
                <p:nvPr/>
              </p:nvSpPr>
              <p:spPr>
                <a:xfrm>
                  <a:off x="5147757" y="3506891"/>
                  <a:ext cx="21526" cy="27616"/>
                </a:xfrm>
                <a:custGeom>
                  <a:avLst/>
                  <a:gdLst>
                    <a:gd name="connsiteX0" fmla="*/ 10763 w 21526"/>
                    <a:gd name="connsiteY0" fmla="*/ 1472 h 27616"/>
                    <a:gd name="connsiteX1" fmla="*/ 21526 w 21526"/>
                    <a:gd name="connsiteY1" fmla="*/ 7664 h 27616"/>
                    <a:gd name="connsiteX2" fmla="*/ 10858 w 21526"/>
                    <a:gd name="connsiteY2" fmla="*/ 26142 h 27616"/>
                    <a:gd name="connsiteX3" fmla="*/ 0 w 21526"/>
                    <a:gd name="connsiteY3" fmla="*/ 20046 h 27616"/>
                    <a:gd name="connsiteX4" fmla="*/ 10763 w 21526"/>
                    <a:gd name="connsiteY4" fmla="*/ 1472 h 27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6" h="27616">
                      <a:moveTo>
                        <a:pt x="10763" y="1472"/>
                      </a:moveTo>
                      <a:cubicBezTo>
                        <a:pt x="16669" y="-1957"/>
                        <a:pt x="21526" y="806"/>
                        <a:pt x="21526" y="7664"/>
                      </a:cubicBezTo>
                      <a:cubicBezTo>
                        <a:pt x="21113" y="15170"/>
                        <a:pt x="17152" y="22031"/>
                        <a:pt x="10858" y="26142"/>
                      </a:cubicBezTo>
                      <a:cubicBezTo>
                        <a:pt x="4858" y="29571"/>
                        <a:pt x="95" y="26809"/>
                        <a:pt x="0" y="20046"/>
                      </a:cubicBezTo>
                      <a:cubicBezTo>
                        <a:pt x="390" y="12484"/>
                        <a:pt x="4395" y="5571"/>
                        <a:pt x="10763" y="1472"/>
                      </a:cubicBezTo>
                      <a:close/>
                    </a:path>
                  </a:pathLst>
                </a:custGeom>
                <a:solidFill>
                  <a:srgbClr val="303030"/>
                </a:solidFill>
                <a:ln w="9525" cap="flat">
                  <a:noFill/>
                  <a:prstDash val="solid"/>
                  <a:miter/>
                </a:ln>
              </p:spPr>
              <p:txBody>
                <a:bodyPr rtlCol="0" anchor="ctr"/>
                <a:lstStyle/>
                <a:p>
                  <a:endParaRPr lang="en-US" sz="1350"/>
                </a:p>
              </p:txBody>
            </p:sp>
          </p:grpSp>
          <p:grpSp>
            <p:nvGrpSpPr>
              <p:cNvPr id="1006" name="Graphic 2">
                <a:extLst>
                  <a:ext uri="{FF2B5EF4-FFF2-40B4-BE49-F238E27FC236}">
                    <a16:creationId xmlns:a16="http://schemas.microsoft.com/office/drawing/2014/main" id="{DA798B98-DE9C-427E-855A-F5D919F12AC9}"/>
                  </a:ext>
                </a:extLst>
              </p:cNvPr>
              <p:cNvGrpSpPr/>
              <p:nvPr/>
            </p:nvGrpSpPr>
            <p:grpSpPr>
              <a:xfrm>
                <a:off x="1474917" y="3429787"/>
                <a:ext cx="68103" cy="65431"/>
                <a:chOff x="1474917" y="3429787"/>
                <a:chExt cx="68103" cy="65431"/>
              </a:xfrm>
            </p:grpSpPr>
            <p:sp>
              <p:nvSpPr>
                <p:cNvPr id="1007" name="Freeform: Shape 1006">
                  <a:extLst>
                    <a:ext uri="{FF2B5EF4-FFF2-40B4-BE49-F238E27FC236}">
                      <a16:creationId xmlns:a16="http://schemas.microsoft.com/office/drawing/2014/main" id="{8CBC1121-2BDF-4699-8C9B-47BF029FE60C}"/>
                    </a:ext>
                  </a:extLst>
                </p:cNvPr>
                <p:cNvSpPr/>
                <p:nvPr/>
              </p:nvSpPr>
              <p:spPr>
                <a:xfrm>
                  <a:off x="1478441" y="3429787"/>
                  <a:ext cx="14668" cy="5233"/>
                </a:xfrm>
                <a:custGeom>
                  <a:avLst/>
                  <a:gdLst>
                    <a:gd name="connsiteX0" fmla="*/ 0 w 14668"/>
                    <a:gd name="connsiteY0" fmla="*/ 4376 h 5233"/>
                    <a:gd name="connsiteX1" fmla="*/ 6191 w 14668"/>
                    <a:gd name="connsiteY1" fmla="*/ 757 h 5233"/>
                    <a:gd name="connsiteX2" fmla="*/ 14669 w 14668"/>
                    <a:gd name="connsiteY2" fmla="*/ 1614 h 5233"/>
                    <a:gd name="connsiteX3" fmla="*/ 8382 w 14668"/>
                    <a:gd name="connsiteY3" fmla="*/ 5234 h 5233"/>
                    <a:gd name="connsiteX4" fmla="*/ 0 w 14668"/>
                    <a:gd name="connsiteY4" fmla="*/ 4376 h 5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8" h="5233">
                      <a:moveTo>
                        <a:pt x="0" y="4376"/>
                      </a:moveTo>
                      <a:lnTo>
                        <a:pt x="6191" y="757"/>
                      </a:lnTo>
                      <a:cubicBezTo>
                        <a:pt x="8966" y="-501"/>
                        <a:pt x="12202" y="-174"/>
                        <a:pt x="14669" y="1614"/>
                      </a:cubicBezTo>
                      <a:lnTo>
                        <a:pt x="8382" y="5234"/>
                      </a:lnTo>
                      <a:cubicBezTo>
                        <a:pt x="5953" y="3443"/>
                        <a:pt x="2742" y="3114"/>
                        <a:pt x="0" y="4376"/>
                      </a:cubicBezTo>
                      <a:close/>
                    </a:path>
                  </a:pathLst>
                </a:custGeom>
                <a:solidFill>
                  <a:srgbClr val="B5B5B5"/>
                </a:solidFill>
                <a:ln w="9525" cap="flat">
                  <a:noFill/>
                  <a:prstDash val="solid"/>
                  <a:miter/>
                </a:ln>
              </p:spPr>
              <p:txBody>
                <a:bodyPr rtlCol="0" anchor="ctr"/>
                <a:lstStyle/>
                <a:p>
                  <a:endParaRPr lang="en-US" sz="1350"/>
                </a:p>
              </p:txBody>
            </p:sp>
            <p:sp>
              <p:nvSpPr>
                <p:cNvPr id="1008" name="Freeform: Shape 1007">
                  <a:extLst>
                    <a:ext uri="{FF2B5EF4-FFF2-40B4-BE49-F238E27FC236}">
                      <a16:creationId xmlns:a16="http://schemas.microsoft.com/office/drawing/2014/main" id="{0295739B-0998-4A5D-B2DD-F3C4E7EDBEC3}"/>
                    </a:ext>
                  </a:extLst>
                </p:cNvPr>
                <p:cNvSpPr/>
                <p:nvPr/>
              </p:nvSpPr>
              <p:spPr>
                <a:xfrm>
                  <a:off x="1478441" y="3429787"/>
                  <a:ext cx="14668" cy="5233"/>
                </a:xfrm>
                <a:custGeom>
                  <a:avLst/>
                  <a:gdLst>
                    <a:gd name="connsiteX0" fmla="*/ 0 w 14668"/>
                    <a:gd name="connsiteY0" fmla="*/ 4376 h 5233"/>
                    <a:gd name="connsiteX1" fmla="*/ 6191 w 14668"/>
                    <a:gd name="connsiteY1" fmla="*/ 757 h 5233"/>
                    <a:gd name="connsiteX2" fmla="*/ 14669 w 14668"/>
                    <a:gd name="connsiteY2" fmla="*/ 1614 h 5233"/>
                    <a:gd name="connsiteX3" fmla="*/ 8382 w 14668"/>
                    <a:gd name="connsiteY3" fmla="*/ 5234 h 5233"/>
                    <a:gd name="connsiteX4" fmla="*/ 0 w 14668"/>
                    <a:gd name="connsiteY4" fmla="*/ 4376 h 5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8" h="5233">
                      <a:moveTo>
                        <a:pt x="0" y="4376"/>
                      </a:moveTo>
                      <a:lnTo>
                        <a:pt x="6191" y="757"/>
                      </a:lnTo>
                      <a:cubicBezTo>
                        <a:pt x="8966" y="-501"/>
                        <a:pt x="12202" y="-174"/>
                        <a:pt x="14669" y="1614"/>
                      </a:cubicBezTo>
                      <a:lnTo>
                        <a:pt x="8382" y="5234"/>
                      </a:lnTo>
                      <a:cubicBezTo>
                        <a:pt x="5953" y="3443"/>
                        <a:pt x="2742" y="3114"/>
                        <a:pt x="0" y="4376"/>
                      </a:cubicBezTo>
                      <a:close/>
                    </a:path>
                  </a:pathLst>
                </a:custGeom>
                <a:solidFill>
                  <a:srgbClr val="B5B5B5"/>
                </a:solidFill>
                <a:ln w="9525" cap="flat">
                  <a:noFill/>
                  <a:prstDash val="solid"/>
                  <a:miter/>
                </a:ln>
              </p:spPr>
              <p:txBody>
                <a:bodyPr rtlCol="0" anchor="ctr"/>
                <a:lstStyle/>
                <a:p>
                  <a:endParaRPr lang="en-US" sz="1350"/>
                </a:p>
              </p:txBody>
            </p:sp>
            <p:sp>
              <p:nvSpPr>
                <p:cNvPr id="1009" name="Freeform: Shape 1008">
                  <a:extLst>
                    <a:ext uri="{FF2B5EF4-FFF2-40B4-BE49-F238E27FC236}">
                      <a16:creationId xmlns:a16="http://schemas.microsoft.com/office/drawing/2014/main" id="{96B1054A-BD95-4A85-B6FA-1480BB0A25CF}"/>
                    </a:ext>
                  </a:extLst>
                </p:cNvPr>
                <p:cNvSpPr/>
                <p:nvPr/>
              </p:nvSpPr>
              <p:spPr>
                <a:xfrm>
                  <a:off x="1516922" y="3470073"/>
                  <a:ext cx="8382" cy="5810"/>
                </a:xfrm>
                <a:custGeom>
                  <a:avLst/>
                  <a:gdLst>
                    <a:gd name="connsiteX0" fmla="*/ 6191 w 8382"/>
                    <a:gd name="connsiteY0" fmla="*/ 2191 h 5810"/>
                    <a:gd name="connsiteX1" fmla="*/ 0 w 8382"/>
                    <a:gd name="connsiteY1" fmla="*/ 5810 h 5810"/>
                    <a:gd name="connsiteX2" fmla="*/ 2191 w 8382"/>
                    <a:gd name="connsiteY2" fmla="*/ 3620 h 5810"/>
                    <a:gd name="connsiteX3" fmla="*/ 8382 w 8382"/>
                    <a:gd name="connsiteY3" fmla="*/ 0 h 5810"/>
                    <a:gd name="connsiteX4" fmla="*/ 6191 w 8382"/>
                    <a:gd name="connsiteY4" fmla="*/ 2191 h 5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 h="5810">
                      <a:moveTo>
                        <a:pt x="6191" y="2191"/>
                      </a:moveTo>
                      <a:lnTo>
                        <a:pt x="0" y="5810"/>
                      </a:lnTo>
                      <a:cubicBezTo>
                        <a:pt x="909" y="5284"/>
                        <a:pt x="1665" y="4529"/>
                        <a:pt x="2191" y="3620"/>
                      </a:cubicBezTo>
                      <a:lnTo>
                        <a:pt x="8382" y="0"/>
                      </a:lnTo>
                      <a:cubicBezTo>
                        <a:pt x="7856" y="909"/>
                        <a:pt x="7101" y="1665"/>
                        <a:pt x="6191" y="2191"/>
                      </a:cubicBezTo>
                      <a:close/>
                    </a:path>
                  </a:pathLst>
                </a:custGeom>
                <a:solidFill>
                  <a:srgbClr val="B5B5B5"/>
                </a:solidFill>
                <a:ln w="9525" cap="flat">
                  <a:noFill/>
                  <a:prstDash val="solid"/>
                  <a:miter/>
                </a:ln>
              </p:spPr>
              <p:txBody>
                <a:bodyPr rtlCol="0" anchor="ctr"/>
                <a:lstStyle/>
                <a:p>
                  <a:endParaRPr lang="en-US" sz="1350"/>
                </a:p>
              </p:txBody>
            </p:sp>
            <p:sp>
              <p:nvSpPr>
                <p:cNvPr id="1010" name="Freeform: Shape 1009">
                  <a:extLst>
                    <a:ext uri="{FF2B5EF4-FFF2-40B4-BE49-F238E27FC236}">
                      <a16:creationId xmlns:a16="http://schemas.microsoft.com/office/drawing/2014/main" id="{F6E1E007-E6A7-4824-9BD6-CFB951B30023}"/>
                    </a:ext>
                  </a:extLst>
                </p:cNvPr>
                <p:cNvSpPr/>
                <p:nvPr/>
              </p:nvSpPr>
              <p:spPr>
                <a:xfrm>
                  <a:off x="1516922" y="3469882"/>
                  <a:ext cx="8382" cy="5810"/>
                </a:xfrm>
                <a:custGeom>
                  <a:avLst/>
                  <a:gdLst>
                    <a:gd name="connsiteX0" fmla="*/ 2191 w 8382"/>
                    <a:gd name="connsiteY0" fmla="*/ 3620 h 5810"/>
                    <a:gd name="connsiteX1" fmla="*/ 8382 w 8382"/>
                    <a:gd name="connsiteY1" fmla="*/ 0 h 5810"/>
                    <a:gd name="connsiteX2" fmla="*/ 6191 w 8382"/>
                    <a:gd name="connsiteY2" fmla="*/ 2191 h 5810"/>
                    <a:gd name="connsiteX3" fmla="*/ 0 w 8382"/>
                    <a:gd name="connsiteY3" fmla="*/ 5810 h 5810"/>
                    <a:gd name="connsiteX4" fmla="*/ 2191 w 8382"/>
                    <a:gd name="connsiteY4" fmla="*/ 3620 h 5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 h="5810">
                      <a:moveTo>
                        <a:pt x="2191" y="3620"/>
                      </a:moveTo>
                      <a:lnTo>
                        <a:pt x="8382" y="0"/>
                      </a:lnTo>
                      <a:cubicBezTo>
                        <a:pt x="7856" y="909"/>
                        <a:pt x="7101" y="1665"/>
                        <a:pt x="6191" y="2191"/>
                      </a:cubicBezTo>
                      <a:lnTo>
                        <a:pt x="0" y="5810"/>
                      </a:lnTo>
                      <a:cubicBezTo>
                        <a:pt x="909" y="5284"/>
                        <a:pt x="1665" y="4529"/>
                        <a:pt x="2191" y="3620"/>
                      </a:cubicBezTo>
                      <a:close/>
                    </a:path>
                  </a:pathLst>
                </a:custGeom>
                <a:solidFill>
                  <a:srgbClr val="B5B5B5"/>
                </a:solidFill>
                <a:ln w="9525" cap="flat">
                  <a:noFill/>
                  <a:prstDash val="solid"/>
                  <a:miter/>
                </a:ln>
              </p:spPr>
              <p:txBody>
                <a:bodyPr rtlCol="0" anchor="ctr"/>
                <a:lstStyle/>
                <a:p>
                  <a:endParaRPr lang="en-US" sz="1350"/>
                </a:p>
              </p:txBody>
            </p:sp>
            <p:sp>
              <p:nvSpPr>
                <p:cNvPr id="1011" name="Freeform: Shape 1010">
                  <a:extLst>
                    <a:ext uri="{FF2B5EF4-FFF2-40B4-BE49-F238E27FC236}">
                      <a16:creationId xmlns:a16="http://schemas.microsoft.com/office/drawing/2014/main" id="{D5BCD944-4E54-4697-83D2-8D00C4FE3024}"/>
                    </a:ext>
                  </a:extLst>
                </p:cNvPr>
                <p:cNvSpPr/>
                <p:nvPr/>
              </p:nvSpPr>
              <p:spPr>
                <a:xfrm>
                  <a:off x="1520351" y="3464453"/>
                  <a:ext cx="6286" cy="4476"/>
                </a:xfrm>
                <a:custGeom>
                  <a:avLst/>
                  <a:gdLst>
                    <a:gd name="connsiteX0" fmla="*/ 95 w 6286"/>
                    <a:gd name="connsiteY0" fmla="*/ 3620 h 4476"/>
                    <a:gd name="connsiteX1" fmla="*/ 6286 w 6286"/>
                    <a:gd name="connsiteY1" fmla="*/ 0 h 4476"/>
                    <a:gd name="connsiteX2" fmla="*/ 6191 w 6286"/>
                    <a:gd name="connsiteY2" fmla="*/ 857 h 4476"/>
                    <a:gd name="connsiteX3" fmla="*/ 0 w 6286"/>
                    <a:gd name="connsiteY3" fmla="*/ 4477 h 4476"/>
                    <a:gd name="connsiteX4" fmla="*/ 95 w 6286"/>
                    <a:gd name="connsiteY4" fmla="*/ 3620 h 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6" h="4476">
                      <a:moveTo>
                        <a:pt x="95" y="3620"/>
                      </a:moveTo>
                      <a:lnTo>
                        <a:pt x="6286" y="0"/>
                      </a:lnTo>
                      <a:lnTo>
                        <a:pt x="6191" y="857"/>
                      </a:lnTo>
                      <a:lnTo>
                        <a:pt x="0" y="4477"/>
                      </a:lnTo>
                      <a:lnTo>
                        <a:pt x="95" y="3620"/>
                      </a:lnTo>
                      <a:close/>
                    </a:path>
                  </a:pathLst>
                </a:custGeom>
                <a:solidFill>
                  <a:srgbClr val="B5B5B5"/>
                </a:solidFill>
                <a:ln w="9525" cap="flat">
                  <a:noFill/>
                  <a:prstDash val="solid"/>
                  <a:miter/>
                </a:ln>
              </p:spPr>
              <p:txBody>
                <a:bodyPr rtlCol="0" anchor="ctr"/>
                <a:lstStyle/>
                <a:p>
                  <a:endParaRPr lang="en-US" sz="1350"/>
                </a:p>
              </p:txBody>
            </p:sp>
            <p:sp>
              <p:nvSpPr>
                <p:cNvPr id="1012" name="Freeform: Shape 1011">
                  <a:extLst>
                    <a:ext uri="{FF2B5EF4-FFF2-40B4-BE49-F238E27FC236}">
                      <a16:creationId xmlns:a16="http://schemas.microsoft.com/office/drawing/2014/main" id="{42112057-F5B0-411B-A34B-B1AEA6A4C59C}"/>
                    </a:ext>
                  </a:extLst>
                </p:cNvPr>
                <p:cNvSpPr/>
                <p:nvPr/>
              </p:nvSpPr>
              <p:spPr>
                <a:xfrm>
                  <a:off x="1486823" y="3431497"/>
                  <a:ext cx="28003" cy="16192"/>
                </a:xfrm>
                <a:custGeom>
                  <a:avLst/>
                  <a:gdLst>
                    <a:gd name="connsiteX0" fmla="*/ 0 w 28003"/>
                    <a:gd name="connsiteY0" fmla="*/ 3620 h 16192"/>
                    <a:gd name="connsiteX1" fmla="*/ 6286 w 28003"/>
                    <a:gd name="connsiteY1" fmla="*/ 0 h 16192"/>
                    <a:gd name="connsiteX2" fmla="*/ 28004 w 28003"/>
                    <a:gd name="connsiteY2" fmla="*/ 12573 h 16192"/>
                    <a:gd name="connsiteX3" fmla="*/ 21812 w 28003"/>
                    <a:gd name="connsiteY3" fmla="*/ 16192 h 16192"/>
                    <a:gd name="connsiteX4" fmla="*/ 0 w 28003"/>
                    <a:gd name="connsiteY4" fmla="*/ 3620 h 16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16192">
                      <a:moveTo>
                        <a:pt x="0" y="3620"/>
                      </a:moveTo>
                      <a:lnTo>
                        <a:pt x="6286" y="0"/>
                      </a:lnTo>
                      <a:lnTo>
                        <a:pt x="28004" y="12573"/>
                      </a:lnTo>
                      <a:lnTo>
                        <a:pt x="21812" y="16192"/>
                      </a:lnTo>
                      <a:lnTo>
                        <a:pt x="0" y="3620"/>
                      </a:lnTo>
                      <a:close/>
                    </a:path>
                  </a:pathLst>
                </a:custGeom>
                <a:solidFill>
                  <a:srgbClr val="B5B5B5"/>
                </a:solidFill>
                <a:ln w="9525" cap="flat">
                  <a:noFill/>
                  <a:prstDash val="solid"/>
                  <a:miter/>
                </a:ln>
              </p:spPr>
              <p:txBody>
                <a:bodyPr rtlCol="0" anchor="ctr"/>
                <a:lstStyle/>
                <a:p>
                  <a:endParaRPr lang="en-US" sz="1350"/>
                </a:p>
              </p:txBody>
            </p:sp>
            <p:sp>
              <p:nvSpPr>
                <p:cNvPr id="1013" name="Freeform: Shape 1012">
                  <a:extLst>
                    <a:ext uri="{FF2B5EF4-FFF2-40B4-BE49-F238E27FC236}">
                      <a16:creationId xmlns:a16="http://schemas.microsoft.com/office/drawing/2014/main" id="{58B24BDF-CF95-4569-A2E1-5F15BB143474}"/>
                    </a:ext>
                  </a:extLst>
                </p:cNvPr>
                <p:cNvSpPr/>
                <p:nvPr/>
              </p:nvSpPr>
              <p:spPr>
                <a:xfrm>
                  <a:off x="1534067" y="3489027"/>
                  <a:ext cx="8953" cy="6191"/>
                </a:xfrm>
                <a:custGeom>
                  <a:avLst/>
                  <a:gdLst>
                    <a:gd name="connsiteX0" fmla="*/ 2667 w 8953"/>
                    <a:gd name="connsiteY0" fmla="*/ 3620 h 6191"/>
                    <a:gd name="connsiteX1" fmla="*/ 8953 w 8953"/>
                    <a:gd name="connsiteY1" fmla="*/ 0 h 6191"/>
                    <a:gd name="connsiteX2" fmla="*/ 6191 w 8953"/>
                    <a:gd name="connsiteY2" fmla="*/ 2572 h 6191"/>
                    <a:gd name="connsiteX3" fmla="*/ 0 w 8953"/>
                    <a:gd name="connsiteY3" fmla="*/ 6191 h 6191"/>
                    <a:gd name="connsiteX4" fmla="*/ 2667 w 8953"/>
                    <a:gd name="connsiteY4" fmla="*/ 3620 h 6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3" h="6191">
                      <a:moveTo>
                        <a:pt x="2667" y="3620"/>
                      </a:moveTo>
                      <a:lnTo>
                        <a:pt x="8953" y="0"/>
                      </a:lnTo>
                      <a:lnTo>
                        <a:pt x="6191" y="2572"/>
                      </a:lnTo>
                      <a:lnTo>
                        <a:pt x="0" y="6191"/>
                      </a:lnTo>
                      <a:lnTo>
                        <a:pt x="2667" y="3620"/>
                      </a:lnTo>
                      <a:close/>
                    </a:path>
                  </a:pathLst>
                </a:custGeom>
                <a:solidFill>
                  <a:srgbClr val="02618C"/>
                </a:solidFill>
                <a:ln w="9525" cap="flat">
                  <a:noFill/>
                  <a:prstDash val="solid"/>
                  <a:miter/>
                </a:ln>
              </p:spPr>
              <p:txBody>
                <a:bodyPr rtlCol="0" anchor="ctr"/>
                <a:lstStyle/>
                <a:p>
                  <a:endParaRPr lang="en-US" sz="1350"/>
                </a:p>
              </p:txBody>
            </p:sp>
            <p:sp>
              <p:nvSpPr>
                <p:cNvPr id="1014" name="Freeform: Shape 1013">
                  <a:extLst>
                    <a:ext uri="{FF2B5EF4-FFF2-40B4-BE49-F238E27FC236}">
                      <a16:creationId xmlns:a16="http://schemas.microsoft.com/office/drawing/2014/main" id="{A2D80BD7-36A5-4238-8BDB-A14566D17D30}"/>
                    </a:ext>
                  </a:extLst>
                </p:cNvPr>
                <p:cNvSpPr/>
                <p:nvPr/>
              </p:nvSpPr>
              <p:spPr>
                <a:xfrm>
                  <a:off x="1520351" y="3465310"/>
                  <a:ext cx="22669" cy="27336"/>
                </a:xfrm>
                <a:custGeom>
                  <a:avLst/>
                  <a:gdLst>
                    <a:gd name="connsiteX0" fmla="*/ 0 w 22669"/>
                    <a:gd name="connsiteY0" fmla="*/ 3619 h 27336"/>
                    <a:gd name="connsiteX1" fmla="*/ 6191 w 22669"/>
                    <a:gd name="connsiteY1" fmla="*/ 0 h 27336"/>
                    <a:gd name="connsiteX2" fmla="*/ 22670 w 22669"/>
                    <a:gd name="connsiteY2" fmla="*/ 23717 h 27336"/>
                    <a:gd name="connsiteX3" fmla="*/ 16383 w 22669"/>
                    <a:gd name="connsiteY3" fmla="*/ 27337 h 27336"/>
                    <a:gd name="connsiteX4" fmla="*/ 0 w 22669"/>
                    <a:gd name="connsiteY4" fmla="*/ 3619 h 27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69" h="27336">
                      <a:moveTo>
                        <a:pt x="0" y="3619"/>
                      </a:moveTo>
                      <a:lnTo>
                        <a:pt x="6191" y="0"/>
                      </a:lnTo>
                      <a:lnTo>
                        <a:pt x="22670" y="23717"/>
                      </a:lnTo>
                      <a:lnTo>
                        <a:pt x="16383" y="27337"/>
                      </a:lnTo>
                      <a:lnTo>
                        <a:pt x="0" y="3619"/>
                      </a:lnTo>
                      <a:close/>
                    </a:path>
                  </a:pathLst>
                </a:custGeom>
                <a:solidFill>
                  <a:srgbClr val="B5B5B5"/>
                </a:solidFill>
                <a:ln w="9525" cap="flat">
                  <a:noFill/>
                  <a:prstDash val="solid"/>
                  <a:miter/>
                </a:ln>
              </p:spPr>
              <p:txBody>
                <a:bodyPr rtlCol="0" anchor="ctr"/>
                <a:lstStyle/>
                <a:p>
                  <a:endParaRPr lang="en-US" sz="1350"/>
                </a:p>
              </p:txBody>
            </p:sp>
            <p:sp>
              <p:nvSpPr>
                <p:cNvPr id="1015" name="Freeform: Shape 1014">
                  <a:extLst>
                    <a:ext uri="{FF2B5EF4-FFF2-40B4-BE49-F238E27FC236}">
                      <a16:creationId xmlns:a16="http://schemas.microsoft.com/office/drawing/2014/main" id="{4D93C0D7-87FD-4F8A-A5D3-B9FD6974C0B9}"/>
                    </a:ext>
                  </a:extLst>
                </p:cNvPr>
                <p:cNvSpPr/>
                <p:nvPr/>
              </p:nvSpPr>
              <p:spPr>
                <a:xfrm>
                  <a:off x="1508635" y="3444069"/>
                  <a:ext cx="18002" cy="24003"/>
                </a:xfrm>
                <a:custGeom>
                  <a:avLst/>
                  <a:gdLst>
                    <a:gd name="connsiteX0" fmla="*/ 0 w 18002"/>
                    <a:gd name="connsiteY0" fmla="*/ 3620 h 24003"/>
                    <a:gd name="connsiteX1" fmla="*/ 6191 w 18002"/>
                    <a:gd name="connsiteY1" fmla="*/ 0 h 24003"/>
                    <a:gd name="connsiteX2" fmla="*/ 18002 w 18002"/>
                    <a:gd name="connsiteY2" fmla="*/ 20383 h 24003"/>
                    <a:gd name="connsiteX3" fmla="*/ 11811 w 18002"/>
                    <a:gd name="connsiteY3" fmla="*/ 24003 h 24003"/>
                    <a:gd name="connsiteX4" fmla="*/ 0 w 18002"/>
                    <a:gd name="connsiteY4" fmla="*/ 3620 h 24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2" h="24003">
                      <a:moveTo>
                        <a:pt x="0" y="3620"/>
                      </a:moveTo>
                      <a:lnTo>
                        <a:pt x="6191" y="0"/>
                      </a:lnTo>
                      <a:cubicBezTo>
                        <a:pt x="13180" y="4497"/>
                        <a:pt x="17576" y="12084"/>
                        <a:pt x="18002" y="20383"/>
                      </a:cubicBezTo>
                      <a:lnTo>
                        <a:pt x="11811" y="24003"/>
                      </a:lnTo>
                      <a:cubicBezTo>
                        <a:pt x="11385" y="15703"/>
                        <a:pt x="6989" y="8117"/>
                        <a:pt x="0" y="3620"/>
                      </a:cubicBezTo>
                      <a:close/>
                    </a:path>
                  </a:pathLst>
                </a:custGeom>
                <a:solidFill>
                  <a:srgbClr val="B5B5B5"/>
                </a:solidFill>
                <a:ln w="9525" cap="flat">
                  <a:noFill/>
                  <a:prstDash val="solid"/>
                  <a:miter/>
                </a:ln>
              </p:spPr>
              <p:txBody>
                <a:bodyPr rtlCol="0" anchor="ctr"/>
                <a:lstStyle/>
                <a:p>
                  <a:endParaRPr lang="en-US" sz="1350"/>
                </a:p>
              </p:txBody>
            </p:sp>
            <p:grpSp>
              <p:nvGrpSpPr>
                <p:cNvPr id="1016" name="Graphic 2">
                  <a:extLst>
                    <a:ext uri="{FF2B5EF4-FFF2-40B4-BE49-F238E27FC236}">
                      <a16:creationId xmlns:a16="http://schemas.microsoft.com/office/drawing/2014/main" id="{3F9A9F70-EFC1-4B30-BB6D-2E38F92513F2}"/>
                    </a:ext>
                  </a:extLst>
                </p:cNvPr>
                <p:cNvGrpSpPr/>
                <p:nvPr/>
              </p:nvGrpSpPr>
              <p:grpSpPr>
                <a:xfrm>
                  <a:off x="1508635" y="3444069"/>
                  <a:ext cx="17811" cy="24003"/>
                  <a:chOff x="1508635" y="3444069"/>
                  <a:chExt cx="17811" cy="24003"/>
                </a:xfrm>
                <a:solidFill>
                  <a:srgbClr val="B5B5B5"/>
                </a:solidFill>
              </p:grpSpPr>
              <p:sp>
                <p:nvSpPr>
                  <p:cNvPr id="1017" name="Freeform: Shape 1016">
                    <a:extLst>
                      <a:ext uri="{FF2B5EF4-FFF2-40B4-BE49-F238E27FC236}">
                        <a16:creationId xmlns:a16="http://schemas.microsoft.com/office/drawing/2014/main" id="{CE696AF9-6C65-4A56-B97D-4C66AFB61E47}"/>
                      </a:ext>
                    </a:extLst>
                  </p:cNvPr>
                  <p:cNvSpPr/>
                  <p:nvPr/>
                </p:nvSpPr>
                <p:spPr>
                  <a:xfrm>
                    <a:off x="1508635" y="3444069"/>
                    <a:ext cx="7905" cy="4762"/>
                  </a:xfrm>
                  <a:custGeom>
                    <a:avLst/>
                    <a:gdLst>
                      <a:gd name="connsiteX0" fmla="*/ 0 w 7905"/>
                      <a:gd name="connsiteY0" fmla="*/ 3620 h 4762"/>
                      <a:gd name="connsiteX1" fmla="*/ 6191 w 7905"/>
                      <a:gd name="connsiteY1" fmla="*/ 0 h 4762"/>
                      <a:gd name="connsiteX2" fmla="*/ 7906 w 7905"/>
                      <a:gd name="connsiteY2" fmla="*/ 1143 h 4762"/>
                      <a:gd name="connsiteX3" fmla="*/ 1715 w 7905"/>
                      <a:gd name="connsiteY3" fmla="*/ 4763 h 4762"/>
                      <a:gd name="connsiteX4" fmla="*/ 0 w 7905"/>
                      <a:gd name="connsiteY4" fmla="*/ 3620 h 4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5" h="4762">
                        <a:moveTo>
                          <a:pt x="0" y="3620"/>
                        </a:moveTo>
                        <a:lnTo>
                          <a:pt x="6191" y="0"/>
                        </a:lnTo>
                        <a:cubicBezTo>
                          <a:pt x="6831" y="268"/>
                          <a:pt x="7412" y="656"/>
                          <a:pt x="7906" y="1143"/>
                        </a:cubicBezTo>
                        <a:lnTo>
                          <a:pt x="1715" y="4763"/>
                        </a:lnTo>
                        <a:lnTo>
                          <a:pt x="0" y="3620"/>
                        </a:lnTo>
                        <a:close/>
                      </a:path>
                    </a:pathLst>
                  </a:custGeom>
                  <a:solidFill>
                    <a:srgbClr val="B5B5B5"/>
                  </a:solidFill>
                  <a:ln w="9525" cap="flat">
                    <a:noFill/>
                    <a:prstDash val="solid"/>
                    <a:miter/>
                  </a:ln>
                </p:spPr>
                <p:txBody>
                  <a:bodyPr rtlCol="0" anchor="ctr"/>
                  <a:lstStyle/>
                  <a:p>
                    <a:endParaRPr lang="en-US" sz="1350"/>
                  </a:p>
                </p:txBody>
              </p:sp>
              <p:sp>
                <p:nvSpPr>
                  <p:cNvPr id="1018" name="Freeform: Shape 1017">
                    <a:extLst>
                      <a:ext uri="{FF2B5EF4-FFF2-40B4-BE49-F238E27FC236}">
                        <a16:creationId xmlns:a16="http://schemas.microsoft.com/office/drawing/2014/main" id="{9546EE9A-8EAC-40CC-8DA9-C91241BBA6E4}"/>
                      </a:ext>
                    </a:extLst>
                  </p:cNvPr>
                  <p:cNvSpPr/>
                  <p:nvPr/>
                </p:nvSpPr>
                <p:spPr>
                  <a:xfrm>
                    <a:off x="1510255" y="3445213"/>
                    <a:ext cx="15811" cy="20002"/>
                  </a:xfrm>
                  <a:custGeom>
                    <a:avLst/>
                    <a:gdLst>
                      <a:gd name="connsiteX0" fmla="*/ 95 w 15811"/>
                      <a:gd name="connsiteY0" fmla="*/ 3619 h 20002"/>
                      <a:gd name="connsiteX1" fmla="*/ 6286 w 15811"/>
                      <a:gd name="connsiteY1" fmla="*/ 0 h 20002"/>
                      <a:gd name="connsiteX2" fmla="*/ 15811 w 15811"/>
                      <a:gd name="connsiteY2" fmla="*/ 16383 h 20002"/>
                      <a:gd name="connsiteX3" fmla="*/ 9525 w 15811"/>
                      <a:gd name="connsiteY3" fmla="*/ 20002 h 20002"/>
                      <a:gd name="connsiteX4" fmla="*/ 0 w 15811"/>
                      <a:gd name="connsiteY4" fmla="*/ 3619 h 20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 h="20002">
                        <a:moveTo>
                          <a:pt x="95" y="3619"/>
                        </a:moveTo>
                        <a:lnTo>
                          <a:pt x="6286" y="0"/>
                        </a:lnTo>
                        <a:cubicBezTo>
                          <a:pt x="11346" y="4122"/>
                          <a:pt x="14732" y="9946"/>
                          <a:pt x="15811" y="16383"/>
                        </a:cubicBezTo>
                        <a:lnTo>
                          <a:pt x="9525" y="20002"/>
                        </a:lnTo>
                        <a:cubicBezTo>
                          <a:pt x="8454" y="13563"/>
                          <a:pt x="5067" y="7736"/>
                          <a:pt x="0" y="3619"/>
                        </a:cubicBezTo>
                        <a:close/>
                      </a:path>
                    </a:pathLst>
                  </a:custGeom>
                  <a:solidFill>
                    <a:srgbClr val="B5B5B5"/>
                  </a:solidFill>
                  <a:ln w="9525" cap="flat">
                    <a:noFill/>
                    <a:prstDash val="solid"/>
                    <a:miter/>
                  </a:ln>
                </p:spPr>
                <p:txBody>
                  <a:bodyPr rtlCol="0" anchor="ctr"/>
                  <a:lstStyle/>
                  <a:p>
                    <a:endParaRPr lang="en-US" sz="1350"/>
                  </a:p>
                </p:txBody>
              </p:sp>
              <p:sp>
                <p:nvSpPr>
                  <p:cNvPr id="1019" name="Freeform: Shape 1018">
                    <a:extLst>
                      <a:ext uri="{FF2B5EF4-FFF2-40B4-BE49-F238E27FC236}">
                        <a16:creationId xmlns:a16="http://schemas.microsoft.com/office/drawing/2014/main" id="{E68668C6-FCB0-4B07-80F2-D711362155C2}"/>
                      </a:ext>
                    </a:extLst>
                  </p:cNvPr>
                  <p:cNvSpPr/>
                  <p:nvPr/>
                </p:nvSpPr>
                <p:spPr>
                  <a:xfrm>
                    <a:off x="1520161" y="3461596"/>
                    <a:ext cx="6286" cy="6476"/>
                  </a:xfrm>
                  <a:custGeom>
                    <a:avLst/>
                    <a:gdLst>
                      <a:gd name="connsiteX0" fmla="*/ 0 w 6286"/>
                      <a:gd name="connsiteY0" fmla="*/ 3619 h 6476"/>
                      <a:gd name="connsiteX1" fmla="*/ 6286 w 6286"/>
                      <a:gd name="connsiteY1" fmla="*/ 0 h 6476"/>
                      <a:gd name="connsiteX2" fmla="*/ 6286 w 6286"/>
                      <a:gd name="connsiteY2" fmla="*/ 2857 h 6476"/>
                      <a:gd name="connsiteX3" fmla="*/ 95 w 6286"/>
                      <a:gd name="connsiteY3" fmla="*/ 6477 h 6476"/>
                      <a:gd name="connsiteX4" fmla="*/ 95 w 6286"/>
                      <a:gd name="connsiteY4" fmla="*/ 3619 h 6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6" h="6476">
                        <a:moveTo>
                          <a:pt x="0" y="3619"/>
                        </a:moveTo>
                        <a:lnTo>
                          <a:pt x="6286" y="0"/>
                        </a:lnTo>
                        <a:cubicBezTo>
                          <a:pt x="6286" y="952"/>
                          <a:pt x="6286" y="1905"/>
                          <a:pt x="6286" y="2857"/>
                        </a:cubicBezTo>
                        <a:lnTo>
                          <a:pt x="95" y="6477"/>
                        </a:lnTo>
                        <a:cubicBezTo>
                          <a:pt x="189" y="5527"/>
                          <a:pt x="189" y="4570"/>
                          <a:pt x="95" y="3619"/>
                        </a:cubicBezTo>
                        <a:close/>
                      </a:path>
                    </a:pathLst>
                  </a:custGeom>
                  <a:solidFill>
                    <a:srgbClr val="B5B5B5"/>
                  </a:solidFill>
                  <a:ln w="9525" cap="flat">
                    <a:noFill/>
                    <a:prstDash val="solid"/>
                    <a:miter/>
                  </a:ln>
                </p:spPr>
                <p:txBody>
                  <a:bodyPr rtlCol="0" anchor="ctr"/>
                  <a:lstStyle/>
                  <a:p>
                    <a:endParaRPr lang="en-US" sz="1350"/>
                  </a:p>
                </p:txBody>
              </p:sp>
            </p:grpSp>
            <p:sp>
              <p:nvSpPr>
                <p:cNvPr id="1020" name="Freeform: Shape 1019">
                  <a:extLst>
                    <a:ext uri="{FF2B5EF4-FFF2-40B4-BE49-F238E27FC236}">
                      <a16:creationId xmlns:a16="http://schemas.microsoft.com/office/drawing/2014/main" id="{7671B75B-A5F1-4D51-BE5A-82977C1764B6}"/>
                    </a:ext>
                  </a:extLst>
                </p:cNvPr>
                <p:cNvSpPr/>
                <p:nvPr/>
              </p:nvSpPr>
              <p:spPr>
                <a:xfrm>
                  <a:off x="1474917" y="3433854"/>
                  <a:ext cx="61912" cy="61364"/>
                </a:xfrm>
                <a:custGeom>
                  <a:avLst/>
                  <a:gdLst>
                    <a:gd name="connsiteX0" fmla="*/ 33719 w 61912"/>
                    <a:gd name="connsiteY0" fmla="*/ 13835 h 61364"/>
                    <a:gd name="connsiteX1" fmla="*/ 45530 w 61912"/>
                    <a:gd name="connsiteY1" fmla="*/ 34218 h 61364"/>
                    <a:gd name="connsiteX2" fmla="*/ 45530 w 61912"/>
                    <a:gd name="connsiteY2" fmla="*/ 35075 h 61364"/>
                    <a:gd name="connsiteX3" fmla="*/ 61913 w 61912"/>
                    <a:gd name="connsiteY3" fmla="*/ 58793 h 61364"/>
                    <a:gd name="connsiteX4" fmla="*/ 59246 w 61912"/>
                    <a:gd name="connsiteY4" fmla="*/ 61364 h 61364"/>
                    <a:gd name="connsiteX5" fmla="*/ 44291 w 61912"/>
                    <a:gd name="connsiteY5" fmla="*/ 39647 h 61364"/>
                    <a:gd name="connsiteX6" fmla="*/ 33719 w 61912"/>
                    <a:gd name="connsiteY6" fmla="*/ 40981 h 61364"/>
                    <a:gd name="connsiteX7" fmla="*/ 11906 w 61912"/>
                    <a:gd name="connsiteY7" fmla="*/ 28884 h 61364"/>
                    <a:gd name="connsiteX8" fmla="*/ 0 w 61912"/>
                    <a:gd name="connsiteY8" fmla="*/ 8405 h 61364"/>
                    <a:gd name="connsiteX9" fmla="*/ 11906 w 61912"/>
                    <a:gd name="connsiteY9" fmla="*/ 1643 h 61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 h="61364">
                      <a:moveTo>
                        <a:pt x="33719" y="13835"/>
                      </a:moveTo>
                      <a:cubicBezTo>
                        <a:pt x="40707" y="18332"/>
                        <a:pt x="45103" y="25918"/>
                        <a:pt x="45530" y="34218"/>
                      </a:cubicBezTo>
                      <a:lnTo>
                        <a:pt x="45530" y="35075"/>
                      </a:lnTo>
                      <a:lnTo>
                        <a:pt x="61913" y="58793"/>
                      </a:lnTo>
                      <a:lnTo>
                        <a:pt x="59246" y="61364"/>
                      </a:lnTo>
                      <a:lnTo>
                        <a:pt x="44291" y="39647"/>
                      </a:lnTo>
                      <a:cubicBezTo>
                        <a:pt x="42291" y="42886"/>
                        <a:pt x="38291" y="43648"/>
                        <a:pt x="33719" y="40981"/>
                      </a:cubicBezTo>
                      <a:lnTo>
                        <a:pt x="11906" y="28884"/>
                      </a:lnTo>
                      <a:cubicBezTo>
                        <a:pt x="4901" y="24345"/>
                        <a:pt x="479" y="16739"/>
                        <a:pt x="0" y="8405"/>
                      </a:cubicBezTo>
                      <a:cubicBezTo>
                        <a:pt x="0" y="881"/>
                        <a:pt x="5429" y="-2167"/>
                        <a:pt x="11906" y="1643"/>
                      </a:cubicBezTo>
                      <a:close/>
                    </a:path>
                  </a:pathLst>
                </a:custGeom>
                <a:solidFill>
                  <a:srgbClr val="EEEDE1"/>
                </a:solidFill>
                <a:ln w="9525" cap="flat">
                  <a:noFill/>
                  <a:prstDash val="solid"/>
                  <a:miter/>
                </a:ln>
              </p:spPr>
              <p:txBody>
                <a:bodyPr rtlCol="0" anchor="ctr"/>
                <a:lstStyle/>
                <a:p>
                  <a:endParaRPr lang="en-US" sz="1350"/>
                </a:p>
              </p:txBody>
            </p:sp>
          </p:grpSp>
          <p:grpSp>
            <p:nvGrpSpPr>
              <p:cNvPr id="1021" name="Graphic 2">
                <a:extLst>
                  <a:ext uri="{FF2B5EF4-FFF2-40B4-BE49-F238E27FC236}">
                    <a16:creationId xmlns:a16="http://schemas.microsoft.com/office/drawing/2014/main" id="{347D8149-BB10-4F19-9F6E-EF8552D8A7A2}"/>
                  </a:ext>
                </a:extLst>
              </p:cNvPr>
              <p:cNvGrpSpPr/>
              <p:nvPr/>
            </p:nvGrpSpPr>
            <p:grpSpPr>
              <a:xfrm>
                <a:off x="2145580" y="3500593"/>
                <a:ext cx="136294" cy="150835"/>
                <a:chOff x="2145580" y="3500593"/>
                <a:chExt cx="136294" cy="150835"/>
              </a:xfrm>
            </p:grpSpPr>
            <p:sp>
              <p:nvSpPr>
                <p:cNvPr id="1022" name="Freeform: Shape 1021">
                  <a:extLst>
                    <a:ext uri="{FF2B5EF4-FFF2-40B4-BE49-F238E27FC236}">
                      <a16:creationId xmlns:a16="http://schemas.microsoft.com/office/drawing/2014/main" id="{0D683F32-4525-4F7E-AE92-C04EDEC3A1EE}"/>
                    </a:ext>
                  </a:extLst>
                </p:cNvPr>
                <p:cNvSpPr/>
                <p:nvPr/>
              </p:nvSpPr>
              <p:spPr>
                <a:xfrm>
                  <a:off x="2145580" y="3500593"/>
                  <a:ext cx="121530" cy="147406"/>
                </a:xfrm>
                <a:custGeom>
                  <a:avLst/>
                  <a:gdLst>
                    <a:gd name="connsiteX0" fmla="*/ 87050 w 121530"/>
                    <a:gd name="connsiteY0" fmla="*/ 3388 h 147406"/>
                    <a:gd name="connsiteX1" fmla="*/ 54951 w 121530"/>
                    <a:gd name="connsiteY1" fmla="*/ 4817 h 147406"/>
                    <a:gd name="connsiteX2" fmla="*/ 50855 w 121530"/>
                    <a:gd name="connsiteY2" fmla="*/ 6913 h 147406"/>
                    <a:gd name="connsiteX3" fmla="*/ 7898 w 121530"/>
                    <a:gd name="connsiteY3" fmla="*/ 59205 h 147406"/>
                    <a:gd name="connsiteX4" fmla="*/ 182 w 121530"/>
                    <a:gd name="connsiteY4" fmla="*/ 94733 h 147406"/>
                    <a:gd name="connsiteX5" fmla="*/ 15041 w 121530"/>
                    <a:gd name="connsiteY5" fmla="*/ 127404 h 147406"/>
                    <a:gd name="connsiteX6" fmla="*/ 49427 w 121530"/>
                    <a:gd name="connsiteY6" fmla="*/ 147406 h 147406"/>
                    <a:gd name="connsiteX7" fmla="*/ 34663 w 121530"/>
                    <a:gd name="connsiteY7" fmla="*/ 114736 h 147406"/>
                    <a:gd name="connsiteX8" fmla="*/ 42283 w 121530"/>
                    <a:gd name="connsiteY8" fmla="*/ 79207 h 147406"/>
                    <a:gd name="connsiteX9" fmla="*/ 85336 w 121530"/>
                    <a:gd name="connsiteY9" fmla="*/ 27010 h 147406"/>
                    <a:gd name="connsiteX10" fmla="*/ 89432 w 121530"/>
                    <a:gd name="connsiteY10" fmla="*/ 24820 h 147406"/>
                    <a:gd name="connsiteX11" fmla="*/ 121531 w 121530"/>
                    <a:gd name="connsiteY11" fmla="*/ 23391 h 14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530" h="147406">
                      <a:moveTo>
                        <a:pt x="87050" y="3388"/>
                      </a:moveTo>
                      <a:cubicBezTo>
                        <a:pt x="76797" y="-1592"/>
                        <a:pt x="64722" y="-1054"/>
                        <a:pt x="54951" y="4817"/>
                      </a:cubicBezTo>
                      <a:cubicBezTo>
                        <a:pt x="53618" y="5388"/>
                        <a:pt x="52284" y="6150"/>
                        <a:pt x="50855" y="6913"/>
                      </a:cubicBezTo>
                      <a:cubicBezTo>
                        <a:pt x="31397" y="19397"/>
                        <a:pt x="16367" y="37693"/>
                        <a:pt x="7898" y="59205"/>
                      </a:cubicBezTo>
                      <a:cubicBezTo>
                        <a:pt x="3022" y="70427"/>
                        <a:pt x="401" y="82499"/>
                        <a:pt x="182" y="94733"/>
                      </a:cubicBezTo>
                      <a:cubicBezTo>
                        <a:pt x="-1113" y="107505"/>
                        <a:pt x="4563" y="119986"/>
                        <a:pt x="15041" y="127404"/>
                      </a:cubicBezTo>
                      <a:lnTo>
                        <a:pt x="49427" y="147406"/>
                      </a:lnTo>
                      <a:cubicBezTo>
                        <a:pt x="38969" y="139980"/>
                        <a:pt x="33326" y="127492"/>
                        <a:pt x="34663" y="114736"/>
                      </a:cubicBezTo>
                      <a:cubicBezTo>
                        <a:pt x="34849" y="102508"/>
                        <a:pt x="37438" y="90436"/>
                        <a:pt x="42283" y="79207"/>
                      </a:cubicBezTo>
                      <a:cubicBezTo>
                        <a:pt x="50789" y="57714"/>
                        <a:pt x="65854" y="39450"/>
                        <a:pt x="85336" y="27010"/>
                      </a:cubicBezTo>
                      <a:cubicBezTo>
                        <a:pt x="86660" y="26207"/>
                        <a:pt x="88028" y="25475"/>
                        <a:pt x="89432" y="24820"/>
                      </a:cubicBezTo>
                      <a:cubicBezTo>
                        <a:pt x="99202" y="18948"/>
                        <a:pt x="111277" y="18411"/>
                        <a:pt x="121531" y="23391"/>
                      </a:cubicBezTo>
                      <a:close/>
                    </a:path>
                  </a:pathLst>
                </a:custGeom>
                <a:solidFill>
                  <a:srgbClr val="011C2B"/>
                </a:solidFill>
                <a:ln w="9525" cap="flat">
                  <a:noFill/>
                  <a:prstDash val="solid"/>
                  <a:miter/>
                </a:ln>
              </p:spPr>
              <p:txBody>
                <a:bodyPr rtlCol="0" anchor="ctr"/>
                <a:lstStyle/>
                <a:p>
                  <a:endParaRPr lang="en-US" sz="1350"/>
                </a:p>
              </p:txBody>
            </p:sp>
            <p:sp>
              <p:nvSpPr>
                <p:cNvPr id="1023" name="Freeform: Shape 1022">
                  <a:extLst>
                    <a:ext uri="{FF2B5EF4-FFF2-40B4-BE49-F238E27FC236}">
                      <a16:creationId xmlns:a16="http://schemas.microsoft.com/office/drawing/2014/main" id="{C58BDD52-0621-4C63-B460-C5498174892C}"/>
                    </a:ext>
                  </a:extLst>
                </p:cNvPr>
                <p:cNvSpPr/>
                <p:nvPr/>
              </p:nvSpPr>
              <p:spPr>
                <a:xfrm>
                  <a:off x="2180243" y="3520588"/>
                  <a:ext cx="101631" cy="130840"/>
                </a:xfrm>
                <a:custGeom>
                  <a:avLst/>
                  <a:gdLst>
                    <a:gd name="connsiteX0" fmla="*/ 50673 w 101631"/>
                    <a:gd name="connsiteY0" fmla="*/ 7015 h 130840"/>
                    <a:gd name="connsiteX1" fmla="*/ 101632 w 101631"/>
                    <a:gd name="connsiteY1" fmla="*/ 36067 h 130840"/>
                    <a:gd name="connsiteX2" fmla="*/ 50959 w 101631"/>
                    <a:gd name="connsiteY2" fmla="*/ 123887 h 130840"/>
                    <a:gd name="connsiteX3" fmla="*/ 0 w 101631"/>
                    <a:gd name="connsiteY3" fmla="*/ 94741 h 130840"/>
                    <a:gd name="connsiteX4" fmla="*/ 50673 w 101631"/>
                    <a:gd name="connsiteY4" fmla="*/ 7015 h 130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31" h="130840">
                      <a:moveTo>
                        <a:pt x="50673" y="7015"/>
                      </a:moveTo>
                      <a:cubicBezTo>
                        <a:pt x="79248" y="-9272"/>
                        <a:pt x="101536" y="3777"/>
                        <a:pt x="101632" y="36067"/>
                      </a:cubicBezTo>
                      <a:cubicBezTo>
                        <a:pt x="99745" y="71756"/>
                        <a:pt x="80913" y="104393"/>
                        <a:pt x="50959" y="123887"/>
                      </a:cubicBezTo>
                      <a:cubicBezTo>
                        <a:pt x="22384" y="140080"/>
                        <a:pt x="0" y="127030"/>
                        <a:pt x="0" y="94741"/>
                      </a:cubicBezTo>
                      <a:cubicBezTo>
                        <a:pt x="1855" y="59068"/>
                        <a:pt x="20699" y="26446"/>
                        <a:pt x="50673" y="7015"/>
                      </a:cubicBezTo>
                      <a:close/>
                    </a:path>
                  </a:pathLst>
                </a:custGeom>
                <a:solidFill>
                  <a:srgbClr val="C2C2C2"/>
                </a:solidFill>
                <a:ln w="9525" cap="flat">
                  <a:noFill/>
                  <a:prstDash val="solid"/>
                  <a:miter/>
                </a:ln>
              </p:spPr>
              <p:txBody>
                <a:bodyPr rtlCol="0" anchor="ctr"/>
                <a:lstStyle/>
                <a:p>
                  <a:endParaRPr lang="en-US" sz="1350"/>
                </a:p>
              </p:txBody>
            </p:sp>
          </p:grpSp>
          <p:sp>
            <p:nvSpPr>
              <p:cNvPr id="1024" name="Freeform: Shape 1023">
                <a:extLst>
                  <a:ext uri="{FF2B5EF4-FFF2-40B4-BE49-F238E27FC236}">
                    <a16:creationId xmlns:a16="http://schemas.microsoft.com/office/drawing/2014/main" id="{F5788716-EEB9-4CA8-A41F-156B8A2BFF38}"/>
                  </a:ext>
                </a:extLst>
              </p:cNvPr>
              <p:cNvSpPr/>
              <p:nvPr/>
            </p:nvSpPr>
            <p:spPr>
              <a:xfrm>
                <a:off x="2180243" y="3520588"/>
                <a:ext cx="101631" cy="130840"/>
              </a:xfrm>
              <a:custGeom>
                <a:avLst/>
                <a:gdLst>
                  <a:gd name="connsiteX0" fmla="*/ 50673 w 101631"/>
                  <a:gd name="connsiteY0" fmla="*/ 7015 h 130840"/>
                  <a:gd name="connsiteX1" fmla="*/ 101632 w 101631"/>
                  <a:gd name="connsiteY1" fmla="*/ 36067 h 130840"/>
                  <a:gd name="connsiteX2" fmla="*/ 50959 w 101631"/>
                  <a:gd name="connsiteY2" fmla="*/ 123887 h 130840"/>
                  <a:gd name="connsiteX3" fmla="*/ 0 w 101631"/>
                  <a:gd name="connsiteY3" fmla="*/ 94741 h 130840"/>
                  <a:gd name="connsiteX4" fmla="*/ 50673 w 101631"/>
                  <a:gd name="connsiteY4" fmla="*/ 7015 h 130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31" h="130840">
                    <a:moveTo>
                      <a:pt x="50673" y="7015"/>
                    </a:moveTo>
                    <a:cubicBezTo>
                      <a:pt x="79248" y="-9272"/>
                      <a:pt x="101536" y="3777"/>
                      <a:pt x="101632" y="36067"/>
                    </a:cubicBezTo>
                    <a:cubicBezTo>
                      <a:pt x="99745" y="71756"/>
                      <a:pt x="80913" y="104393"/>
                      <a:pt x="50959" y="123887"/>
                    </a:cubicBezTo>
                    <a:cubicBezTo>
                      <a:pt x="22384" y="140080"/>
                      <a:pt x="0" y="127030"/>
                      <a:pt x="0" y="94741"/>
                    </a:cubicBezTo>
                    <a:cubicBezTo>
                      <a:pt x="1855" y="59068"/>
                      <a:pt x="20699" y="26446"/>
                      <a:pt x="50673" y="7015"/>
                    </a:cubicBezTo>
                    <a:close/>
                  </a:path>
                </a:pathLst>
              </a:custGeom>
              <a:solidFill>
                <a:srgbClr val="025074"/>
              </a:solidFill>
              <a:ln w="9525" cap="flat">
                <a:noFill/>
                <a:prstDash val="solid"/>
                <a:miter/>
              </a:ln>
            </p:spPr>
            <p:txBody>
              <a:bodyPr rtlCol="0" anchor="ctr"/>
              <a:lstStyle/>
              <a:p>
                <a:endParaRPr lang="en-US" sz="1350"/>
              </a:p>
            </p:txBody>
          </p:sp>
          <p:sp>
            <p:nvSpPr>
              <p:cNvPr id="1025" name="Freeform: Shape 1024">
                <a:extLst>
                  <a:ext uri="{FF2B5EF4-FFF2-40B4-BE49-F238E27FC236}">
                    <a16:creationId xmlns:a16="http://schemas.microsoft.com/office/drawing/2014/main" id="{E90D99C3-E663-46B4-AB70-FD3B5AAAF374}"/>
                  </a:ext>
                </a:extLst>
              </p:cNvPr>
              <p:cNvSpPr/>
              <p:nvPr/>
            </p:nvSpPr>
            <p:spPr>
              <a:xfrm>
                <a:off x="2207390" y="3555602"/>
                <a:ext cx="47339" cy="60779"/>
              </a:xfrm>
              <a:custGeom>
                <a:avLst/>
                <a:gdLst>
                  <a:gd name="connsiteX0" fmla="*/ 23622 w 47339"/>
                  <a:gd name="connsiteY0" fmla="*/ 3243 h 60779"/>
                  <a:gd name="connsiteX1" fmla="*/ 47339 w 47339"/>
                  <a:gd name="connsiteY1" fmla="*/ 16769 h 60779"/>
                  <a:gd name="connsiteX2" fmla="*/ 23717 w 47339"/>
                  <a:gd name="connsiteY2" fmla="*/ 57536 h 60779"/>
                  <a:gd name="connsiteX3" fmla="*/ 0 w 47339"/>
                  <a:gd name="connsiteY3" fmla="*/ 44010 h 60779"/>
                  <a:gd name="connsiteX4" fmla="*/ 23622 w 47339"/>
                  <a:gd name="connsiteY4" fmla="*/ 3243 h 60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39" h="60779">
                    <a:moveTo>
                      <a:pt x="23622" y="3243"/>
                    </a:moveTo>
                    <a:cubicBezTo>
                      <a:pt x="36671" y="-4281"/>
                      <a:pt x="47244" y="1719"/>
                      <a:pt x="47339" y="16769"/>
                    </a:cubicBezTo>
                    <a:cubicBezTo>
                      <a:pt x="46410" y="33345"/>
                      <a:pt x="37637" y="48487"/>
                      <a:pt x="23717" y="57536"/>
                    </a:cubicBezTo>
                    <a:cubicBezTo>
                      <a:pt x="10668" y="65061"/>
                      <a:pt x="95" y="59060"/>
                      <a:pt x="0" y="44010"/>
                    </a:cubicBezTo>
                    <a:cubicBezTo>
                      <a:pt x="929" y="27434"/>
                      <a:pt x="9702" y="12293"/>
                      <a:pt x="23622" y="3243"/>
                    </a:cubicBezTo>
                    <a:close/>
                  </a:path>
                </a:pathLst>
              </a:custGeom>
              <a:solidFill>
                <a:srgbClr val="C2C2C2"/>
              </a:solidFill>
              <a:ln w="9525" cap="flat">
                <a:noFill/>
                <a:prstDash val="solid"/>
                <a:miter/>
              </a:ln>
            </p:spPr>
            <p:txBody>
              <a:bodyPr rtlCol="0" anchor="ctr"/>
              <a:lstStyle/>
              <a:p>
                <a:endParaRPr lang="en-US" sz="1350"/>
              </a:p>
            </p:txBody>
          </p:sp>
          <p:grpSp>
            <p:nvGrpSpPr>
              <p:cNvPr id="1026" name="Graphic 2">
                <a:extLst>
                  <a:ext uri="{FF2B5EF4-FFF2-40B4-BE49-F238E27FC236}">
                    <a16:creationId xmlns:a16="http://schemas.microsoft.com/office/drawing/2014/main" id="{0843B335-DDB4-4EB9-A475-D72B4A876D76}"/>
                  </a:ext>
                </a:extLst>
              </p:cNvPr>
              <p:cNvGrpSpPr/>
              <p:nvPr/>
            </p:nvGrpSpPr>
            <p:grpSpPr>
              <a:xfrm>
                <a:off x="1713712" y="3745602"/>
                <a:ext cx="136013" cy="150812"/>
                <a:chOff x="1713712" y="3745602"/>
                <a:chExt cx="136013" cy="150812"/>
              </a:xfrm>
            </p:grpSpPr>
            <p:sp>
              <p:nvSpPr>
                <p:cNvPr id="1027" name="Freeform: Shape 1026">
                  <a:extLst>
                    <a:ext uri="{FF2B5EF4-FFF2-40B4-BE49-F238E27FC236}">
                      <a16:creationId xmlns:a16="http://schemas.microsoft.com/office/drawing/2014/main" id="{038A8D52-14F8-43B6-B684-108171E7A7B1}"/>
                    </a:ext>
                  </a:extLst>
                </p:cNvPr>
                <p:cNvSpPr/>
                <p:nvPr/>
              </p:nvSpPr>
              <p:spPr>
                <a:xfrm>
                  <a:off x="1713712" y="3745602"/>
                  <a:ext cx="121536" cy="147380"/>
                </a:xfrm>
                <a:custGeom>
                  <a:avLst/>
                  <a:gdLst>
                    <a:gd name="connsiteX0" fmla="*/ 86770 w 121536"/>
                    <a:gd name="connsiteY0" fmla="*/ 3362 h 147380"/>
                    <a:gd name="connsiteX1" fmla="*/ 54670 w 121536"/>
                    <a:gd name="connsiteY1" fmla="*/ 4791 h 147380"/>
                    <a:gd name="connsiteX2" fmla="*/ 50575 w 121536"/>
                    <a:gd name="connsiteY2" fmla="*/ 6982 h 147380"/>
                    <a:gd name="connsiteX3" fmla="*/ 7903 w 121536"/>
                    <a:gd name="connsiteY3" fmla="*/ 59179 h 147380"/>
                    <a:gd name="connsiteX4" fmla="*/ 188 w 121536"/>
                    <a:gd name="connsiteY4" fmla="*/ 94707 h 147380"/>
                    <a:gd name="connsiteX5" fmla="*/ 15047 w 121536"/>
                    <a:gd name="connsiteY5" fmla="*/ 127378 h 147380"/>
                    <a:gd name="connsiteX6" fmla="*/ 49432 w 121536"/>
                    <a:gd name="connsiteY6" fmla="*/ 147380 h 147380"/>
                    <a:gd name="connsiteX7" fmla="*/ 34668 w 121536"/>
                    <a:gd name="connsiteY7" fmla="*/ 114805 h 147380"/>
                    <a:gd name="connsiteX8" fmla="*/ 42288 w 121536"/>
                    <a:gd name="connsiteY8" fmla="*/ 79181 h 147380"/>
                    <a:gd name="connsiteX9" fmla="*/ 85341 w 121536"/>
                    <a:gd name="connsiteY9" fmla="*/ 26984 h 147380"/>
                    <a:gd name="connsiteX10" fmla="*/ 89437 w 121536"/>
                    <a:gd name="connsiteY10" fmla="*/ 24794 h 147380"/>
                    <a:gd name="connsiteX11" fmla="*/ 121536 w 121536"/>
                    <a:gd name="connsiteY11" fmla="*/ 23460 h 14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536" h="147380">
                      <a:moveTo>
                        <a:pt x="86770" y="3362"/>
                      </a:moveTo>
                      <a:cubicBezTo>
                        <a:pt x="76509" y="-1583"/>
                        <a:pt x="64451" y="-1046"/>
                        <a:pt x="54670" y="4791"/>
                      </a:cubicBezTo>
                      <a:lnTo>
                        <a:pt x="50575" y="6982"/>
                      </a:lnTo>
                      <a:cubicBezTo>
                        <a:pt x="31252" y="19501"/>
                        <a:pt x="16330" y="37753"/>
                        <a:pt x="7903" y="59179"/>
                      </a:cubicBezTo>
                      <a:cubicBezTo>
                        <a:pt x="3046" y="70408"/>
                        <a:pt x="425" y="82475"/>
                        <a:pt x="188" y="94707"/>
                      </a:cubicBezTo>
                      <a:cubicBezTo>
                        <a:pt x="-1129" y="107482"/>
                        <a:pt x="4553" y="119974"/>
                        <a:pt x="15047" y="127378"/>
                      </a:cubicBezTo>
                      <a:lnTo>
                        <a:pt x="49432" y="147380"/>
                      </a:lnTo>
                      <a:cubicBezTo>
                        <a:pt x="38989" y="139984"/>
                        <a:pt x="33346" y="127533"/>
                        <a:pt x="34668" y="114805"/>
                      </a:cubicBezTo>
                      <a:cubicBezTo>
                        <a:pt x="34861" y="102547"/>
                        <a:pt x="37450" y="90446"/>
                        <a:pt x="42288" y="79181"/>
                      </a:cubicBezTo>
                      <a:cubicBezTo>
                        <a:pt x="50794" y="57688"/>
                        <a:pt x="65859" y="39424"/>
                        <a:pt x="85341" y="26984"/>
                      </a:cubicBezTo>
                      <a:cubicBezTo>
                        <a:pt x="86666" y="26181"/>
                        <a:pt x="88033" y="25449"/>
                        <a:pt x="89437" y="24794"/>
                      </a:cubicBezTo>
                      <a:cubicBezTo>
                        <a:pt x="99218" y="18936"/>
                        <a:pt x="111302" y="18434"/>
                        <a:pt x="121536" y="23460"/>
                      </a:cubicBezTo>
                      <a:close/>
                    </a:path>
                  </a:pathLst>
                </a:custGeom>
                <a:solidFill>
                  <a:srgbClr val="011C2B"/>
                </a:solidFill>
                <a:ln w="9525" cap="flat">
                  <a:noFill/>
                  <a:prstDash val="solid"/>
                  <a:miter/>
                </a:ln>
              </p:spPr>
              <p:txBody>
                <a:bodyPr rtlCol="0" anchor="ctr"/>
                <a:lstStyle/>
                <a:p>
                  <a:endParaRPr lang="en-US" sz="1350"/>
                </a:p>
              </p:txBody>
            </p:sp>
            <p:sp>
              <p:nvSpPr>
                <p:cNvPr id="1028" name="Freeform: Shape 1027">
                  <a:extLst>
                    <a:ext uri="{FF2B5EF4-FFF2-40B4-BE49-F238E27FC236}">
                      <a16:creationId xmlns:a16="http://schemas.microsoft.com/office/drawing/2014/main" id="{20BF49B1-DC1A-4983-9A36-EA0B1837BCBC}"/>
                    </a:ext>
                  </a:extLst>
                </p:cNvPr>
                <p:cNvSpPr/>
                <p:nvPr/>
              </p:nvSpPr>
              <p:spPr>
                <a:xfrm>
                  <a:off x="1748094" y="3765613"/>
                  <a:ext cx="101631" cy="130801"/>
                </a:xfrm>
                <a:custGeom>
                  <a:avLst/>
                  <a:gdLst>
                    <a:gd name="connsiteX0" fmla="*/ 50673 w 101631"/>
                    <a:gd name="connsiteY0" fmla="*/ 6973 h 130801"/>
                    <a:gd name="connsiteX1" fmla="*/ 101632 w 101631"/>
                    <a:gd name="connsiteY1" fmla="*/ 36025 h 130801"/>
                    <a:gd name="connsiteX2" fmla="*/ 50959 w 101631"/>
                    <a:gd name="connsiteY2" fmla="*/ 123845 h 130801"/>
                    <a:gd name="connsiteX3" fmla="*/ 0 w 101631"/>
                    <a:gd name="connsiteY3" fmla="*/ 94794 h 130801"/>
                    <a:gd name="connsiteX4" fmla="*/ 50673 w 101631"/>
                    <a:gd name="connsiteY4" fmla="*/ 6973 h 130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31" h="130801">
                      <a:moveTo>
                        <a:pt x="50673" y="6973"/>
                      </a:moveTo>
                      <a:cubicBezTo>
                        <a:pt x="79248" y="-9219"/>
                        <a:pt x="101537" y="3735"/>
                        <a:pt x="101632" y="36025"/>
                      </a:cubicBezTo>
                      <a:cubicBezTo>
                        <a:pt x="99776" y="71723"/>
                        <a:pt x="80936" y="104373"/>
                        <a:pt x="50959" y="123845"/>
                      </a:cubicBezTo>
                      <a:cubicBezTo>
                        <a:pt x="22860" y="140038"/>
                        <a:pt x="95" y="126988"/>
                        <a:pt x="0" y="94794"/>
                      </a:cubicBezTo>
                      <a:cubicBezTo>
                        <a:pt x="1856" y="59096"/>
                        <a:pt x="20696" y="26445"/>
                        <a:pt x="50673" y="6973"/>
                      </a:cubicBezTo>
                      <a:close/>
                    </a:path>
                  </a:pathLst>
                </a:custGeom>
                <a:solidFill>
                  <a:srgbClr val="C2C2C2"/>
                </a:solidFill>
                <a:ln w="9525" cap="flat">
                  <a:noFill/>
                  <a:prstDash val="solid"/>
                  <a:miter/>
                </a:ln>
              </p:spPr>
              <p:txBody>
                <a:bodyPr rtlCol="0" anchor="ctr"/>
                <a:lstStyle/>
                <a:p>
                  <a:endParaRPr lang="en-US" sz="1350"/>
                </a:p>
              </p:txBody>
            </p:sp>
          </p:grpSp>
          <p:sp>
            <p:nvSpPr>
              <p:cNvPr id="1029" name="Freeform: Shape 1028">
                <a:extLst>
                  <a:ext uri="{FF2B5EF4-FFF2-40B4-BE49-F238E27FC236}">
                    <a16:creationId xmlns:a16="http://schemas.microsoft.com/office/drawing/2014/main" id="{A1CB3CA3-DF44-4067-AD18-3F566292B1BD}"/>
                  </a:ext>
                </a:extLst>
              </p:cNvPr>
              <p:cNvSpPr/>
              <p:nvPr/>
            </p:nvSpPr>
            <p:spPr>
              <a:xfrm>
                <a:off x="1748094" y="3765613"/>
                <a:ext cx="101631" cy="130801"/>
              </a:xfrm>
              <a:custGeom>
                <a:avLst/>
                <a:gdLst>
                  <a:gd name="connsiteX0" fmla="*/ 50673 w 101631"/>
                  <a:gd name="connsiteY0" fmla="*/ 6973 h 130801"/>
                  <a:gd name="connsiteX1" fmla="*/ 101632 w 101631"/>
                  <a:gd name="connsiteY1" fmla="*/ 36025 h 130801"/>
                  <a:gd name="connsiteX2" fmla="*/ 50959 w 101631"/>
                  <a:gd name="connsiteY2" fmla="*/ 123845 h 130801"/>
                  <a:gd name="connsiteX3" fmla="*/ 0 w 101631"/>
                  <a:gd name="connsiteY3" fmla="*/ 94794 h 130801"/>
                  <a:gd name="connsiteX4" fmla="*/ 50673 w 101631"/>
                  <a:gd name="connsiteY4" fmla="*/ 6973 h 130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31" h="130801">
                    <a:moveTo>
                      <a:pt x="50673" y="6973"/>
                    </a:moveTo>
                    <a:cubicBezTo>
                      <a:pt x="79248" y="-9219"/>
                      <a:pt x="101537" y="3735"/>
                      <a:pt x="101632" y="36025"/>
                    </a:cubicBezTo>
                    <a:cubicBezTo>
                      <a:pt x="99776" y="71723"/>
                      <a:pt x="80936" y="104373"/>
                      <a:pt x="50959" y="123845"/>
                    </a:cubicBezTo>
                    <a:cubicBezTo>
                      <a:pt x="22860" y="140038"/>
                      <a:pt x="95" y="126988"/>
                      <a:pt x="0" y="94794"/>
                    </a:cubicBezTo>
                    <a:cubicBezTo>
                      <a:pt x="1856" y="59096"/>
                      <a:pt x="20696" y="26445"/>
                      <a:pt x="50673" y="6973"/>
                    </a:cubicBezTo>
                    <a:close/>
                  </a:path>
                </a:pathLst>
              </a:custGeom>
              <a:solidFill>
                <a:srgbClr val="025074"/>
              </a:solidFill>
              <a:ln w="9525" cap="flat">
                <a:noFill/>
                <a:prstDash val="solid"/>
                <a:miter/>
              </a:ln>
            </p:spPr>
            <p:txBody>
              <a:bodyPr rtlCol="0" anchor="ctr"/>
              <a:lstStyle/>
              <a:p>
                <a:endParaRPr lang="en-US" sz="1350"/>
              </a:p>
            </p:txBody>
          </p:sp>
          <p:sp>
            <p:nvSpPr>
              <p:cNvPr id="1030" name="Freeform: Shape 1029">
                <a:extLst>
                  <a:ext uri="{FF2B5EF4-FFF2-40B4-BE49-F238E27FC236}">
                    <a16:creationId xmlns:a16="http://schemas.microsoft.com/office/drawing/2014/main" id="{B22201BC-6B98-4D4D-8CA1-EDC771DAE44C}"/>
                  </a:ext>
                </a:extLst>
              </p:cNvPr>
              <p:cNvSpPr/>
              <p:nvPr/>
            </p:nvSpPr>
            <p:spPr>
              <a:xfrm>
                <a:off x="1775240" y="3800603"/>
                <a:ext cx="47339" cy="60806"/>
              </a:xfrm>
              <a:custGeom>
                <a:avLst/>
                <a:gdLst>
                  <a:gd name="connsiteX0" fmla="*/ 23622 w 47339"/>
                  <a:gd name="connsiteY0" fmla="*/ 3226 h 60806"/>
                  <a:gd name="connsiteX1" fmla="*/ 47339 w 47339"/>
                  <a:gd name="connsiteY1" fmla="*/ 16752 h 60806"/>
                  <a:gd name="connsiteX2" fmla="*/ 23717 w 47339"/>
                  <a:gd name="connsiteY2" fmla="*/ 57519 h 60806"/>
                  <a:gd name="connsiteX3" fmla="*/ 0 w 47339"/>
                  <a:gd name="connsiteY3" fmla="*/ 44089 h 60806"/>
                  <a:gd name="connsiteX4" fmla="*/ 23622 w 47339"/>
                  <a:gd name="connsiteY4" fmla="*/ 3226 h 60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39" h="60806">
                    <a:moveTo>
                      <a:pt x="23622" y="3226"/>
                    </a:moveTo>
                    <a:cubicBezTo>
                      <a:pt x="36671" y="-4299"/>
                      <a:pt x="47244" y="1797"/>
                      <a:pt x="47339" y="16752"/>
                    </a:cubicBezTo>
                    <a:cubicBezTo>
                      <a:pt x="46441" y="33337"/>
                      <a:pt x="37660" y="48491"/>
                      <a:pt x="23717" y="57519"/>
                    </a:cubicBezTo>
                    <a:cubicBezTo>
                      <a:pt x="10668" y="65139"/>
                      <a:pt x="95" y="59043"/>
                      <a:pt x="0" y="44089"/>
                    </a:cubicBezTo>
                    <a:cubicBezTo>
                      <a:pt x="899" y="27478"/>
                      <a:pt x="9676" y="12295"/>
                      <a:pt x="23622" y="3226"/>
                    </a:cubicBezTo>
                    <a:close/>
                  </a:path>
                </a:pathLst>
              </a:custGeom>
              <a:solidFill>
                <a:srgbClr val="C2C2C2"/>
              </a:solidFill>
              <a:ln w="9525" cap="flat">
                <a:noFill/>
                <a:prstDash val="solid"/>
                <a:miter/>
              </a:ln>
            </p:spPr>
            <p:txBody>
              <a:bodyPr rtlCol="0" anchor="ctr"/>
              <a:lstStyle/>
              <a:p>
                <a:endParaRPr lang="en-US" sz="1350"/>
              </a:p>
            </p:txBody>
          </p:sp>
          <p:grpSp>
            <p:nvGrpSpPr>
              <p:cNvPr id="1031" name="Graphic 2">
                <a:extLst>
                  <a:ext uri="{FF2B5EF4-FFF2-40B4-BE49-F238E27FC236}">
                    <a16:creationId xmlns:a16="http://schemas.microsoft.com/office/drawing/2014/main" id="{AEC5002E-ECDA-49F1-B36A-96E2B98B8263}"/>
                  </a:ext>
                </a:extLst>
              </p:cNvPr>
              <p:cNvGrpSpPr/>
              <p:nvPr/>
            </p:nvGrpSpPr>
            <p:grpSpPr>
              <a:xfrm>
                <a:off x="1328327" y="3202515"/>
                <a:ext cx="1015841" cy="709993"/>
                <a:chOff x="1328327" y="3202515"/>
                <a:chExt cx="1015841" cy="709993"/>
              </a:xfrm>
            </p:grpSpPr>
            <p:sp>
              <p:nvSpPr>
                <p:cNvPr id="1032" name="Freeform: Shape 1031">
                  <a:extLst>
                    <a:ext uri="{FF2B5EF4-FFF2-40B4-BE49-F238E27FC236}">
                      <a16:creationId xmlns:a16="http://schemas.microsoft.com/office/drawing/2014/main" id="{D5E9E30A-F8A2-4308-9323-EB362539FB53}"/>
                    </a:ext>
                  </a:extLst>
                </p:cNvPr>
                <p:cNvSpPr/>
                <p:nvPr/>
              </p:nvSpPr>
              <p:spPr>
                <a:xfrm>
                  <a:off x="1650082" y="3384348"/>
                  <a:ext cx="694086" cy="528161"/>
                </a:xfrm>
                <a:custGeom>
                  <a:avLst/>
                  <a:gdLst>
                    <a:gd name="connsiteX0" fmla="*/ 694087 w 694086"/>
                    <a:gd name="connsiteY0" fmla="*/ 0 h 528161"/>
                    <a:gd name="connsiteX1" fmla="*/ 694087 w 694086"/>
                    <a:gd name="connsiteY1" fmla="*/ 126778 h 528161"/>
                    <a:gd name="connsiteX2" fmla="*/ 0 w 694086"/>
                    <a:gd name="connsiteY2" fmla="*/ 528161 h 528161"/>
                    <a:gd name="connsiteX3" fmla="*/ 0 w 694086"/>
                    <a:gd name="connsiteY3" fmla="*/ 444246 h 528161"/>
                    <a:gd name="connsiteX4" fmla="*/ 131350 w 694086"/>
                    <a:gd name="connsiteY4" fmla="*/ 329755 h 528161"/>
                    <a:gd name="connsiteX5" fmla="*/ 445960 w 694086"/>
                    <a:gd name="connsiteY5" fmla="*/ 146875 h 528161"/>
                    <a:gd name="connsiteX6" fmla="*/ 694087 w 694086"/>
                    <a:gd name="connsiteY6" fmla="*/ 0 h 52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086" h="528161">
                      <a:moveTo>
                        <a:pt x="694087" y="0"/>
                      </a:moveTo>
                      <a:lnTo>
                        <a:pt x="694087" y="126778"/>
                      </a:lnTo>
                      <a:lnTo>
                        <a:pt x="0" y="528161"/>
                      </a:lnTo>
                      <a:lnTo>
                        <a:pt x="0" y="444246"/>
                      </a:lnTo>
                      <a:lnTo>
                        <a:pt x="131350" y="329755"/>
                      </a:lnTo>
                      <a:lnTo>
                        <a:pt x="445960" y="146875"/>
                      </a:lnTo>
                      <a:lnTo>
                        <a:pt x="694087" y="0"/>
                      </a:lnTo>
                      <a:close/>
                    </a:path>
                  </a:pathLst>
                </a:custGeom>
                <a:solidFill>
                  <a:srgbClr val="EE4836"/>
                </a:solidFill>
                <a:ln w="9525" cap="flat">
                  <a:noFill/>
                  <a:prstDash val="solid"/>
                  <a:miter/>
                </a:ln>
              </p:spPr>
              <p:txBody>
                <a:bodyPr rtlCol="0" anchor="ctr"/>
                <a:lstStyle/>
                <a:p>
                  <a:endParaRPr lang="en-US" sz="1350"/>
                </a:p>
              </p:txBody>
            </p:sp>
            <p:sp>
              <p:nvSpPr>
                <p:cNvPr id="1033" name="Freeform: Shape 1032">
                  <a:extLst>
                    <a:ext uri="{FF2B5EF4-FFF2-40B4-BE49-F238E27FC236}">
                      <a16:creationId xmlns:a16="http://schemas.microsoft.com/office/drawing/2014/main" id="{ECBF4D2B-BD4F-430F-99DF-B6ABA3A065C8}"/>
                    </a:ext>
                  </a:extLst>
                </p:cNvPr>
                <p:cNvSpPr/>
                <p:nvPr/>
              </p:nvSpPr>
              <p:spPr>
                <a:xfrm>
                  <a:off x="1328327" y="3643618"/>
                  <a:ext cx="321754" cy="268890"/>
                </a:xfrm>
                <a:custGeom>
                  <a:avLst/>
                  <a:gdLst>
                    <a:gd name="connsiteX0" fmla="*/ 321755 w 321754"/>
                    <a:gd name="connsiteY0" fmla="*/ 184975 h 268890"/>
                    <a:gd name="connsiteX1" fmla="*/ 321755 w 321754"/>
                    <a:gd name="connsiteY1" fmla="*/ 268891 h 268890"/>
                    <a:gd name="connsiteX2" fmla="*/ 0 w 321754"/>
                    <a:gd name="connsiteY2" fmla="*/ 82582 h 268890"/>
                    <a:gd name="connsiteX3" fmla="*/ 0 w 321754"/>
                    <a:gd name="connsiteY3" fmla="*/ 0 h 268890"/>
                    <a:gd name="connsiteX4" fmla="*/ 321755 w 321754"/>
                    <a:gd name="connsiteY4" fmla="*/ 184975 h 268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754" h="268890">
                      <a:moveTo>
                        <a:pt x="321755" y="184975"/>
                      </a:moveTo>
                      <a:lnTo>
                        <a:pt x="321755" y="268891"/>
                      </a:lnTo>
                      <a:lnTo>
                        <a:pt x="0" y="82582"/>
                      </a:lnTo>
                      <a:lnTo>
                        <a:pt x="0" y="0"/>
                      </a:lnTo>
                      <a:lnTo>
                        <a:pt x="321755" y="184975"/>
                      </a:lnTo>
                      <a:close/>
                    </a:path>
                  </a:pathLst>
                </a:custGeom>
                <a:solidFill>
                  <a:srgbClr val="BF392B"/>
                </a:solidFill>
                <a:ln w="9525" cap="flat">
                  <a:noFill/>
                  <a:prstDash val="solid"/>
                  <a:miter/>
                </a:ln>
              </p:spPr>
              <p:txBody>
                <a:bodyPr rtlCol="0" anchor="ctr"/>
                <a:lstStyle/>
                <a:p>
                  <a:endParaRPr lang="en-US" sz="1350"/>
                </a:p>
              </p:txBody>
            </p:sp>
            <p:sp>
              <p:nvSpPr>
                <p:cNvPr id="1034" name="Freeform: Shape 1033">
                  <a:extLst>
                    <a:ext uri="{FF2B5EF4-FFF2-40B4-BE49-F238E27FC236}">
                      <a16:creationId xmlns:a16="http://schemas.microsoft.com/office/drawing/2014/main" id="{DC64A8F4-9624-4FE7-96CD-A65FCFB5D7E5}"/>
                    </a:ext>
                  </a:extLst>
                </p:cNvPr>
                <p:cNvSpPr/>
                <p:nvPr/>
              </p:nvSpPr>
              <p:spPr>
                <a:xfrm>
                  <a:off x="1328327" y="3694863"/>
                  <a:ext cx="321754" cy="217646"/>
                </a:xfrm>
                <a:custGeom>
                  <a:avLst/>
                  <a:gdLst>
                    <a:gd name="connsiteX0" fmla="*/ 321755 w 321754"/>
                    <a:gd name="connsiteY0" fmla="*/ 184975 h 217646"/>
                    <a:gd name="connsiteX1" fmla="*/ 321755 w 321754"/>
                    <a:gd name="connsiteY1" fmla="*/ 217646 h 217646"/>
                    <a:gd name="connsiteX2" fmla="*/ 0 w 321754"/>
                    <a:gd name="connsiteY2" fmla="*/ 31337 h 217646"/>
                    <a:gd name="connsiteX3" fmla="*/ 0 w 321754"/>
                    <a:gd name="connsiteY3" fmla="*/ 0 h 217646"/>
                    <a:gd name="connsiteX4" fmla="*/ 321755 w 321754"/>
                    <a:gd name="connsiteY4" fmla="*/ 184975 h 217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754" h="217646">
                      <a:moveTo>
                        <a:pt x="321755" y="184975"/>
                      </a:moveTo>
                      <a:lnTo>
                        <a:pt x="321755" y="217646"/>
                      </a:lnTo>
                      <a:lnTo>
                        <a:pt x="0" y="31337"/>
                      </a:lnTo>
                      <a:lnTo>
                        <a:pt x="0" y="0"/>
                      </a:lnTo>
                      <a:lnTo>
                        <a:pt x="321755" y="184975"/>
                      </a:lnTo>
                      <a:close/>
                    </a:path>
                  </a:pathLst>
                </a:custGeom>
                <a:solidFill>
                  <a:srgbClr val="DCDEDD"/>
                </a:solidFill>
                <a:ln w="9525" cap="flat">
                  <a:noFill/>
                  <a:prstDash val="solid"/>
                  <a:miter/>
                </a:ln>
              </p:spPr>
              <p:txBody>
                <a:bodyPr rtlCol="0" anchor="ctr"/>
                <a:lstStyle/>
                <a:p>
                  <a:endParaRPr lang="en-US" sz="1350"/>
                </a:p>
              </p:txBody>
            </p:sp>
            <p:sp>
              <p:nvSpPr>
                <p:cNvPr id="1035" name="Freeform: Shape 1034">
                  <a:extLst>
                    <a:ext uri="{FF2B5EF4-FFF2-40B4-BE49-F238E27FC236}">
                      <a16:creationId xmlns:a16="http://schemas.microsoft.com/office/drawing/2014/main" id="{D519366A-22E3-4EA4-8D0D-192FFE300C9C}"/>
                    </a:ext>
                  </a:extLst>
                </p:cNvPr>
                <p:cNvSpPr/>
                <p:nvPr/>
              </p:nvSpPr>
              <p:spPr>
                <a:xfrm>
                  <a:off x="1641319" y="3202515"/>
                  <a:ext cx="702849" cy="464629"/>
                </a:xfrm>
                <a:custGeom>
                  <a:avLst/>
                  <a:gdLst>
                    <a:gd name="connsiteX0" fmla="*/ 178308 w 702849"/>
                    <a:gd name="connsiteY0" fmla="*/ 414338 h 464629"/>
                    <a:gd name="connsiteX1" fmla="*/ 220504 w 702849"/>
                    <a:gd name="connsiteY1" fmla="*/ 464630 h 464629"/>
                    <a:gd name="connsiteX2" fmla="*/ 364141 w 702849"/>
                    <a:gd name="connsiteY2" fmla="*/ 381381 h 464629"/>
                    <a:gd name="connsiteX3" fmla="*/ 702850 w 702849"/>
                    <a:gd name="connsiteY3" fmla="*/ 181832 h 464629"/>
                    <a:gd name="connsiteX4" fmla="*/ 388048 w 702849"/>
                    <a:gd name="connsiteY4" fmla="*/ 0 h 464629"/>
                    <a:gd name="connsiteX5" fmla="*/ 0 w 702849"/>
                    <a:gd name="connsiteY5" fmla="*/ 226314 h 464629"/>
                    <a:gd name="connsiteX6" fmla="*/ 178308 w 702849"/>
                    <a:gd name="connsiteY6" fmla="*/ 414338 h 46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2849" h="464629">
                      <a:moveTo>
                        <a:pt x="178308" y="414338"/>
                      </a:moveTo>
                      <a:cubicBezTo>
                        <a:pt x="192500" y="431006"/>
                        <a:pt x="206883" y="447866"/>
                        <a:pt x="220504" y="464630"/>
                      </a:cubicBezTo>
                      <a:lnTo>
                        <a:pt x="364141" y="381381"/>
                      </a:lnTo>
                      <a:lnTo>
                        <a:pt x="702850" y="181832"/>
                      </a:lnTo>
                      <a:lnTo>
                        <a:pt x="388048" y="0"/>
                      </a:lnTo>
                      <a:lnTo>
                        <a:pt x="0" y="226314"/>
                      </a:lnTo>
                      <a:cubicBezTo>
                        <a:pt x="62957" y="285553"/>
                        <a:pt x="122489" y="348329"/>
                        <a:pt x="178308" y="414338"/>
                      </a:cubicBezTo>
                      <a:close/>
                    </a:path>
                  </a:pathLst>
                </a:custGeom>
                <a:solidFill>
                  <a:srgbClr val="FE6663"/>
                </a:solidFill>
                <a:ln w="9525" cap="flat">
                  <a:noFill/>
                  <a:prstDash val="solid"/>
                  <a:miter/>
                </a:ln>
              </p:spPr>
              <p:txBody>
                <a:bodyPr rtlCol="0" anchor="ctr"/>
                <a:lstStyle/>
                <a:p>
                  <a:endParaRPr lang="en-US" sz="1350"/>
                </a:p>
              </p:txBody>
            </p:sp>
            <p:sp>
              <p:nvSpPr>
                <p:cNvPr id="1036" name="Freeform: Shape 1035">
                  <a:extLst>
                    <a:ext uri="{FF2B5EF4-FFF2-40B4-BE49-F238E27FC236}">
                      <a16:creationId xmlns:a16="http://schemas.microsoft.com/office/drawing/2014/main" id="{F898357A-7794-43C7-B365-CD822FDD510D}"/>
                    </a:ext>
                  </a:extLst>
                </p:cNvPr>
                <p:cNvSpPr/>
                <p:nvPr/>
              </p:nvSpPr>
              <p:spPr>
                <a:xfrm>
                  <a:off x="1715614" y="3222804"/>
                  <a:ext cx="594169" cy="353472"/>
                </a:xfrm>
                <a:custGeom>
                  <a:avLst/>
                  <a:gdLst>
                    <a:gd name="connsiteX0" fmla="*/ 594170 w 594169"/>
                    <a:gd name="connsiteY0" fmla="*/ 161639 h 353472"/>
                    <a:gd name="connsiteX1" fmla="*/ 314135 w 594169"/>
                    <a:gd name="connsiteY1" fmla="*/ 0 h 353472"/>
                    <a:gd name="connsiteX2" fmla="*/ 0 w 594169"/>
                    <a:gd name="connsiteY2" fmla="*/ 199644 h 353472"/>
                    <a:gd name="connsiteX3" fmla="*/ 266414 w 594169"/>
                    <a:gd name="connsiteY3" fmla="*/ 353473 h 353472"/>
                    <a:gd name="connsiteX4" fmla="*/ 594170 w 594169"/>
                    <a:gd name="connsiteY4" fmla="*/ 161639 h 353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69" h="353472">
                      <a:moveTo>
                        <a:pt x="594170" y="161639"/>
                      </a:moveTo>
                      <a:lnTo>
                        <a:pt x="314135" y="0"/>
                      </a:lnTo>
                      <a:lnTo>
                        <a:pt x="0" y="199644"/>
                      </a:lnTo>
                      <a:lnTo>
                        <a:pt x="266414" y="353473"/>
                      </a:lnTo>
                      <a:lnTo>
                        <a:pt x="594170" y="161639"/>
                      </a:lnTo>
                      <a:close/>
                    </a:path>
                  </a:pathLst>
                </a:custGeom>
                <a:solidFill>
                  <a:srgbClr val="703229"/>
                </a:solidFill>
                <a:ln w="9525" cap="flat">
                  <a:noFill/>
                  <a:prstDash val="solid"/>
                  <a:miter/>
                </a:ln>
              </p:spPr>
              <p:txBody>
                <a:bodyPr rtlCol="0" anchor="ctr"/>
                <a:lstStyle/>
                <a:p>
                  <a:endParaRPr lang="en-US" sz="1350"/>
                </a:p>
              </p:txBody>
            </p:sp>
            <p:sp>
              <p:nvSpPr>
                <p:cNvPr id="1037" name="Freeform: Shape 1036">
                  <a:extLst>
                    <a:ext uri="{FF2B5EF4-FFF2-40B4-BE49-F238E27FC236}">
                      <a16:creationId xmlns:a16="http://schemas.microsoft.com/office/drawing/2014/main" id="{84C45B42-6F6D-457A-B649-43BD7D242733}"/>
                    </a:ext>
                  </a:extLst>
                </p:cNvPr>
                <p:cNvSpPr/>
                <p:nvPr/>
              </p:nvSpPr>
              <p:spPr>
                <a:xfrm>
                  <a:off x="1704374" y="3223375"/>
                  <a:ext cx="324421" cy="211264"/>
                </a:xfrm>
                <a:custGeom>
                  <a:avLst/>
                  <a:gdLst>
                    <a:gd name="connsiteX0" fmla="*/ 0 w 324421"/>
                    <a:gd name="connsiteY0" fmla="*/ 188119 h 211264"/>
                    <a:gd name="connsiteX1" fmla="*/ 40100 w 324421"/>
                    <a:gd name="connsiteY1" fmla="*/ 211265 h 211264"/>
                    <a:gd name="connsiteX2" fmla="*/ 324422 w 324421"/>
                    <a:gd name="connsiteY2" fmla="*/ 48578 h 211264"/>
                    <a:gd name="connsiteX3" fmla="*/ 324422 w 324421"/>
                    <a:gd name="connsiteY3" fmla="*/ 0 h 211264"/>
                    <a:gd name="connsiteX4" fmla="*/ 0 w 324421"/>
                    <a:gd name="connsiteY4" fmla="*/ 188119 h 21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421" h="211264">
                      <a:moveTo>
                        <a:pt x="0" y="188119"/>
                      </a:moveTo>
                      <a:lnTo>
                        <a:pt x="40100" y="211265"/>
                      </a:lnTo>
                      <a:lnTo>
                        <a:pt x="324422" y="48578"/>
                      </a:lnTo>
                      <a:lnTo>
                        <a:pt x="324422" y="0"/>
                      </a:lnTo>
                      <a:lnTo>
                        <a:pt x="0" y="188119"/>
                      </a:lnTo>
                      <a:close/>
                    </a:path>
                  </a:pathLst>
                </a:custGeom>
                <a:solidFill>
                  <a:srgbClr val="B54231"/>
                </a:solidFill>
                <a:ln w="9525" cap="flat">
                  <a:noFill/>
                  <a:prstDash val="solid"/>
                  <a:miter/>
                </a:ln>
              </p:spPr>
              <p:txBody>
                <a:bodyPr rtlCol="0" anchor="ctr"/>
                <a:lstStyle/>
                <a:p>
                  <a:endParaRPr lang="en-US" sz="1350"/>
                </a:p>
              </p:txBody>
            </p:sp>
            <p:sp>
              <p:nvSpPr>
                <p:cNvPr id="1038" name="Freeform: Shape 1037">
                  <a:extLst>
                    <a:ext uri="{FF2B5EF4-FFF2-40B4-BE49-F238E27FC236}">
                      <a16:creationId xmlns:a16="http://schemas.microsoft.com/office/drawing/2014/main" id="{8165714D-F965-4141-9431-A1683FA6172D}"/>
                    </a:ext>
                  </a:extLst>
                </p:cNvPr>
                <p:cNvSpPr/>
                <p:nvPr/>
              </p:nvSpPr>
              <p:spPr>
                <a:xfrm>
                  <a:off x="2028796" y="3222804"/>
                  <a:ext cx="280987" cy="186118"/>
                </a:xfrm>
                <a:custGeom>
                  <a:avLst/>
                  <a:gdLst>
                    <a:gd name="connsiteX0" fmla="*/ 952 w 280987"/>
                    <a:gd name="connsiteY0" fmla="*/ 0 h 186118"/>
                    <a:gd name="connsiteX1" fmla="*/ 0 w 280987"/>
                    <a:gd name="connsiteY1" fmla="*/ 571 h 186118"/>
                    <a:gd name="connsiteX2" fmla="*/ 0 w 280987"/>
                    <a:gd name="connsiteY2" fmla="*/ 49149 h 186118"/>
                    <a:gd name="connsiteX3" fmla="*/ 952 w 280987"/>
                    <a:gd name="connsiteY3" fmla="*/ 48482 h 186118"/>
                    <a:gd name="connsiteX4" fmla="*/ 239173 w 280987"/>
                    <a:gd name="connsiteY4" fmla="*/ 186119 h 186118"/>
                    <a:gd name="connsiteX5" fmla="*/ 280988 w 280987"/>
                    <a:gd name="connsiteY5" fmla="*/ 161639 h 186118"/>
                    <a:gd name="connsiteX6" fmla="*/ 952 w 280987"/>
                    <a:gd name="connsiteY6" fmla="*/ 0 h 18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987" h="186118">
                      <a:moveTo>
                        <a:pt x="952" y="0"/>
                      </a:moveTo>
                      <a:lnTo>
                        <a:pt x="0" y="571"/>
                      </a:lnTo>
                      <a:lnTo>
                        <a:pt x="0" y="49149"/>
                      </a:lnTo>
                      <a:lnTo>
                        <a:pt x="952" y="48482"/>
                      </a:lnTo>
                      <a:lnTo>
                        <a:pt x="239173" y="186119"/>
                      </a:lnTo>
                      <a:lnTo>
                        <a:pt x="280988" y="161639"/>
                      </a:lnTo>
                      <a:lnTo>
                        <a:pt x="952" y="0"/>
                      </a:lnTo>
                      <a:close/>
                    </a:path>
                  </a:pathLst>
                </a:custGeom>
                <a:solidFill>
                  <a:srgbClr val="8C3224"/>
                </a:solidFill>
                <a:ln w="9525" cap="flat">
                  <a:noFill/>
                  <a:prstDash val="solid"/>
                  <a:miter/>
                </a:ln>
              </p:spPr>
              <p:txBody>
                <a:bodyPr rtlCol="0" anchor="ctr"/>
                <a:lstStyle/>
                <a:p>
                  <a:endParaRPr lang="en-US" sz="1350"/>
                </a:p>
              </p:txBody>
            </p:sp>
            <p:sp>
              <p:nvSpPr>
                <p:cNvPr id="1039" name="Freeform: Shape 1038">
                  <a:extLst>
                    <a:ext uri="{FF2B5EF4-FFF2-40B4-BE49-F238E27FC236}">
                      <a16:creationId xmlns:a16="http://schemas.microsoft.com/office/drawing/2014/main" id="{EB7CDC86-4AE1-4DAC-8400-81C25974B3EE}"/>
                    </a:ext>
                  </a:extLst>
                </p:cNvPr>
                <p:cNvSpPr/>
                <p:nvPr/>
              </p:nvSpPr>
              <p:spPr>
                <a:xfrm>
                  <a:off x="1328327" y="3442736"/>
                  <a:ext cx="527685" cy="385762"/>
                </a:xfrm>
                <a:custGeom>
                  <a:avLst/>
                  <a:gdLst>
                    <a:gd name="connsiteX0" fmla="*/ 507587 w 527685"/>
                    <a:gd name="connsiteY0" fmla="*/ 203168 h 385762"/>
                    <a:gd name="connsiteX1" fmla="*/ 343948 w 527685"/>
                    <a:gd name="connsiteY1" fmla="*/ 23146 h 385762"/>
                    <a:gd name="connsiteX2" fmla="*/ 319659 w 527685"/>
                    <a:gd name="connsiteY2" fmla="*/ 0 h 385762"/>
                    <a:gd name="connsiteX3" fmla="*/ 162116 w 527685"/>
                    <a:gd name="connsiteY3" fmla="*/ 98965 h 385762"/>
                    <a:gd name="connsiteX4" fmla="*/ 0 w 527685"/>
                    <a:gd name="connsiteY4" fmla="*/ 200978 h 385762"/>
                    <a:gd name="connsiteX5" fmla="*/ 321755 w 527685"/>
                    <a:gd name="connsiteY5" fmla="*/ 385763 h 385762"/>
                    <a:gd name="connsiteX6" fmla="*/ 453390 w 527685"/>
                    <a:gd name="connsiteY6" fmla="*/ 271463 h 385762"/>
                    <a:gd name="connsiteX7" fmla="*/ 527685 w 527685"/>
                    <a:gd name="connsiteY7" fmla="*/ 227838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685" h="385762">
                      <a:moveTo>
                        <a:pt x="507587" y="203168"/>
                      </a:moveTo>
                      <a:cubicBezTo>
                        <a:pt x="456375" y="140213"/>
                        <a:pt x="401746" y="80115"/>
                        <a:pt x="343948" y="23146"/>
                      </a:cubicBezTo>
                      <a:cubicBezTo>
                        <a:pt x="335947" y="15335"/>
                        <a:pt x="327851" y="7620"/>
                        <a:pt x="319659" y="0"/>
                      </a:cubicBezTo>
                      <a:lnTo>
                        <a:pt x="162116" y="98965"/>
                      </a:lnTo>
                      <a:lnTo>
                        <a:pt x="0" y="200978"/>
                      </a:lnTo>
                      <a:lnTo>
                        <a:pt x="321755" y="385763"/>
                      </a:lnTo>
                      <a:lnTo>
                        <a:pt x="453390" y="271463"/>
                      </a:lnTo>
                      <a:lnTo>
                        <a:pt x="527685" y="227838"/>
                      </a:lnTo>
                      <a:close/>
                    </a:path>
                  </a:pathLst>
                </a:custGeom>
                <a:solidFill>
                  <a:srgbClr val="FE5F5B"/>
                </a:solidFill>
                <a:ln w="9525" cap="flat">
                  <a:noFill/>
                  <a:prstDash val="solid"/>
                  <a:miter/>
                </a:ln>
              </p:spPr>
              <p:txBody>
                <a:bodyPr rtlCol="0" anchor="ctr"/>
                <a:lstStyle/>
                <a:p>
                  <a:endParaRPr lang="en-US" sz="1350"/>
                </a:p>
              </p:txBody>
            </p:sp>
            <p:sp>
              <p:nvSpPr>
                <p:cNvPr id="1040" name="Freeform: Shape 1039">
                  <a:extLst>
                    <a:ext uri="{FF2B5EF4-FFF2-40B4-BE49-F238E27FC236}">
                      <a16:creationId xmlns:a16="http://schemas.microsoft.com/office/drawing/2014/main" id="{59FFF5CA-11BB-4A77-9FE0-EE8FCD805044}"/>
                    </a:ext>
                  </a:extLst>
                </p:cNvPr>
                <p:cNvSpPr/>
                <p:nvPr/>
              </p:nvSpPr>
              <p:spPr>
                <a:xfrm>
                  <a:off x="1683515" y="3407208"/>
                  <a:ext cx="246125" cy="241554"/>
                </a:xfrm>
                <a:custGeom>
                  <a:avLst/>
                  <a:gdLst>
                    <a:gd name="connsiteX0" fmla="*/ 237268 w 246125"/>
                    <a:gd name="connsiteY0" fmla="*/ 190976 h 241554"/>
                    <a:gd name="connsiteX1" fmla="*/ 109538 w 246125"/>
                    <a:gd name="connsiteY1" fmla="*/ 54388 h 241554"/>
                    <a:gd name="connsiteX2" fmla="*/ 54007 w 246125"/>
                    <a:gd name="connsiteY2" fmla="*/ 0 h 241554"/>
                    <a:gd name="connsiteX3" fmla="*/ 0 w 246125"/>
                    <a:gd name="connsiteY3" fmla="*/ 33719 h 241554"/>
                    <a:gd name="connsiteX4" fmla="*/ 35147 w 246125"/>
                    <a:gd name="connsiteY4" fmla="*/ 73152 h 241554"/>
                    <a:gd name="connsiteX5" fmla="*/ 142589 w 246125"/>
                    <a:gd name="connsiteY5" fmla="*/ 205930 h 241554"/>
                    <a:gd name="connsiteX6" fmla="*/ 174974 w 246125"/>
                    <a:gd name="connsiteY6" fmla="*/ 241554 h 241554"/>
                    <a:gd name="connsiteX7" fmla="*/ 246126 w 246125"/>
                    <a:gd name="connsiteY7" fmla="*/ 199644 h 241554"/>
                    <a:gd name="connsiteX8" fmla="*/ 237268 w 246125"/>
                    <a:gd name="connsiteY8" fmla="*/ 190976 h 241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125" h="241554">
                      <a:moveTo>
                        <a:pt x="237268" y="190976"/>
                      </a:moveTo>
                      <a:cubicBezTo>
                        <a:pt x="192691" y="147352"/>
                        <a:pt x="152686" y="99441"/>
                        <a:pt x="109538" y="54388"/>
                      </a:cubicBezTo>
                      <a:cubicBezTo>
                        <a:pt x="91631" y="35338"/>
                        <a:pt x="73342" y="17240"/>
                        <a:pt x="54007" y="0"/>
                      </a:cubicBezTo>
                      <a:lnTo>
                        <a:pt x="0" y="33719"/>
                      </a:lnTo>
                      <a:cubicBezTo>
                        <a:pt x="12192" y="46419"/>
                        <a:pt x="23908" y="59563"/>
                        <a:pt x="35147" y="73152"/>
                      </a:cubicBezTo>
                      <a:cubicBezTo>
                        <a:pt x="71533" y="116967"/>
                        <a:pt x="104680" y="163449"/>
                        <a:pt x="142589" y="205930"/>
                      </a:cubicBezTo>
                      <a:cubicBezTo>
                        <a:pt x="153384" y="217869"/>
                        <a:pt x="164179" y="229743"/>
                        <a:pt x="174974" y="241554"/>
                      </a:cubicBezTo>
                      <a:lnTo>
                        <a:pt x="246126" y="199644"/>
                      </a:lnTo>
                      <a:cubicBezTo>
                        <a:pt x="243269" y="196787"/>
                        <a:pt x="240221" y="193929"/>
                        <a:pt x="237268" y="190976"/>
                      </a:cubicBezTo>
                      <a:close/>
                    </a:path>
                  </a:pathLst>
                </a:custGeom>
                <a:solidFill>
                  <a:srgbClr val="703229"/>
                </a:solidFill>
                <a:ln w="9525" cap="flat">
                  <a:noFill/>
                  <a:prstDash val="solid"/>
                  <a:miter/>
                </a:ln>
              </p:spPr>
              <p:txBody>
                <a:bodyPr rtlCol="0" anchor="ctr"/>
                <a:lstStyle/>
                <a:p>
                  <a:endParaRPr lang="en-US" sz="1350"/>
                </a:p>
              </p:txBody>
            </p:sp>
          </p:grpSp>
          <p:grpSp>
            <p:nvGrpSpPr>
              <p:cNvPr id="1041" name="Graphic 2">
                <a:extLst>
                  <a:ext uri="{FF2B5EF4-FFF2-40B4-BE49-F238E27FC236}">
                    <a16:creationId xmlns:a16="http://schemas.microsoft.com/office/drawing/2014/main" id="{97C3BD5B-7769-4100-AFA6-1638C457F0EE}"/>
                  </a:ext>
                </a:extLst>
              </p:cNvPr>
              <p:cNvGrpSpPr/>
              <p:nvPr/>
            </p:nvGrpSpPr>
            <p:grpSpPr>
              <a:xfrm>
                <a:off x="1490633" y="3303671"/>
                <a:ext cx="514826" cy="410432"/>
                <a:chOff x="1490633" y="3303671"/>
                <a:chExt cx="514826" cy="410432"/>
              </a:xfrm>
            </p:grpSpPr>
            <p:sp>
              <p:nvSpPr>
                <p:cNvPr id="1042" name="Freeform: Shape 1041">
                  <a:extLst>
                    <a:ext uri="{FF2B5EF4-FFF2-40B4-BE49-F238E27FC236}">
                      <a16:creationId xmlns:a16="http://schemas.microsoft.com/office/drawing/2014/main" id="{84C0FD1D-C49A-462D-BBFB-AF8B90EF8E65}"/>
                    </a:ext>
                  </a:extLst>
                </p:cNvPr>
                <p:cNvSpPr/>
                <p:nvPr/>
              </p:nvSpPr>
              <p:spPr>
                <a:xfrm>
                  <a:off x="1490633" y="3390539"/>
                  <a:ext cx="366141" cy="323564"/>
                </a:xfrm>
                <a:custGeom>
                  <a:avLst/>
                  <a:gdLst>
                    <a:gd name="connsiteX0" fmla="*/ 366141 w 366141"/>
                    <a:gd name="connsiteY0" fmla="*/ 151924 h 323564"/>
                    <a:gd name="connsiteX1" fmla="*/ 104013 w 366141"/>
                    <a:gd name="connsiteY1" fmla="*/ 0 h 323564"/>
                    <a:gd name="connsiteX2" fmla="*/ 0 w 366141"/>
                    <a:gd name="connsiteY2" fmla="*/ 150971 h 323564"/>
                    <a:gd name="connsiteX3" fmla="*/ 291084 w 366141"/>
                    <a:gd name="connsiteY3" fmla="*/ 323564 h 323564"/>
                    <a:gd name="connsiteX4" fmla="*/ 366141 w 366141"/>
                    <a:gd name="connsiteY4" fmla="*/ 151924 h 323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41" h="323564">
                      <a:moveTo>
                        <a:pt x="366141" y="151924"/>
                      </a:moveTo>
                      <a:lnTo>
                        <a:pt x="104013" y="0"/>
                      </a:lnTo>
                      <a:lnTo>
                        <a:pt x="0" y="150971"/>
                      </a:lnTo>
                      <a:lnTo>
                        <a:pt x="291084" y="323564"/>
                      </a:lnTo>
                      <a:lnTo>
                        <a:pt x="366141" y="151924"/>
                      </a:lnTo>
                      <a:close/>
                    </a:path>
                  </a:pathLst>
                </a:custGeom>
                <a:solidFill>
                  <a:srgbClr val="FE6663"/>
                </a:solidFill>
                <a:ln w="9525" cap="flat">
                  <a:noFill/>
                  <a:prstDash val="solid"/>
                  <a:miter/>
                </a:ln>
              </p:spPr>
              <p:txBody>
                <a:bodyPr rtlCol="0" anchor="ctr"/>
                <a:lstStyle/>
                <a:p>
                  <a:endParaRPr lang="en-US" sz="1350"/>
                </a:p>
              </p:txBody>
            </p:sp>
            <p:sp>
              <p:nvSpPr>
                <p:cNvPr id="1043" name="Freeform: Shape 1042">
                  <a:extLst>
                    <a:ext uri="{FF2B5EF4-FFF2-40B4-BE49-F238E27FC236}">
                      <a16:creationId xmlns:a16="http://schemas.microsoft.com/office/drawing/2014/main" id="{82BF9BDB-7271-4888-8842-F56D74EDFACD}"/>
                    </a:ext>
                  </a:extLst>
                </p:cNvPr>
                <p:cNvSpPr/>
                <p:nvPr/>
              </p:nvSpPr>
              <p:spPr>
                <a:xfrm>
                  <a:off x="1506159" y="3405874"/>
                  <a:ext cx="336803" cy="289941"/>
                </a:xfrm>
                <a:custGeom>
                  <a:avLst/>
                  <a:gdLst>
                    <a:gd name="connsiteX0" fmla="*/ 336804 w 336803"/>
                    <a:gd name="connsiteY0" fmla="*/ 141542 h 289941"/>
                    <a:gd name="connsiteX1" fmla="*/ 92488 w 336803"/>
                    <a:gd name="connsiteY1" fmla="*/ 0 h 289941"/>
                    <a:gd name="connsiteX2" fmla="*/ 0 w 336803"/>
                    <a:gd name="connsiteY2" fmla="*/ 131540 h 289941"/>
                    <a:gd name="connsiteX3" fmla="*/ 272987 w 336803"/>
                    <a:gd name="connsiteY3" fmla="*/ 289941 h 289941"/>
                    <a:gd name="connsiteX4" fmla="*/ 336804 w 336803"/>
                    <a:gd name="connsiteY4" fmla="*/ 141542 h 289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803" h="289941">
                      <a:moveTo>
                        <a:pt x="336804" y="141542"/>
                      </a:moveTo>
                      <a:lnTo>
                        <a:pt x="92488" y="0"/>
                      </a:lnTo>
                      <a:lnTo>
                        <a:pt x="0" y="131540"/>
                      </a:lnTo>
                      <a:lnTo>
                        <a:pt x="272987" y="289941"/>
                      </a:lnTo>
                      <a:lnTo>
                        <a:pt x="336804" y="141542"/>
                      </a:lnTo>
                      <a:close/>
                    </a:path>
                  </a:pathLst>
                </a:custGeom>
                <a:solidFill>
                  <a:srgbClr val="95281B"/>
                </a:solidFill>
                <a:ln w="9525" cap="flat">
                  <a:noFill/>
                  <a:prstDash val="solid"/>
                  <a:miter/>
                </a:ln>
              </p:spPr>
              <p:txBody>
                <a:bodyPr rtlCol="0" anchor="ctr"/>
                <a:lstStyle/>
                <a:p>
                  <a:endParaRPr lang="en-US" sz="1350"/>
                </a:p>
              </p:txBody>
            </p:sp>
            <p:sp>
              <p:nvSpPr>
                <p:cNvPr id="1044" name="Freeform: Shape 1043">
                  <a:extLst>
                    <a:ext uri="{FF2B5EF4-FFF2-40B4-BE49-F238E27FC236}">
                      <a16:creationId xmlns:a16="http://schemas.microsoft.com/office/drawing/2014/main" id="{B57D5EAF-3DF8-4E66-A784-87C2720D09DB}"/>
                    </a:ext>
                  </a:extLst>
                </p:cNvPr>
                <p:cNvSpPr/>
                <p:nvPr/>
              </p:nvSpPr>
              <p:spPr>
                <a:xfrm>
                  <a:off x="1511207" y="3410446"/>
                  <a:ext cx="327374" cy="280416"/>
                </a:xfrm>
                <a:custGeom>
                  <a:avLst/>
                  <a:gdLst>
                    <a:gd name="connsiteX0" fmla="*/ 0 w 327374"/>
                    <a:gd name="connsiteY0" fmla="*/ 125921 h 280416"/>
                    <a:gd name="connsiteX1" fmla="*/ 88487 w 327374"/>
                    <a:gd name="connsiteY1" fmla="*/ 0 h 280416"/>
                    <a:gd name="connsiteX2" fmla="*/ 327374 w 327374"/>
                    <a:gd name="connsiteY2" fmla="*/ 138398 h 280416"/>
                    <a:gd name="connsiteX3" fmla="*/ 266319 w 327374"/>
                    <a:gd name="connsiteY3" fmla="*/ 280416 h 280416"/>
                    <a:gd name="connsiteX4" fmla="*/ 0 w 327374"/>
                    <a:gd name="connsiteY4" fmla="*/ 125921 h 280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4" h="280416">
                      <a:moveTo>
                        <a:pt x="0" y="125921"/>
                      </a:moveTo>
                      <a:lnTo>
                        <a:pt x="88487" y="0"/>
                      </a:lnTo>
                      <a:lnTo>
                        <a:pt x="327374" y="138398"/>
                      </a:lnTo>
                      <a:lnTo>
                        <a:pt x="266319" y="280416"/>
                      </a:lnTo>
                      <a:lnTo>
                        <a:pt x="0" y="125921"/>
                      </a:lnTo>
                      <a:close/>
                    </a:path>
                  </a:pathLst>
                </a:custGeom>
                <a:solidFill>
                  <a:srgbClr val="55D6D2"/>
                </a:solidFill>
                <a:ln w="9525" cap="flat">
                  <a:noFill/>
                  <a:prstDash val="solid"/>
                  <a:miter/>
                </a:ln>
              </p:spPr>
              <p:txBody>
                <a:bodyPr rtlCol="0" anchor="ctr"/>
                <a:lstStyle/>
                <a:p>
                  <a:endParaRPr lang="en-US" sz="1350"/>
                </a:p>
              </p:txBody>
            </p:sp>
            <p:sp>
              <p:nvSpPr>
                <p:cNvPr id="1045" name="Freeform: Shape 1044">
                  <a:extLst>
                    <a:ext uri="{FF2B5EF4-FFF2-40B4-BE49-F238E27FC236}">
                      <a16:creationId xmlns:a16="http://schemas.microsoft.com/office/drawing/2014/main" id="{E203C3A9-37AC-4FF6-8500-06A3D5FEF7F3}"/>
                    </a:ext>
                  </a:extLst>
                </p:cNvPr>
                <p:cNvSpPr/>
                <p:nvPr/>
              </p:nvSpPr>
              <p:spPr>
                <a:xfrm>
                  <a:off x="1594646" y="3303671"/>
                  <a:ext cx="410813" cy="238791"/>
                </a:xfrm>
                <a:custGeom>
                  <a:avLst/>
                  <a:gdLst>
                    <a:gd name="connsiteX0" fmla="*/ 410813 w 410813"/>
                    <a:gd name="connsiteY0" fmla="*/ 151924 h 238791"/>
                    <a:gd name="connsiteX1" fmla="*/ 150209 w 410813"/>
                    <a:gd name="connsiteY1" fmla="*/ 0 h 238791"/>
                    <a:gd name="connsiteX2" fmla="*/ 0 w 410813"/>
                    <a:gd name="connsiteY2" fmla="*/ 86868 h 238791"/>
                    <a:gd name="connsiteX3" fmla="*/ 262128 w 410813"/>
                    <a:gd name="connsiteY3" fmla="*/ 238792 h 238791"/>
                    <a:gd name="connsiteX4" fmla="*/ 410813 w 410813"/>
                    <a:gd name="connsiteY4" fmla="*/ 151924 h 238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813" h="238791">
                      <a:moveTo>
                        <a:pt x="410813" y="151924"/>
                      </a:moveTo>
                      <a:lnTo>
                        <a:pt x="150209" y="0"/>
                      </a:lnTo>
                      <a:lnTo>
                        <a:pt x="0" y="86868"/>
                      </a:lnTo>
                      <a:lnTo>
                        <a:pt x="262128" y="238792"/>
                      </a:lnTo>
                      <a:lnTo>
                        <a:pt x="410813" y="151924"/>
                      </a:lnTo>
                      <a:close/>
                    </a:path>
                  </a:pathLst>
                </a:custGeom>
                <a:solidFill>
                  <a:srgbClr val="FE5F5B"/>
                </a:solidFill>
                <a:ln w="9525" cap="flat">
                  <a:noFill/>
                  <a:prstDash val="solid"/>
                  <a:miter/>
                </a:ln>
              </p:spPr>
              <p:txBody>
                <a:bodyPr rtlCol="0" anchor="ctr"/>
                <a:lstStyle/>
                <a:p>
                  <a:endParaRPr lang="en-US" sz="1350"/>
                </a:p>
              </p:txBody>
            </p:sp>
            <p:sp>
              <p:nvSpPr>
                <p:cNvPr id="1046" name="Freeform: Shape 1045">
                  <a:extLst>
                    <a:ext uri="{FF2B5EF4-FFF2-40B4-BE49-F238E27FC236}">
                      <a16:creationId xmlns:a16="http://schemas.microsoft.com/office/drawing/2014/main" id="{894434FD-D0D0-451C-B504-D160EC75CA2A}"/>
                    </a:ext>
                  </a:extLst>
                </p:cNvPr>
                <p:cNvSpPr/>
                <p:nvPr/>
              </p:nvSpPr>
              <p:spPr>
                <a:xfrm>
                  <a:off x="1781717" y="3455595"/>
                  <a:ext cx="223742" cy="258508"/>
                </a:xfrm>
                <a:custGeom>
                  <a:avLst/>
                  <a:gdLst>
                    <a:gd name="connsiteX0" fmla="*/ 73533 w 223742"/>
                    <a:gd name="connsiteY0" fmla="*/ 86868 h 258508"/>
                    <a:gd name="connsiteX1" fmla="*/ 0 w 223742"/>
                    <a:gd name="connsiteY1" fmla="*/ 258509 h 258508"/>
                    <a:gd name="connsiteX2" fmla="*/ 223456 w 223742"/>
                    <a:gd name="connsiteY2" fmla="*/ 133541 h 258508"/>
                    <a:gd name="connsiteX3" fmla="*/ 223742 w 223742"/>
                    <a:gd name="connsiteY3" fmla="*/ 0 h 258508"/>
                    <a:gd name="connsiteX4" fmla="*/ 73533 w 223742"/>
                    <a:gd name="connsiteY4" fmla="*/ 86868 h 258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742" h="258508">
                      <a:moveTo>
                        <a:pt x="73533" y="86868"/>
                      </a:moveTo>
                      <a:lnTo>
                        <a:pt x="0" y="258509"/>
                      </a:lnTo>
                      <a:lnTo>
                        <a:pt x="223456" y="133541"/>
                      </a:lnTo>
                      <a:lnTo>
                        <a:pt x="223742" y="0"/>
                      </a:lnTo>
                      <a:lnTo>
                        <a:pt x="73533" y="86868"/>
                      </a:lnTo>
                      <a:close/>
                    </a:path>
                  </a:pathLst>
                </a:custGeom>
                <a:solidFill>
                  <a:srgbClr val="EE4836"/>
                </a:solidFill>
                <a:ln w="9525" cap="flat">
                  <a:noFill/>
                  <a:prstDash val="solid"/>
                  <a:miter/>
                </a:ln>
              </p:spPr>
              <p:txBody>
                <a:bodyPr rtlCol="0" anchor="ctr"/>
                <a:lstStyle/>
                <a:p>
                  <a:endParaRPr lang="en-US" sz="1350"/>
                </a:p>
              </p:txBody>
            </p:sp>
            <p:sp>
              <p:nvSpPr>
                <p:cNvPr id="1047" name="Freeform: Shape 1046">
                  <a:extLst>
                    <a:ext uri="{FF2B5EF4-FFF2-40B4-BE49-F238E27FC236}">
                      <a16:creationId xmlns:a16="http://schemas.microsoft.com/office/drawing/2014/main" id="{54DA8A81-5A26-47DE-9358-A68556672A53}"/>
                    </a:ext>
                  </a:extLst>
                </p:cNvPr>
                <p:cNvSpPr/>
                <p:nvPr/>
              </p:nvSpPr>
              <p:spPr>
                <a:xfrm>
                  <a:off x="1808673" y="3473883"/>
                  <a:ext cx="187642" cy="212312"/>
                </a:xfrm>
                <a:custGeom>
                  <a:avLst/>
                  <a:gdLst>
                    <a:gd name="connsiteX0" fmla="*/ 187642 w 187642"/>
                    <a:gd name="connsiteY0" fmla="*/ 0 h 212312"/>
                    <a:gd name="connsiteX1" fmla="*/ 55721 w 187642"/>
                    <a:gd name="connsiteY1" fmla="*/ 76295 h 212312"/>
                    <a:gd name="connsiteX2" fmla="*/ 0 w 187642"/>
                    <a:gd name="connsiteY2" fmla="*/ 212312 h 212312"/>
                    <a:gd name="connsiteX3" fmla="*/ 187642 w 187642"/>
                    <a:gd name="connsiteY3" fmla="*/ 103061 h 212312"/>
                    <a:gd name="connsiteX4" fmla="*/ 187642 w 187642"/>
                    <a:gd name="connsiteY4" fmla="*/ 0 h 21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42" h="212312">
                      <a:moveTo>
                        <a:pt x="187642" y="0"/>
                      </a:moveTo>
                      <a:lnTo>
                        <a:pt x="55721" y="76295"/>
                      </a:lnTo>
                      <a:lnTo>
                        <a:pt x="0" y="212312"/>
                      </a:lnTo>
                      <a:lnTo>
                        <a:pt x="187642" y="103061"/>
                      </a:lnTo>
                      <a:lnTo>
                        <a:pt x="187642" y="0"/>
                      </a:lnTo>
                      <a:close/>
                    </a:path>
                  </a:pathLst>
                </a:custGeom>
                <a:solidFill>
                  <a:srgbClr val="95281B"/>
                </a:solidFill>
                <a:ln w="9525" cap="flat">
                  <a:noFill/>
                  <a:prstDash val="solid"/>
                  <a:miter/>
                </a:ln>
              </p:spPr>
              <p:txBody>
                <a:bodyPr rtlCol="0" anchor="ctr"/>
                <a:lstStyle/>
                <a:p>
                  <a:endParaRPr lang="en-US" sz="1350"/>
                </a:p>
              </p:txBody>
            </p:sp>
            <p:sp>
              <p:nvSpPr>
                <p:cNvPr id="1048" name="Freeform: Shape 1047">
                  <a:extLst>
                    <a:ext uri="{FF2B5EF4-FFF2-40B4-BE49-F238E27FC236}">
                      <a16:creationId xmlns:a16="http://schemas.microsoft.com/office/drawing/2014/main" id="{68C6D270-D26F-434B-92E5-DEE652CA1C10}"/>
                    </a:ext>
                  </a:extLst>
                </p:cNvPr>
                <p:cNvSpPr/>
                <p:nvPr/>
              </p:nvSpPr>
              <p:spPr>
                <a:xfrm>
                  <a:off x="1815721" y="3479884"/>
                  <a:ext cx="177165" cy="198215"/>
                </a:xfrm>
                <a:custGeom>
                  <a:avLst/>
                  <a:gdLst>
                    <a:gd name="connsiteX0" fmla="*/ 51435 w 177165"/>
                    <a:gd name="connsiteY0" fmla="*/ 72676 h 198215"/>
                    <a:gd name="connsiteX1" fmla="*/ 177165 w 177165"/>
                    <a:gd name="connsiteY1" fmla="*/ 0 h 198215"/>
                    <a:gd name="connsiteX2" fmla="*/ 177165 w 177165"/>
                    <a:gd name="connsiteY2" fmla="*/ 95059 h 198215"/>
                    <a:gd name="connsiteX3" fmla="*/ 0 w 177165"/>
                    <a:gd name="connsiteY3" fmla="*/ 198215 h 198215"/>
                    <a:gd name="connsiteX4" fmla="*/ 51435 w 177165"/>
                    <a:gd name="connsiteY4" fmla="*/ 72676 h 198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 h="198215">
                      <a:moveTo>
                        <a:pt x="51435" y="72676"/>
                      </a:moveTo>
                      <a:lnTo>
                        <a:pt x="177165" y="0"/>
                      </a:lnTo>
                      <a:lnTo>
                        <a:pt x="177165" y="95059"/>
                      </a:lnTo>
                      <a:lnTo>
                        <a:pt x="0" y="198215"/>
                      </a:lnTo>
                      <a:lnTo>
                        <a:pt x="51435" y="72676"/>
                      </a:lnTo>
                      <a:close/>
                    </a:path>
                  </a:pathLst>
                </a:custGeom>
                <a:solidFill>
                  <a:srgbClr val="55D6D2"/>
                </a:solidFill>
                <a:ln w="9525" cap="flat">
                  <a:noFill/>
                  <a:prstDash val="solid"/>
                  <a:miter/>
                </a:ln>
              </p:spPr>
              <p:txBody>
                <a:bodyPr rtlCol="0" anchor="ctr"/>
                <a:lstStyle/>
                <a:p>
                  <a:endParaRPr lang="en-US" sz="1350"/>
                </a:p>
              </p:txBody>
            </p:sp>
          </p:grpSp>
          <p:grpSp>
            <p:nvGrpSpPr>
              <p:cNvPr id="1049" name="Graphic 2">
                <a:extLst>
                  <a:ext uri="{FF2B5EF4-FFF2-40B4-BE49-F238E27FC236}">
                    <a16:creationId xmlns:a16="http://schemas.microsoft.com/office/drawing/2014/main" id="{8D395FAF-33B0-4C62-AC6F-C59020E8D774}"/>
                  </a:ext>
                </a:extLst>
              </p:cNvPr>
              <p:cNvGrpSpPr/>
              <p:nvPr/>
            </p:nvGrpSpPr>
            <p:grpSpPr>
              <a:xfrm>
                <a:off x="1807911" y="3640287"/>
                <a:ext cx="78366" cy="53749"/>
                <a:chOff x="1807911" y="3640287"/>
                <a:chExt cx="78366" cy="53749"/>
              </a:xfrm>
            </p:grpSpPr>
            <p:sp>
              <p:nvSpPr>
                <p:cNvPr id="1050" name="Freeform: Shape 1049">
                  <a:extLst>
                    <a:ext uri="{FF2B5EF4-FFF2-40B4-BE49-F238E27FC236}">
                      <a16:creationId xmlns:a16="http://schemas.microsoft.com/office/drawing/2014/main" id="{F63C787B-04ED-4B00-8965-CEB9386FAD82}"/>
                    </a:ext>
                  </a:extLst>
                </p:cNvPr>
                <p:cNvSpPr/>
                <p:nvPr/>
              </p:nvSpPr>
              <p:spPr>
                <a:xfrm>
                  <a:off x="1807911" y="3650857"/>
                  <a:ext cx="26193" cy="9810"/>
                </a:xfrm>
                <a:custGeom>
                  <a:avLst/>
                  <a:gdLst>
                    <a:gd name="connsiteX0" fmla="*/ 0 w 26193"/>
                    <a:gd name="connsiteY0" fmla="*/ 9811 h 9810"/>
                    <a:gd name="connsiteX1" fmla="*/ 7144 w 26193"/>
                    <a:gd name="connsiteY1" fmla="*/ 5620 h 9810"/>
                    <a:gd name="connsiteX2" fmla="*/ 26194 w 26193"/>
                    <a:gd name="connsiteY2" fmla="*/ 0 h 9810"/>
                    <a:gd name="connsiteX3" fmla="*/ 18955 w 26193"/>
                    <a:gd name="connsiteY3" fmla="*/ 4191 h 9810"/>
                    <a:gd name="connsiteX4" fmla="*/ 0 w 26193"/>
                    <a:gd name="connsiteY4" fmla="*/ 9811 h 9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 h="9810">
                      <a:moveTo>
                        <a:pt x="0" y="9811"/>
                      </a:moveTo>
                      <a:lnTo>
                        <a:pt x="7144" y="5620"/>
                      </a:lnTo>
                      <a:lnTo>
                        <a:pt x="26194" y="0"/>
                      </a:lnTo>
                      <a:lnTo>
                        <a:pt x="18955" y="4191"/>
                      </a:lnTo>
                      <a:lnTo>
                        <a:pt x="0" y="9811"/>
                      </a:lnTo>
                      <a:close/>
                    </a:path>
                  </a:pathLst>
                </a:custGeom>
                <a:solidFill>
                  <a:srgbClr val="B5B5B5"/>
                </a:solidFill>
                <a:ln w="9525" cap="flat">
                  <a:noFill/>
                  <a:prstDash val="solid"/>
                  <a:miter/>
                </a:ln>
              </p:spPr>
              <p:txBody>
                <a:bodyPr rtlCol="0" anchor="ctr"/>
                <a:lstStyle/>
                <a:p>
                  <a:endParaRPr lang="en-US" sz="1350"/>
                </a:p>
              </p:txBody>
            </p:sp>
            <p:sp>
              <p:nvSpPr>
                <p:cNvPr id="1051" name="Freeform: Shape 1050">
                  <a:extLst>
                    <a:ext uri="{FF2B5EF4-FFF2-40B4-BE49-F238E27FC236}">
                      <a16:creationId xmlns:a16="http://schemas.microsoft.com/office/drawing/2014/main" id="{F4F91FB7-A9B0-47EC-A89D-8EDB960831B9}"/>
                    </a:ext>
                  </a:extLst>
                </p:cNvPr>
                <p:cNvSpPr/>
                <p:nvPr/>
              </p:nvSpPr>
              <p:spPr>
                <a:xfrm>
                  <a:off x="1830771" y="3640287"/>
                  <a:ext cx="16764" cy="5998"/>
                </a:xfrm>
                <a:custGeom>
                  <a:avLst/>
                  <a:gdLst>
                    <a:gd name="connsiteX0" fmla="*/ 0 w 16764"/>
                    <a:gd name="connsiteY0" fmla="*/ 5046 h 5998"/>
                    <a:gd name="connsiteX1" fmla="*/ 7239 w 16764"/>
                    <a:gd name="connsiteY1" fmla="*/ 855 h 5998"/>
                    <a:gd name="connsiteX2" fmla="*/ 16764 w 16764"/>
                    <a:gd name="connsiteY2" fmla="*/ 1807 h 5998"/>
                    <a:gd name="connsiteX3" fmla="*/ 9525 w 16764"/>
                    <a:gd name="connsiteY3" fmla="*/ 5998 h 5998"/>
                    <a:gd name="connsiteX4" fmla="*/ 0 w 16764"/>
                    <a:gd name="connsiteY4" fmla="*/ 5046 h 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 h="5998">
                      <a:moveTo>
                        <a:pt x="0" y="5046"/>
                      </a:moveTo>
                      <a:lnTo>
                        <a:pt x="7239" y="855"/>
                      </a:lnTo>
                      <a:cubicBezTo>
                        <a:pt x="10355" y="-562"/>
                        <a:pt x="13991" y="-199"/>
                        <a:pt x="16764" y="1807"/>
                      </a:cubicBezTo>
                      <a:lnTo>
                        <a:pt x="9525" y="5998"/>
                      </a:lnTo>
                      <a:cubicBezTo>
                        <a:pt x="6752" y="3992"/>
                        <a:pt x="3116" y="3629"/>
                        <a:pt x="0" y="5046"/>
                      </a:cubicBezTo>
                      <a:close/>
                    </a:path>
                  </a:pathLst>
                </a:custGeom>
                <a:solidFill>
                  <a:srgbClr val="B5B5B5"/>
                </a:solidFill>
                <a:ln w="9525" cap="flat">
                  <a:noFill/>
                  <a:prstDash val="solid"/>
                  <a:miter/>
                </a:ln>
              </p:spPr>
              <p:txBody>
                <a:bodyPr rtlCol="0" anchor="ctr"/>
                <a:lstStyle/>
                <a:p>
                  <a:endParaRPr lang="en-US" sz="1350"/>
                </a:p>
              </p:txBody>
            </p:sp>
            <p:sp>
              <p:nvSpPr>
                <p:cNvPr id="1052" name="Freeform: Shape 1051">
                  <a:extLst>
                    <a:ext uri="{FF2B5EF4-FFF2-40B4-BE49-F238E27FC236}">
                      <a16:creationId xmlns:a16="http://schemas.microsoft.com/office/drawing/2014/main" id="{429630FE-B45E-4829-8C87-46359223A1EF}"/>
                    </a:ext>
                  </a:extLst>
                </p:cNvPr>
                <p:cNvSpPr/>
                <p:nvPr/>
              </p:nvSpPr>
              <p:spPr>
                <a:xfrm>
                  <a:off x="1840487" y="3642094"/>
                  <a:ext cx="32384" cy="18668"/>
                </a:xfrm>
                <a:custGeom>
                  <a:avLst/>
                  <a:gdLst>
                    <a:gd name="connsiteX0" fmla="*/ 0 w 32384"/>
                    <a:gd name="connsiteY0" fmla="*/ 4096 h 18668"/>
                    <a:gd name="connsiteX1" fmla="*/ 7239 w 32384"/>
                    <a:gd name="connsiteY1" fmla="*/ 0 h 18668"/>
                    <a:gd name="connsiteX2" fmla="*/ 32385 w 32384"/>
                    <a:gd name="connsiteY2" fmla="*/ 14478 h 18668"/>
                    <a:gd name="connsiteX3" fmla="*/ 25146 w 32384"/>
                    <a:gd name="connsiteY3" fmla="*/ 18669 h 18668"/>
                    <a:gd name="connsiteX4" fmla="*/ 0 w 32384"/>
                    <a:gd name="connsiteY4" fmla="*/ 4096 h 18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18668">
                      <a:moveTo>
                        <a:pt x="0" y="4096"/>
                      </a:moveTo>
                      <a:lnTo>
                        <a:pt x="7239" y="0"/>
                      </a:lnTo>
                      <a:lnTo>
                        <a:pt x="32385" y="14478"/>
                      </a:lnTo>
                      <a:lnTo>
                        <a:pt x="25146" y="18669"/>
                      </a:lnTo>
                      <a:lnTo>
                        <a:pt x="0" y="4096"/>
                      </a:lnTo>
                      <a:close/>
                    </a:path>
                  </a:pathLst>
                </a:custGeom>
                <a:solidFill>
                  <a:srgbClr val="B5B5B5"/>
                </a:solidFill>
                <a:ln w="9525" cap="flat">
                  <a:noFill/>
                  <a:prstDash val="solid"/>
                  <a:miter/>
                </a:ln>
              </p:spPr>
              <p:txBody>
                <a:bodyPr rtlCol="0" anchor="ctr"/>
                <a:lstStyle/>
                <a:p>
                  <a:endParaRPr lang="en-US" sz="1350"/>
                </a:p>
              </p:txBody>
            </p:sp>
            <p:grpSp>
              <p:nvGrpSpPr>
                <p:cNvPr id="1053" name="Graphic 2">
                  <a:extLst>
                    <a:ext uri="{FF2B5EF4-FFF2-40B4-BE49-F238E27FC236}">
                      <a16:creationId xmlns:a16="http://schemas.microsoft.com/office/drawing/2014/main" id="{5A7703D4-3141-4BCC-AEA8-01E9AD13B5EA}"/>
                    </a:ext>
                  </a:extLst>
                </p:cNvPr>
                <p:cNvGrpSpPr/>
                <p:nvPr/>
              </p:nvGrpSpPr>
              <p:grpSpPr>
                <a:xfrm>
                  <a:off x="1865633" y="3656572"/>
                  <a:ext cx="20644" cy="36575"/>
                  <a:chOff x="1865633" y="3656572"/>
                  <a:chExt cx="20644" cy="36575"/>
                </a:xfrm>
                <a:solidFill>
                  <a:srgbClr val="B5B5B5"/>
                </a:solidFill>
              </p:grpSpPr>
              <p:sp>
                <p:nvSpPr>
                  <p:cNvPr id="1054" name="Freeform: Shape 1053">
                    <a:extLst>
                      <a:ext uri="{FF2B5EF4-FFF2-40B4-BE49-F238E27FC236}">
                        <a16:creationId xmlns:a16="http://schemas.microsoft.com/office/drawing/2014/main" id="{DB9763BC-DE6A-4D7C-83EC-BE6D5D3DA3F1}"/>
                      </a:ext>
                    </a:extLst>
                  </p:cNvPr>
                  <p:cNvSpPr/>
                  <p:nvPr/>
                </p:nvSpPr>
                <p:spPr>
                  <a:xfrm>
                    <a:off x="1865633" y="3656572"/>
                    <a:ext cx="9239" cy="5524"/>
                  </a:xfrm>
                  <a:custGeom>
                    <a:avLst/>
                    <a:gdLst>
                      <a:gd name="connsiteX0" fmla="*/ 0 w 9239"/>
                      <a:gd name="connsiteY0" fmla="*/ 4191 h 5524"/>
                      <a:gd name="connsiteX1" fmla="*/ 7239 w 9239"/>
                      <a:gd name="connsiteY1" fmla="*/ 0 h 5524"/>
                      <a:gd name="connsiteX2" fmla="*/ 9239 w 9239"/>
                      <a:gd name="connsiteY2" fmla="*/ 1333 h 5524"/>
                      <a:gd name="connsiteX3" fmla="*/ 2000 w 9239"/>
                      <a:gd name="connsiteY3" fmla="*/ 5524 h 5524"/>
                      <a:gd name="connsiteX4" fmla="*/ 0 w 9239"/>
                      <a:gd name="connsiteY4" fmla="*/ 4191 h 5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 h="5524">
                        <a:moveTo>
                          <a:pt x="0" y="4191"/>
                        </a:moveTo>
                        <a:lnTo>
                          <a:pt x="7239" y="0"/>
                        </a:lnTo>
                        <a:lnTo>
                          <a:pt x="9239" y="1333"/>
                        </a:lnTo>
                        <a:lnTo>
                          <a:pt x="2000" y="5524"/>
                        </a:lnTo>
                        <a:lnTo>
                          <a:pt x="0" y="4191"/>
                        </a:lnTo>
                        <a:close/>
                      </a:path>
                    </a:pathLst>
                  </a:custGeom>
                  <a:solidFill>
                    <a:srgbClr val="B5B5B5"/>
                  </a:solidFill>
                  <a:ln w="9525" cap="flat">
                    <a:noFill/>
                    <a:prstDash val="solid"/>
                    <a:miter/>
                  </a:ln>
                </p:spPr>
                <p:txBody>
                  <a:bodyPr rtlCol="0" anchor="ctr"/>
                  <a:lstStyle/>
                  <a:p>
                    <a:endParaRPr lang="en-US" sz="1350"/>
                  </a:p>
                </p:txBody>
              </p:sp>
              <p:sp>
                <p:nvSpPr>
                  <p:cNvPr id="1055" name="Freeform: Shape 1054">
                    <a:extLst>
                      <a:ext uri="{FF2B5EF4-FFF2-40B4-BE49-F238E27FC236}">
                        <a16:creationId xmlns:a16="http://schemas.microsoft.com/office/drawing/2014/main" id="{7412B67E-B781-496F-A279-616EF1D21F5E}"/>
                      </a:ext>
                    </a:extLst>
                  </p:cNvPr>
                  <p:cNvSpPr/>
                  <p:nvPr/>
                </p:nvSpPr>
                <p:spPr>
                  <a:xfrm>
                    <a:off x="1867633" y="3657906"/>
                    <a:ext cx="18573" cy="23240"/>
                  </a:xfrm>
                  <a:custGeom>
                    <a:avLst/>
                    <a:gdLst>
                      <a:gd name="connsiteX0" fmla="*/ 0 w 18573"/>
                      <a:gd name="connsiteY0" fmla="*/ 4191 h 23240"/>
                      <a:gd name="connsiteX1" fmla="*/ 7239 w 18573"/>
                      <a:gd name="connsiteY1" fmla="*/ 0 h 23240"/>
                      <a:gd name="connsiteX2" fmla="*/ 18574 w 18573"/>
                      <a:gd name="connsiteY2" fmla="*/ 19050 h 23240"/>
                      <a:gd name="connsiteX3" fmla="*/ 11335 w 18573"/>
                      <a:gd name="connsiteY3" fmla="*/ 23241 h 23240"/>
                      <a:gd name="connsiteX4" fmla="*/ 0 w 18573"/>
                      <a:gd name="connsiteY4" fmla="*/ 4191 h 23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23240">
                        <a:moveTo>
                          <a:pt x="0" y="4191"/>
                        </a:moveTo>
                        <a:lnTo>
                          <a:pt x="7239" y="0"/>
                        </a:lnTo>
                        <a:cubicBezTo>
                          <a:pt x="13192" y="4774"/>
                          <a:pt x="17218" y="11540"/>
                          <a:pt x="18574" y="19050"/>
                        </a:cubicBezTo>
                        <a:lnTo>
                          <a:pt x="11335" y="23241"/>
                        </a:lnTo>
                        <a:cubicBezTo>
                          <a:pt x="10055" y="15703"/>
                          <a:pt x="6014" y="8912"/>
                          <a:pt x="0" y="4191"/>
                        </a:cubicBezTo>
                        <a:close/>
                      </a:path>
                    </a:pathLst>
                  </a:custGeom>
                  <a:solidFill>
                    <a:srgbClr val="B5B5B5"/>
                  </a:solidFill>
                  <a:ln w="9525" cap="flat">
                    <a:noFill/>
                    <a:prstDash val="solid"/>
                    <a:miter/>
                  </a:ln>
                </p:spPr>
                <p:txBody>
                  <a:bodyPr rtlCol="0" anchor="ctr"/>
                  <a:lstStyle/>
                  <a:p>
                    <a:endParaRPr lang="en-US" sz="1350"/>
                  </a:p>
                </p:txBody>
              </p:sp>
              <p:sp>
                <p:nvSpPr>
                  <p:cNvPr id="1056" name="Freeform: Shape 1055">
                    <a:extLst>
                      <a:ext uri="{FF2B5EF4-FFF2-40B4-BE49-F238E27FC236}">
                        <a16:creationId xmlns:a16="http://schemas.microsoft.com/office/drawing/2014/main" id="{EB6BB61E-6226-4CE0-934F-B8DBB51AF0EA}"/>
                      </a:ext>
                    </a:extLst>
                  </p:cNvPr>
                  <p:cNvSpPr/>
                  <p:nvPr/>
                </p:nvSpPr>
                <p:spPr>
                  <a:xfrm>
                    <a:off x="1874967" y="3676860"/>
                    <a:ext cx="11310" cy="16287"/>
                  </a:xfrm>
                  <a:custGeom>
                    <a:avLst/>
                    <a:gdLst>
                      <a:gd name="connsiteX0" fmla="*/ 4000 w 11310"/>
                      <a:gd name="connsiteY0" fmla="*/ 4191 h 16287"/>
                      <a:gd name="connsiteX1" fmla="*/ 11240 w 11310"/>
                      <a:gd name="connsiteY1" fmla="*/ 0 h 16287"/>
                      <a:gd name="connsiteX2" fmla="*/ 11240 w 11310"/>
                      <a:gd name="connsiteY2" fmla="*/ 3334 h 16287"/>
                      <a:gd name="connsiteX3" fmla="*/ 7239 w 11310"/>
                      <a:gd name="connsiteY3" fmla="*/ 12097 h 16287"/>
                      <a:gd name="connsiteX4" fmla="*/ 0 w 11310"/>
                      <a:gd name="connsiteY4" fmla="*/ 16288 h 16287"/>
                      <a:gd name="connsiteX5" fmla="*/ 4000 w 11310"/>
                      <a:gd name="connsiteY5" fmla="*/ 7430 h 16287"/>
                      <a:gd name="connsiteX6" fmla="*/ 4000 w 11310"/>
                      <a:gd name="connsiteY6" fmla="*/ 4191 h 1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0" h="16287">
                        <a:moveTo>
                          <a:pt x="4000" y="4191"/>
                        </a:moveTo>
                        <a:lnTo>
                          <a:pt x="11240" y="0"/>
                        </a:lnTo>
                        <a:cubicBezTo>
                          <a:pt x="11334" y="1109"/>
                          <a:pt x="11334" y="2224"/>
                          <a:pt x="11240" y="3334"/>
                        </a:cubicBezTo>
                        <a:cubicBezTo>
                          <a:pt x="11590" y="6764"/>
                          <a:pt x="10060" y="10115"/>
                          <a:pt x="7239" y="12097"/>
                        </a:cubicBezTo>
                        <a:lnTo>
                          <a:pt x="0" y="16288"/>
                        </a:lnTo>
                        <a:cubicBezTo>
                          <a:pt x="2853" y="14289"/>
                          <a:pt x="4387" y="10892"/>
                          <a:pt x="4000" y="7430"/>
                        </a:cubicBezTo>
                        <a:cubicBezTo>
                          <a:pt x="4092" y="6352"/>
                          <a:pt x="4092" y="5269"/>
                          <a:pt x="4000" y="4191"/>
                        </a:cubicBezTo>
                        <a:close/>
                      </a:path>
                    </a:pathLst>
                  </a:custGeom>
                  <a:solidFill>
                    <a:srgbClr val="B5B5B5"/>
                  </a:solidFill>
                  <a:ln w="9525" cap="flat">
                    <a:noFill/>
                    <a:prstDash val="solid"/>
                    <a:miter/>
                  </a:ln>
                </p:spPr>
                <p:txBody>
                  <a:bodyPr rtlCol="0" anchor="ctr"/>
                  <a:lstStyle/>
                  <a:p>
                    <a:endParaRPr lang="en-US" sz="1350"/>
                  </a:p>
                </p:txBody>
              </p:sp>
            </p:grpSp>
            <p:sp>
              <p:nvSpPr>
                <p:cNvPr id="1057" name="Freeform: Shape 1056">
                  <a:extLst>
                    <a:ext uri="{FF2B5EF4-FFF2-40B4-BE49-F238E27FC236}">
                      <a16:creationId xmlns:a16="http://schemas.microsoft.com/office/drawing/2014/main" id="{2CD4331B-A94A-4509-A0C7-BCD04BAE6524}"/>
                    </a:ext>
                  </a:extLst>
                </p:cNvPr>
                <p:cNvSpPr/>
                <p:nvPr/>
              </p:nvSpPr>
              <p:spPr>
                <a:xfrm>
                  <a:off x="1807911" y="3644398"/>
                  <a:ext cx="71342" cy="49638"/>
                </a:xfrm>
                <a:custGeom>
                  <a:avLst/>
                  <a:gdLst>
                    <a:gd name="connsiteX0" fmla="*/ 57722 w 71342"/>
                    <a:gd name="connsiteY0" fmla="*/ 16365 h 49638"/>
                    <a:gd name="connsiteX1" fmla="*/ 71342 w 71342"/>
                    <a:gd name="connsiteY1" fmla="*/ 39892 h 49638"/>
                    <a:gd name="connsiteX2" fmla="*/ 57626 w 71342"/>
                    <a:gd name="connsiteY2" fmla="*/ 47798 h 49638"/>
                    <a:gd name="connsiteX3" fmla="*/ 32480 w 71342"/>
                    <a:gd name="connsiteY3" fmla="*/ 33224 h 49638"/>
                    <a:gd name="connsiteX4" fmla="*/ 20384 w 71342"/>
                    <a:gd name="connsiteY4" fmla="*/ 17699 h 49638"/>
                    <a:gd name="connsiteX5" fmla="*/ 3048 w 71342"/>
                    <a:gd name="connsiteY5" fmla="*/ 22747 h 49638"/>
                    <a:gd name="connsiteX6" fmla="*/ 0 w 71342"/>
                    <a:gd name="connsiteY6" fmla="*/ 16175 h 49638"/>
                    <a:gd name="connsiteX7" fmla="*/ 19050 w 71342"/>
                    <a:gd name="connsiteY7" fmla="*/ 10650 h 49638"/>
                    <a:gd name="connsiteX8" fmla="*/ 19050 w 71342"/>
                    <a:gd name="connsiteY8" fmla="*/ 9602 h 49638"/>
                    <a:gd name="connsiteX9" fmla="*/ 32766 w 71342"/>
                    <a:gd name="connsiteY9" fmla="*/ 1887 h 4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42" h="49638">
                      <a:moveTo>
                        <a:pt x="57722" y="16365"/>
                      </a:moveTo>
                      <a:cubicBezTo>
                        <a:pt x="65735" y="21604"/>
                        <a:pt x="70789" y="30334"/>
                        <a:pt x="71342" y="39892"/>
                      </a:cubicBezTo>
                      <a:cubicBezTo>
                        <a:pt x="71342" y="48655"/>
                        <a:pt x="65151" y="52084"/>
                        <a:pt x="57626" y="47798"/>
                      </a:cubicBezTo>
                      <a:lnTo>
                        <a:pt x="32480" y="33224"/>
                      </a:lnTo>
                      <a:cubicBezTo>
                        <a:pt x="26827" y="29546"/>
                        <a:pt x="22569" y="24080"/>
                        <a:pt x="20384" y="17699"/>
                      </a:cubicBezTo>
                      <a:lnTo>
                        <a:pt x="3048" y="22747"/>
                      </a:lnTo>
                      <a:lnTo>
                        <a:pt x="0" y="16175"/>
                      </a:lnTo>
                      <a:lnTo>
                        <a:pt x="19050" y="10650"/>
                      </a:lnTo>
                      <a:lnTo>
                        <a:pt x="19050" y="9602"/>
                      </a:lnTo>
                      <a:cubicBezTo>
                        <a:pt x="19050" y="1030"/>
                        <a:pt x="25241" y="-2494"/>
                        <a:pt x="32766" y="1887"/>
                      </a:cubicBezTo>
                      <a:close/>
                    </a:path>
                  </a:pathLst>
                </a:custGeom>
                <a:solidFill>
                  <a:srgbClr val="EEEDE1"/>
                </a:solidFill>
                <a:ln w="9525" cap="flat">
                  <a:noFill/>
                  <a:prstDash val="solid"/>
                  <a:miter/>
                </a:ln>
              </p:spPr>
              <p:txBody>
                <a:bodyPr rtlCol="0" anchor="ctr"/>
                <a:lstStyle/>
                <a:p>
                  <a:endParaRPr lang="en-US" sz="1350"/>
                </a:p>
              </p:txBody>
            </p:sp>
          </p:grpSp>
          <p:sp>
            <p:nvSpPr>
              <p:cNvPr id="1058" name="Freeform: Shape 1057">
                <a:extLst>
                  <a:ext uri="{FF2B5EF4-FFF2-40B4-BE49-F238E27FC236}">
                    <a16:creationId xmlns:a16="http://schemas.microsoft.com/office/drawing/2014/main" id="{C60FF84F-77A3-41C8-B8FC-BFD35C722D16}"/>
                  </a:ext>
                </a:extLst>
              </p:cNvPr>
              <p:cNvSpPr/>
              <p:nvPr/>
            </p:nvSpPr>
            <p:spPr>
              <a:xfrm>
                <a:off x="1433293" y="3758490"/>
                <a:ext cx="65913" cy="63531"/>
              </a:xfrm>
              <a:custGeom>
                <a:avLst/>
                <a:gdLst>
                  <a:gd name="connsiteX0" fmla="*/ 65913 w 65913"/>
                  <a:gd name="connsiteY0" fmla="*/ 38100 h 63531"/>
                  <a:gd name="connsiteX1" fmla="*/ 0 w 65913"/>
                  <a:gd name="connsiteY1" fmla="*/ 0 h 63531"/>
                  <a:gd name="connsiteX2" fmla="*/ 0 w 65913"/>
                  <a:gd name="connsiteY2" fmla="*/ 25146 h 63531"/>
                  <a:gd name="connsiteX3" fmla="*/ 65913 w 65913"/>
                  <a:gd name="connsiteY3" fmla="*/ 63532 h 63531"/>
                  <a:gd name="connsiteX4" fmla="*/ 65913 w 65913"/>
                  <a:gd name="connsiteY4" fmla="*/ 38100 h 63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13" h="63531">
                    <a:moveTo>
                      <a:pt x="65913" y="38100"/>
                    </a:moveTo>
                    <a:lnTo>
                      <a:pt x="0" y="0"/>
                    </a:lnTo>
                    <a:lnTo>
                      <a:pt x="0" y="25146"/>
                    </a:lnTo>
                    <a:lnTo>
                      <a:pt x="65913" y="63532"/>
                    </a:lnTo>
                    <a:lnTo>
                      <a:pt x="65913" y="38100"/>
                    </a:lnTo>
                    <a:close/>
                  </a:path>
                </a:pathLst>
              </a:custGeom>
              <a:solidFill>
                <a:srgbClr val="025074"/>
              </a:solidFill>
              <a:ln w="9525" cap="flat">
                <a:noFill/>
                <a:prstDash val="solid"/>
                <a:miter/>
              </a:ln>
            </p:spPr>
            <p:txBody>
              <a:bodyPr rtlCol="0" anchor="ctr"/>
              <a:lstStyle/>
              <a:p>
                <a:endParaRPr lang="en-US" sz="1350"/>
              </a:p>
            </p:txBody>
          </p:sp>
          <p:sp>
            <p:nvSpPr>
              <p:cNvPr id="1059" name="Freeform: Shape 1058">
                <a:extLst>
                  <a:ext uri="{FF2B5EF4-FFF2-40B4-BE49-F238E27FC236}">
                    <a16:creationId xmlns:a16="http://schemas.microsoft.com/office/drawing/2014/main" id="{D0F07C29-3683-471F-9B7F-60E83266F127}"/>
                  </a:ext>
                </a:extLst>
              </p:cNvPr>
              <p:cNvSpPr/>
              <p:nvPr/>
            </p:nvSpPr>
            <p:spPr>
              <a:xfrm>
                <a:off x="1335743" y="3660573"/>
                <a:ext cx="57750" cy="61152"/>
              </a:xfrm>
              <a:custGeom>
                <a:avLst/>
                <a:gdLst>
                  <a:gd name="connsiteX0" fmla="*/ 51354 w 57750"/>
                  <a:gd name="connsiteY0" fmla="*/ 61150 h 61152"/>
                  <a:gd name="connsiteX1" fmla="*/ 46877 w 57750"/>
                  <a:gd name="connsiteY1" fmla="*/ 59817 h 61152"/>
                  <a:gd name="connsiteX2" fmla="*/ 8777 w 57750"/>
                  <a:gd name="connsiteY2" fmla="*/ 37814 h 61152"/>
                  <a:gd name="connsiteX3" fmla="*/ 14 w 57750"/>
                  <a:gd name="connsiteY3" fmla="*/ 22765 h 61152"/>
                  <a:gd name="connsiteX4" fmla="*/ 14 w 57750"/>
                  <a:gd name="connsiteY4" fmla="*/ 7620 h 61152"/>
                  <a:gd name="connsiteX5" fmla="*/ 2110 w 57750"/>
                  <a:gd name="connsiteY5" fmla="*/ 1810 h 61152"/>
                  <a:gd name="connsiteX6" fmla="*/ 6396 w 57750"/>
                  <a:gd name="connsiteY6" fmla="*/ 0 h 61152"/>
                  <a:gd name="connsiteX7" fmla="*/ 10873 w 57750"/>
                  <a:gd name="connsiteY7" fmla="*/ 1429 h 61152"/>
                  <a:gd name="connsiteX8" fmla="*/ 48973 w 57750"/>
                  <a:gd name="connsiteY8" fmla="*/ 23336 h 61152"/>
                  <a:gd name="connsiteX9" fmla="*/ 57736 w 57750"/>
                  <a:gd name="connsiteY9" fmla="*/ 38481 h 61152"/>
                  <a:gd name="connsiteX10" fmla="*/ 57736 w 57750"/>
                  <a:gd name="connsiteY10" fmla="*/ 53530 h 61152"/>
                  <a:gd name="connsiteX11" fmla="*/ 55640 w 57750"/>
                  <a:gd name="connsiteY11" fmla="*/ 59436 h 61152"/>
                  <a:gd name="connsiteX12" fmla="*/ 51354 w 57750"/>
                  <a:gd name="connsiteY12" fmla="*/ 61150 h 61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750" h="61152">
                    <a:moveTo>
                      <a:pt x="51354" y="61150"/>
                    </a:moveTo>
                    <a:cubicBezTo>
                      <a:pt x="49774" y="61085"/>
                      <a:pt x="48236" y="60626"/>
                      <a:pt x="46877" y="59817"/>
                    </a:cubicBezTo>
                    <a:lnTo>
                      <a:pt x="8777" y="37814"/>
                    </a:lnTo>
                    <a:cubicBezTo>
                      <a:pt x="3600" y="34505"/>
                      <a:pt x="337" y="28901"/>
                      <a:pt x="14" y="22765"/>
                    </a:cubicBezTo>
                    <a:lnTo>
                      <a:pt x="14" y="7620"/>
                    </a:lnTo>
                    <a:cubicBezTo>
                      <a:pt x="-115" y="5478"/>
                      <a:pt x="643" y="3376"/>
                      <a:pt x="2110" y="1810"/>
                    </a:cubicBezTo>
                    <a:cubicBezTo>
                      <a:pt x="3243" y="664"/>
                      <a:pt x="4784" y="13"/>
                      <a:pt x="6396" y="0"/>
                    </a:cubicBezTo>
                    <a:cubicBezTo>
                      <a:pt x="7993" y="45"/>
                      <a:pt x="9545" y="540"/>
                      <a:pt x="10873" y="1429"/>
                    </a:cubicBezTo>
                    <a:lnTo>
                      <a:pt x="48973" y="23336"/>
                    </a:lnTo>
                    <a:cubicBezTo>
                      <a:pt x="54176" y="26665"/>
                      <a:pt x="57443" y="32311"/>
                      <a:pt x="57736" y="38481"/>
                    </a:cubicBezTo>
                    <a:lnTo>
                      <a:pt x="57736" y="53530"/>
                    </a:lnTo>
                    <a:cubicBezTo>
                      <a:pt x="57869" y="55702"/>
                      <a:pt x="57113" y="57834"/>
                      <a:pt x="55640" y="59436"/>
                    </a:cubicBezTo>
                    <a:cubicBezTo>
                      <a:pt x="54510" y="60575"/>
                      <a:pt x="52958" y="61195"/>
                      <a:pt x="51354" y="61150"/>
                    </a:cubicBezTo>
                    <a:close/>
                  </a:path>
                </a:pathLst>
              </a:custGeom>
              <a:solidFill>
                <a:srgbClr val="962D22"/>
              </a:solidFill>
              <a:ln w="9525" cap="flat">
                <a:noFill/>
                <a:prstDash val="solid"/>
                <a:miter/>
              </a:ln>
            </p:spPr>
            <p:txBody>
              <a:bodyPr rtlCol="0" anchor="ctr"/>
              <a:lstStyle/>
              <a:p>
                <a:endParaRPr lang="en-US" sz="1350"/>
              </a:p>
            </p:txBody>
          </p:sp>
          <p:sp>
            <p:nvSpPr>
              <p:cNvPr id="1060" name="Freeform: Shape 1059">
                <a:extLst>
                  <a:ext uri="{FF2B5EF4-FFF2-40B4-BE49-F238E27FC236}">
                    <a16:creationId xmlns:a16="http://schemas.microsoft.com/office/drawing/2014/main" id="{1A01AC61-CB1A-44B2-BC70-269BE5213E42}"/>
                  </a:ext>
                </a:extLst>
              </p:cNvPr>
              <p:cNvSpPr/>
              <p:nvPr/>
            </p:nvSpPr>
            <p:spPr>
              <a:xfrm>
                <a:off x="1337947" y="3662805"/>
                <a:ext cx="53340" cy="56743"/>
              </a:xfrm>
              <a:custGeom>
                <a:avLst/>
                <a:gdLst>
                  <a:gd name="connsiteX0" fmla="*/ 53340 w 53340"/>
                  <a:gd name="connsiteY0" fmla="*/ 51298 h 56743"/>
                  <a:gd name="connsiteX1" fmla="*/ 45720 w 53340"/>
                  <a:gd name="connsiteY1" fmla="*/ 55679 h 56743"/>
                  <a:gd name="connsiteX2" fmla="*/ 7620 w 53340"/>
                  <a:gd name="connsiteY2" fmla="*/ 33677 h 56743"/>
                  <a:gd name="connsiteX3" fmla="*/ 0 w 53340"/>
                  <a:gd name="connsiteY3" fmla="*/ 20437 h 56743"/>
                  <a:gd name="connsiteX4" fmla="*/ 0 w 53340"/>
                  <a:gd name="connsiteY4" fmla="*/ 5387 h 56743"/>
                  <a:gd name="connsiteX5" fmla="*/ 7620 w 53340"/>
                  <a:gd name="connsiteY5" fmla="*/ 1006 h 56743"/>
                  <a:gd name="connsiteX6" fmla="*/ 45720 w 53340"/>
                  <a:gd name="connsiteY6" fmla="*/ 23009 h 56743"/>
                  <a:gd name="connsiteX7" fmla="*/ 53340 w 53340"/>
                  <a:gd name="connsiteY7" fmla="*/ 36248 h 5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40" h="56743">
                    <a:moveTo>
                      <a:pt x="53340" y="51298"/>
                    </a:moveTo>
                    <a:cubicBezTo>
                      <a:pt x="53340" y="56156"/>
                      <a:pt x="49911" y="58156"/>
                      <a:pt x="45720" y="55679"/>
                    </a:cubicBezTo>
                    <a:lnTo>
                      <a:pt x="7620" y="33677"/>
                    </a:lnTo>
                    <a:cubicBezTo>
                      <a:pt x="3112" y="30733"/>
                      <a:pt x="280" y="25814"/>
                      <a:pt x="0" y="20437"/>
                    </a:cubicBezTo>
                    <a:lnTo>
                      <a:pt x="0" y="5387"/>
                    </a:lnTo>
                    <a:cubicBezTo>
                      <a:pt x="0" y="625"/>
                      <a:pt x="3429" y="-1375"/>
                      <a:pt x="7620" y="1006"/>
                    </a:cubicBezTo>
                    <a:lnTo>
                      <a:pt x="45720" y="23009"/>
                    </a:lnTo>
                    <a:cubicBezTo>
                      <a:pt x="50206" y="25973"/>
                      <a:pt x="53030" y="30880"/>
                      <a:pt x="53340" y="36248"/>
                    </a:cubicBezTo>
                    <a:close/>
                  </a:path>
                </a:pathLst>
              </a:custGeom>
              <a:solidFill>
                <a:srgbClr val="71CFF3"/>
              </a:solidFill>
              <a:ln w="9525" cap="flat">
                <a:noFill/>
                <a:prstDash val="solid"/>
                <a:miter/>
              </a:ln>
            </p:spPr>
            <p:txBody>
              <a:bodyPr rtlCol="0" anchor="ctr"/>
              <a:lstStyle/>
              <a:p>
                <a:endParaRPr lang="en-US" sz="1350"/>
              </a:p>
            </p:txBody>
          </p:sp>
          <p:sp>
            <p:nvSpPr>
              <p:cNvPr id="1061" name="Freeform: Shape 1060">
                <a:extLst>
                  <a:ext uri="{FF2B5EF4-FFF2-40B4-BE49-F238E27FC236}">
                    <a16:creationId xmlns:a16="http://schemas.microsoft.com/office/drawing/2014/main" id="{673D38A9-499F-44BC-A1DC-3E7431585DC5}"/>
                  </a:ext>
                </a:extLst>
              </p:cNvPr>
              <p:cNvSpPr/>
              <p:nvPr/>
            </p:nvSpPr>
            <p:spPr>
              <a:xfrm>
                <a:off x="1585883" y="3803829"/>
                <a:ext cx="58014" cy="60985"/>
              </a:xfrm>
              <a:custGeom>
                <a:avLst/>
                <a:gdLst>
                  <a:gd name="connsiteX0" fmla="*/ 51340 w 58014"/>
                  <a:gd name="connsiteY0" fmla="*/ 60960 h 60985"/>
                  <a:gd name="connsiteX1" fmla="*/ 46863 w 58014"/>
                  <a:gd name="connsiteY1" fmla="*/ 59627 h 60985"/>
                  <a:gd name="connsiteX2" fmla="*/ 8763 w 58014"/>
                  <a:gd name="connsiteY2" fmla="*/ 37624 h 60985"/>
                  <a:gd name="connsiteX3" fmla="*/ 0 w 58014"/>
                  <a:gd name="connsiteY3" fmla="*/ 22574 h 60985"/>
                  <a:gd name="connsiteX4" fmla="*/ 0 w 58014"/>
                  <a:gd name="connsiteY4" fmla="*/ 7430 h 60985"/>
                  <a:gd name="connsiteX5" fmla="*/ 2381 w 58014"/>
                  <a:gd name="connsiteY5" fmla="*/ 1810 h 60985"/>
                  <a:gd name="connsiteX6" fmla="*/ 6668 w 58014"/>
                  <a:gd name="connsiteY6" fmla="*/ 0 h 60985"/>
                  <a:gd name="connsiteX7" fmla="*/ 11144 w 58014"/>
                  <a:gd name="connsiteY7" fmla="*/ 1429 h 60985"/>
                  <a:gd name="connsiteX8" fmla="*/ 49244 w 58014"/>
                  <a:gd name="connsiteY8" fmla="*/ 23336 h 60985"/>
                  <a:gd name="connsiteX9" fmla="*/ 58007 w 58014"/>
                  <a:gd name="connsiteY9" fmla="*/ 38481 h 60985"/>
                  <a:gd name="connsiteX10" fmla="*/ 58007 w 58014"/>
                  <a:gd name="connsiteY10" fmla="*/ 53531 h 60985"/>
                  <a:gd name="connsiteX11" fmla="*/ 55912 w 58014"/>
                  <a:gd name="connsiteY11" fmla="*/ 59436 h 60985"/>
                  <a:gd name="connsiteX12" fmla="*/ 51340 w 58014"/>
                  <a:gd name="connsiteY12" fmla="*/ 60960 h 6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014" h="60985">
                    <a:moveTo>
                      <a:pt x="51340" y="60960"/>
                    </a:moveTo>
                    <a:cubicBezTo>
                      <a:pt x="49760" y="60894"/>
                      <a:pt x="48221" y="60436"/>
                      <a:pt x="46863" y="59627"/>
                    </a:cubicBezTo>
                    <a:lnTo>
                      <a:pt x="8763" y="37624"/>
                    </a:lnTo>
                    <a:cubicBezTo>
                      <a:pt x="3586" y="34314"/>
                      <a:pt x="323" y="28711"/>
                      <a:pt x="0" y="22574"/>
                    </a:cubicBezTo>
                    <a:lnTo>
                      <a:pt x="0" y="7430"/>
                    </a:lnTo>
                    <a:cubicBezTo>
                      <a:pt x="-1" y="5311"/>
                      <a:pt x="858" y="3283"/>
                      <a:pt x="2381" y="1810"/>
                    </a:cubicBezTo>
                    <a:cubicBezTo>
                      <a:pt x="3502" y="646"/>
                      <a:pt x="5051" y="-9"/>
                      <a:pt x="6668" y="0"/>
                    </a:cubicBezTo>
                    <a:cubicBezTo>
                      <a:pt x="8265" y="45"/>
                      <a:pt x="9816" y="540"/>
                      <a:pt x="11144" y="1429"/>
                    </a:cubicBezTo>
                    <a:lnTo>
                      <a:pt x="49244" y="23336"/>
                    </a:lnTo>
                    <a:cubicBezTo>
                      <a:pt x="54448" y="26665"/>
                      <a:pt x="57715" y="32311"/>
                      <a:pt x="58007" y="38481"/>
                    </a:cubicBezTo>
                    <a:lnTo>
                      <a:pt x="58007" y="53531"/>
                    </a:lnTo>
                    <a:cubicBezTo>
                      <a:pt x="58098" y="55696"/>
                      <a:pt x="57347" y="57813"/>
                      <a:pt x="55912" y="59436"/>
                    </a:cubicBezTo>
                    <a:cubicBezTo>
                      <a:pt x="54668" y="60560"/>
                      <a:pt x="53010" y="61113"/>
                      <a:pt x="51340" y="60960"/>
                    </a:cubicBezTo>
                    <a:close/>
                  </a:path>
                </a:pathLst>
              </a:custGeom>
              <a:solidFill>
                <a:srgbClr val="962D22"/>
              </a:solidFill>
              <a:ln w="9525" cap="flat">
                <a:noFill/>
                <a:prstDash val="solid"/>
                <a:miter/>
              </a:ln>
            </p:spPr>
            <p:txBody>
              <a:bodyPr rtlCol="0" anchor="ctr"/>
              <a:lstStyle/>
              <a:p>
                <a:endParaRPr lang="en-US" sz="1350"/>
              </a:p>
            </p:txBody>
          </p:sp>
          <p:sp>
            <p:nvSpPr>
              <p:cNvPr id="1062" name="Freeform: Shape 1061">
                <a:extLst>
                  <a:ext uri="{FF2B5EF4-FFF2-40B4-BE49-F238E27FC236}">
                    <a16:creationId xmlns:a16="http://schemas.microsoft.com/office/drawing/2014/main" id="{D0871586-5F77-4EAB-B611-03745E4D4407}"/>
                  </a:ext>
                </a:extLst>
              </p:cNvPr>
              <p:cNvSpPr/>
              <p:nvPr/>
            </p:nvSpPr>
            <p:spPr>
              <a:xfrm>
                <a:off x="1588074" y="3805871"/>
                <a:ext cx="53340" cy="56743"/>
              </a:xfrm>
              <a:custGeom>
                <a:avLst/>
                <a:gdLst>
                  <a:gd name="connsiteX0" fmla="*/ 53340 w 53340"/>
                  <a:gd name="connsiteY0" fmla="*/ 51298 h 56743"/>
                  <a:gd name="connsiteX1" fmla="*/ 45720 w 53340"/>
                  <a:gd name="connsiteY1" fmla="*/ 55679 h 56743"/>
                  <a:gd name="connsiteX2" fmla="*/ 7620 w 53340"/>
                  <a:gd name="connsiteY2" fmla="*/ 33677 h 56743"/>
                  <a:gd name="connsiteX3" fmla="*/ 0 w 53340"/>
                  <a:gd name="connsiteY3" fmla="*/ 20437 h 56743"/>
                  <a:gd name="connsiteX4" fmla="*/ 0 w 53340"/>
                  <a:gd name="connsiteY4" fmla="*/ 5387 h 56743"/>
                  <a:gd name="connsiteX5" fmla="*/ 7620 w 53340"/>
                  <a:gd name="connsiteY5" fmla="*/ 1006 h 56743"/>
                  <a:gd name="connsiteX6" fmla="*/ 45720 w 53340"/>
                  <a:gd name="connsiteY6" fmla="*/ 23009 h 56743"/>
                  <a:gd name="connsiteX7" fmla="*/ 53340 w 53340"/>
                  <a:gd name="connsiteY7" fmla="*/ 36248 h 5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40" h="56743">
                    <a:moveTo>
                      <a:pt x="53340" y="51298"/>
                    </a:moveTo>
                    <a:cubicBezTo>
                      <a:pt x="53340" y="56156"/>
                      <a:pt x="49911" y="58156"/>
                      <a:pt x="45720" y="55679"/>
                    </a:cubicBezTo>
                    <a:lnTo>
                      <a:pt x="7620" y="33677"/>
                    </a:lnTo>
                    <a:cubicBezTo>
                      <a:pt x="3112" y="30733"/>
                      <a:pt x="280" y="25814"/>
                      <a:pt x="0" y="20437"/>
                    </a:cubicBezTo>
                    <a:lnTo>
                      <a:pt x="0" y="5387"/>
                    </a:lnTo>
                    <a:cubicBezTo>
                      <a:pt x="0" y="625"/>
                      <a:pt x="3429" y="-1375"/>
                      <a:pt x="7620" y="1006"/>
                    </a:cubicBezTo>
                    <a:lnTo>
                      <a:pt x="45720" y="23009"/>
                    </a:lnTo>
                    <a:cubicBezTo>
                      <a:pt x="50206" y="25973"/>
                      <a:pt x="53030" y="30880"/>
                      <a:pt x="53340" y="36248"/>
                    </a:cubicBezTo>
                    <a:close/>
                  </a:path>
                </a:pathLst>
              </a:custGeom>
              <a:solidFill>
                <a:srgbClr val="71CFF3"/>
              </a:solidFill>
              <a:ln w="9525" cap="flat">
                <a:noFill/>
                <a:prstDash val="solid"/>
                <a:miter/>
              </a:ln>
            </p:spPr>
            <p:txBody>
              <a:bodyPr rtlCol="0" anchor="ctr"/>
              <a:lstStyle/>
              <a:p>
                <a:endParaRPr lang="en-US" sz="1350"/>
              </a:p>
            </p:txBody>
          </p:sp>
          <p:grpSp>
            <p:nvGrpSpPr>
              <p:cNvPr id="1063" name="Graphic 2">
                <a:extLst>
                  <a:ext uri="{FF2B5EF4-FFF2-40B4-BE49-F238E27FC236}">
                    <a16:creationId xmlns:a16="http://schemas.microsoft.com/office/drawing/2014/main" id="{E0FFA6BB-4E44-43F9-8AD0-C33A6FF2883C}"/>
                  </a:ext>
                </a:extLst>
              </p:cNvPr>
              <p:cNvGrpSpPr/>
              <p:nvPr/>
            </p:nvGrpSpPr>
            <p:grpSpPr>
              <a:xfrm>
                <a:off x="3715959" y="5379835"/>
                <a:ext cx="361473" cy="259461"/>
                <a:chOff x="3715959" y="5379835"/>
                <a:chExt cx="361473" cy="259461"/>
              </a:xfrm>
            </p:grpSpPr>
            <p:sp>
              <p:nvSpPr>
                <p:cNvPr id="1064" name="Freeform: Shape 1063">
                  <a:extLst>
                    <a:ext uri="{FF2B5EF4-FFF2-40B4-BE49-F238E27FC236}">
                      <a16:creationId xmlns:a16="http://schemas.microsoft.com/office/drawing/2014/main" id="{3F887333-7D76-4B3F-AE65-D59DCC1C518A}"/>
                    </a:ext>
                  </a:extLst>
                </p:cNvPr>
                <p:cNvSpPr/>
                <p:nvPr/>
              </p:nvSpPr>
              <p:spPr>
                <a:xfrm>
                  <a:off x="3721483" y="5379835"/>
                  <a:ext cx="355949" cy="259461"/>
                </a:xfrm>
                <a:custGeom>
                  <a:avLst/>
                  <a:gdLst>
                    <a:gd name="connsiteX0" fmla="*/ 0 w 355949"/>
                    <a:gd name="connsiteY0" fmla="*/ 193929 h 259461"/>
                    <a:gd name="connsiteX1" fmla="*/ 333661 w 355949"/>
                    <a:gd name="connsiteY1" fmla="*/ 0 h 259461"/>
                    <a:gd name="connsiteX2" fmla="*/ 355949 w 355949"/>
                    <a:gd name="connsiteY2" fmla="*/ 65532 h 259461"/>
                    <a:gd name="connsiteX3" fmla="*/ 22193 w 355949"/>
                    <a:gd name="connsiteY3" fmla="*/ 259461 h 259461"/>
                    <a:gd name="connsiteX4" fmla="*/ 0 w 355949"/>
                    <a:gd name="connsiteY4" fmla="*/ 193929 h 25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49" h="259461">
                      <a:moveTo>
                        <a:pt x="0" y="193929"/>
                      </a:moveTo>
                      <a:lnTo>
                        <a:pt x="333661" y="0"/>
                      </a:lnTo>
                      <a:lnTo>
                        <a:pt x="355949" y="65532"/>
                      </a:lnTo>
                      <a:lnTo>
                        <a:pt x="22193" y="259461"/>
                      </a:lnTo>
                      <a:lnTo>
                        <a:pt x="0" y="193929"/>
                      </a:lnTo>
                      <a:close/>
                    </a:path>
                  </a:pathLst>
                </a:custGeom>
                <a:solidFill>
                  <a:srgbClr val="E1E4EA"/>
                </a:solidFill>
                <a:ln w="9525" cap="flat">
                  <a:noFill/>
                  <a:prstDash val="solid"/>
                  <a:miter/>
                </a:ln>
              </p:spPr>
              <p:txBody>
                <a:bodyPr rtlCol="0" anchor="ctr"/>
                <a:lstStyle/>
                <a:p>
                  <a:endParaRPr lang="en-US" sz="1350"/>
                </a:p>
              </p:txBody>
            </p:sp>
            <p:sp>
              <p:nvSpPr>
                <p:cNvPr id="1065" name="Freeform: Shape 1064">
                  <a:extLst>
                    <a:ext uri="{FF2B5EF4-FFF2-40B4-BE49-F238E27FC236}">
                      <a16:creationId xmlns:a16="http://schemas.microsoft.com/office/drawing/2014/main" id="{5C384C98-97A2-4A1A-B7B9-4F6854AF8A8F}"/>
                    </a:ext>
                  </a:extLst>
                </p:cNvPr>
                <p:cNvSpPr/>
                <p:nvPr/>
              </p:nvSpPr>
              <p:spPr>
                <a:xfrm>
                  <a:off x="3715959" y="5379835"/>
                  <a:ext cx="339185" cy="193929"/>
                </a:xfrm>
                <a:custGeom>
                  <a:avLst/>
                  <a:gdLst>
                    <a:gd name="connsiteX0" fmla="*/ 0 w 339185"/>
                    <a:gd name="connsiteY0" fmla="*/ 193929 h 193929"/>
                    <a:gd name="connsiteX1" fmla="*/ 333756 w 339185"/>
                    <a:gd name="connsiteY1" fmla="*/ 0 h 193929"/>
                    <a:gd name="connsiteX2" fmla="*/ 339185 w 339185"/>
                    <a:gd name="connsiteY2" fmla="*/ 0 h 193929"/>
                    <a:gd name="connsiteX3" fmla="*/ 5524 w 339185"/>
                    <a:gd name="connsiteY3" fmla="*/ 193929 h 193929"/>
                    <a:gd name="connsiteX4" fmla="*/ 0 w 339185"/>
                    <a:gd name="connsiteY4" fmla="*/ 193929 h 193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185" h="193929">
                      <a:moveTo>
                        <a:pt x="0" y="193929"/>
                      </a:moveTo>
                      <a:lnTo>
                        <a:pt x="333756" y="0"/>
                      </a:lnTo>
                      <a:lnTo>
                        <a:pt x="339185" y="0"/>
                      </a:lnTo>
                      <a:lnTo>
                        <a:pt x="5524" y="193929"/>
                      </a:lnTo>
                      <a:lnTo>
                        <a:pt x="0" y="193929"/>
                      </a:lnTo>
                      <a:close/>
                    </a:path>
                  </a:pathLst>
                </a:custGeom>
                <a:solidFill>
                  <a:srgbClr val="606060"/>
                </a:solidFill>
                <a:ln w="9525" cap="flat">
                  <a:noFill/>
                  <a:prstDash val="solid"/>
                  <a:miter/>
                </a:ln>
              </p:spPr>
              <p:txBody>
                <a:bodyPr rtlCol="0" anchor="ctr"/>
                <a:lstStyle/>
                <a:p>
                  <a:endParaRPr lang="en-US" sz="1350"/>
                </a:p>
              </p:txBody>
            </p:sp>
            <p:sp>
              <p:nvSpPr>
                <p:cNvPr id="1066" name="Freeform: Shape 1065">
                  <a:extLst>
                    <a:ext uri="{FF2B5EF4-FFF2-40B4-BE49-F238E27FC236}">
                      <a16:creationId xmlns:a16="http://schemas.microsoft.com/office/drawing/2014/main" id="{9A513804-CEC0-42EA-A2B5-04E71B5B9FCF}"/>
                    </a:ext>
                  </a:extLst>
                </p:cNvPr>
                <p:cNvSpPr/>
                <p:nvPr/>
              </p:nvSpPr>
              <p:spPr>
                <a:xfrm>
                  <a:off x="3715959" y="5573764"/>
                  <a:ext cx="27717" cy="65532"/>
                </a:xfrm>
                <a:custGeom>
                  <a:avLst/>
                  <a:gdLst>
                    <a:gd name="connsiteX0" fmla="*/ 5524 w 27717"/>
                    <a:gd name="connsiteY0" fmla="*/ 0 h 65532"/>
                    <a:gd name="connsiteX1" fmla="*/ 27718 w 27717"/>
                    <a:gd name="connsiteY1" fmla="*/ 65532 h 65532"/>
                    <a:gd name="connsiteX2" fmla="*/ 22193 w 27717"/>
                    <a:gd name="connsiteY2" fmla="*/ 65532 h 65532"/>
                    <a:gd name="connsiteX3" fmla="*/ 0 w 27717"/>
                    <a:gd name="connsiteY3" fmla="*/ 0 h 65532"/>
                    <a:gd name="connsiteX4" fmla="*/ 5524 w 27717"/>
                    <a:gd name="connsiteY4" fmla="*/ 0 h 6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7" h="65532">
                      <a:moveTo>
                        <a:pt x="5524" y="0"/>
                      </a:moveTo>
                      <a:lnTo>
                        <a:pt x="27718" y="65532"/>
                      </a:lnTo>
                      <a:lnTo>
                        <a:pt x="22193" y="65532"/>
                      </a:lnTo>
                      <a:lnTo>
                        <a:pt x="0" y="0"/>
                      </a:lnTo>
                      <a:lnTo>
                        <a:pt x="5524" y="0"/>
                      </a:lnTo>
                      <a:close/>
                    </a:path>
                  </a:pathLst>
                </a:custGeom>
                <a:solidFill>
                  <a:srgbClr val="C8D1E3"/>
                </a:solidFill>
                <a:ln w="9525" cap="flat">
                  <a:noFill/>
                  <a:prstDash val="solid"/>
                  <a:miter/>
                </a:ln>
              </p:spPr>
              <p:txBody>
                <a:bodyPr rtlCol="0" anchor="ctr"/>
                <a:lstStyle/>
                <a:p>
                  <a:endParaRPr lang="en-US" sz="1350"/>
                </a:p>
              </p:txBody>
            </p:sp>
          </p:grpSp>
          <p:grpSp>
            <p:nvGrpSpPr>
              <p:cNvPr id="1067" name="Graphic 2">
                <a:extLst>
                  <a:ext uri="{FF2B5EF4-FFF2-40B4-BE49-F238E27FC236}">
                    <a16:creationId xmlns:a16="http://schemas.microsoft.com/office/drawing/2014/main" id="{448E5BED-EE98-4F5E-BE16-A37050D61F65}"/>
                  </a:ext>
                </a:extLst>
              </p:cNvPr>
              <p:cNvGrpSpPr/>
              <p:nvPr/>
            </p:nvGrpSpPr>
            <p:grpSpPr>
              <a:xfrm>
                <a:off x="3408206" y="5004550"/>
                <a:ext cx="775621" cy="669192"/>
                <a:chOff x="3408206" y="5004550"/>
                <a:chExt cx="775621" cy="669192"/>
              </a:xfrm>
            </p:grpSpPr>
            <p:grpSp>
              <p:nvGrpSpPr>
                <p:cNvPr id="1068" name="Graphic 2">
                  <a:extLst>
                    <a:ext uri="{FF2B5EF4-FFF2-40B4-BE49-F238E27FC236}">
                      <a16:creationId xmlns:a16="http://schemas.microsoft.com/office/drawing/2014/main" id="{54A430B3-E2E9-4AF1-9530-EA2166C85FDD}"/>
                    </a:ext>
                  </a:extLst>
                </p:cNvPr>
                <p:cNvGrpSpPr/>
                <p:nvPr/>
              </p:nvGrpSpPr>
              <p:grpSpPr>
                <a:xfrm>
                  <a:off x="3559273" y="5267440"/>
                  <a:ext cx="624462" cy="400907"/>
                  <a:chOff x="3559273" y="5267440"/>
                  <a:chExt cx="624462" cy="400907"/>
                </a:xfrm>
              </p:grpSpPr>
              <p:sp>
                <p:nvSpPr>
                  <p:cNvPr id="1069" name="Freeform: Shape 1068">
                    <a:extLst>
                      <a:ext uri="{FF2B5EF4-FFF2-40B4-BE49-F238E27FC236}">
                        <a16:creationId xmlns:a16="http://schemas.microsoft.com/office/drawing/2014/main" id="{1340471E-9EEC-4B4E-8C71-74FB716C96F1}"/>
                      </a:ext>
                    </a:extLst>
                  </p:cNvPr>
                  <p:cNvSpPr/>
                  <p:nvPr/>
                </p:nvSpPr>
                <p:spPr>
                  <a:xfrm>
                    <a:off x="3559273" y="5267440"/>
                    <a:ext cx="624268" cy="400907"/>
                  </a:xfrm>
                  <a:custGeom>
                    <a:avLst/>
                    <a:gdLst>
                      <a:gd name="connsiteX0" fmla="*/ 600742 w 624268"/>
                      <a:gd name="connsiteY0" fmla="*/ 51816 h 400907"/>
                      <a:gd name="connsiteX1" fmla="*/ 0 w 624268"/>
                      <a:gd name="connsiteY1" fmla="*/ 400907 h 400907"/>
                      <a:gd name="connsiteX2" fmla="*/ 23622 w 624268"/>
                      <a:gd name="connsiteY2" fmla="*/ 349091 h 400907"/>
                      <a:gd name="connsiteX3" fmla="*/ 624269 w 624268"/>
                      <a:gd name="connsiteY3" fmla="*/ 0 h 400907"/>
                      <a:gd name="connsiteX4" fmla="*/ 600742 w 624268"/>
                      <a:gd name="connsiteY4" fmla="*/ 51816 h 400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268" h="400907">
                        <a:moveTo>
                          <a:pt x="600742" y="51816"/>
                        </a:moveTo>
                        <a:lnTo>
                          <a:pt x="0" y="400907"/>
                        </a:lnTo>
                        <a:cubicBezTo>
                          <a:pt x="14478" y="392430"/>
                          <a:pt x="23527" y="374523"/>
                          <a:pt x="23622" y="349091"/>
                        </a:cubicBezTo>
                        <a:lnTo>
                          <a:pt x="624269" y="0"/>
                        </a:lnTo>
                        <a:cubicBezTo>
                          <a:pt x="624269" y="25432"/>
                          <a:pt x="615315" y="43148"/>
                          <a:pt x="600742" y="51816"/>
                        </a:cubicBezTo>
                        <a:close/>
                      </a:path>
                    </a:pathLst>
                  </a:custGeom>
                  <a:solidFill>
                    <a:srgbClr val="D8DBE0"/>
                  </a:solidFill>
                  <a:ln w="9525" cap="flat">
                    <a:noFill/>
                    <a:prstDash val="solid"/>
                    <a:miter/>
                  </a:ln>
                </p:spPr>
                <p:txBody>
                  <a:bodyPr rtlCol="0" anchor="ctr"/>
                  <a:lstStyle/>
                  <a:p>
                    <a:endParaRPr lang="en-US" sz="1350"/>
                  </a:p>
                </p:txBody>
              </p:sp>
              <p:grpSp>
                <p:nvGrpSpPr>
                  <p:cNvPr id="1070" name="Graphic 2">
                    <a:extLst>
                      <a:ext uri="{FF2B5EF4-FFF2-40B4-BE49-F238E27FC236}">
                        <a16:creationId xmlns:a16="http://schemas.microsoft.com/office/drawing/2014/main" id="{2F3A46EF-B37C-4A16-98E6-B9D602C6FEDD}"/>
                      </a:ext>
                    </a:extLst>
                  </p:cNvPr>
                  <p:cNvGrpSpPr/>
                  <p:nvPr/>
                </p:nvGrpSpPr>
                <p:grpSpPr>
                  <a:xfrm>
                    <a:off x="3559368" y="5267440"/>
                    <a:ext cx="624367" cy="400811"/>
                    <a:chOff x="3559368" y="5267440"/>
                    <a:chExt cx="624367" cy="400811"/>
                  </a:xfrm>
                </p:grpSpPr>
                <p:sp>
                  <p:nvSpPr>
                    <p:cNvPr id="1071" name="Freeform: Shape 1070">
                      <a:extLst>
                        <a:ext uri="{FF2B5EF4-FFF2-40B4-BE49-F238E27FC236}">
                          <a16:creationId xmlns:a16="http://schemas.microsoft.com/office/drawing/2014/main" id="{65CAED07-BE8B-4EA5-89CF-9DD10E94CA6B}"/>
                        </a:ext>
                      </a:extLst>
                    </p:cNvPr>
                    <p:cNvSpPr/>
                    <p:nvPr/>
                  </p:nvSpPr>
                  <p:spPr>
                    <a:xfrm>
                      <a:off x="3582857" y="5267440"/>
                      <a:ext cx="600779" cy="350329"/>
                    </a:xfrm>
                    <a:custGeom>
                      <a:avLst/>
                      <a:gdLst>
                        <a:gd name="connsiteX0" fmla="*/ 133 w 600779"/>
                        <a:gd name="connsiteY0" fmla="*/ 349091 h 350329"/>
                        <a:gd name="connsiteX1" fmla="*/ 600780 w 600779"/>
                        <a:gd name="connsiteY1" fmla="*/ 0 h 350329"/>
                        <a:gd name="connsiteX2" fmla="*/ 600780 w 600779"/>
                        <a:gd name="connsiteY2" fmla="*/ 1238 h 350329"/>
                        <a:gd name="connsiteX3" fmla="*/ 38 w 600779"/>
                        <a:gd name="connsiteY3" fmla="*/ 350330 h 350329"/>
                        <a:gd name="connsiteX4" fmla="*/ 38 w 600779"/>
                        <a:gd name="connsiteY4" fmla="*/ 349091 h 35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79" h="350329">
                          <a:moveTo>
                            <a:pt x="133" y="349091"/>
                          </a:moveTo>
                          <a:lnTo>
                            <a:pt x="600780" y="0"/>
                          </a:lnTo>
                          <a:lnTo>
                            <a:pt x="600780" y="1238"/>
                          </a:lnTo>
                          <a:lnTo>
                            <a:pt x="38" y="350330"/>
                          </a:lnTo>
                          <a:cubicBezTo>
                            <a:pt x="-13" y="349918"/>
                            <a:pt x="-13" y="349503"/>
                            <a:pt x="38" y="349091"/>
                          </a:cubicBezTo>
                          <a:close/>
                        </a:path>
                      </a:pathLst>
                    </a:custGeom>
                    <a:solidFill>
                      <a:srgbClr val="E1E4EA"/>
                    </a:solidFill>
                    <a:ln w="9525" cap="flat">
                      <a:noFill/>
                      <a:prstDash val="solid"/>
                      <a:miter/>
                    </a:ln>
                  </p:spPr>
                  <p:txBody>
                    <a:bodyPr rtlCol="0" anchor="ctr"/>
                    <a:lstStyle/>
                    <a:p>
                      <a:endParaRPr lang="en-US" sz="1350"/>
                    </a:p>
                  </p:txBody>
                </p:sp>
                <p:sp>
                  <p:nvSpPr>
                    <p:cNvPr id="1072" name="Freeform: Shape 1071">
                      <a:extLst>
                        <a:ext uri="{FF2B5EF4-FFF2-40B4-BE49-F238E27FC236}">
                          <a16:creationId xmlns:a16="http://schemas.microsoft.com/office/drawing/2014/main" id="{563E92A4-479D-4D90-9F81-26E1852C6F22}"/>
                        </a:ext>
                      </a:extLst>
                    </p:cNvPr>
                    <p:cNvSpPr/>
                    <p:nvPr/>
                  </p:nvSpPr>
                  <p:spPr>
                    <a:xfrm>
                      <a:off x="3565655" y="5268679"/>
                      <a:ext cx="618080" cy="395096"/>
                    </a:xfrm>
                    <a:custGeom>
                      <a:avLst/>
                      <a:gdLst>
                        <a:gd name="connsiteX0" fmla="*/ 17240 w 618080"/>
                        <a:gd name="connsiteY0" fmla="*/ 349091 h 395096"/>
                        <a:gd name="connsiteX1" fmla="*/ 617982 w 618080"/>
                        <a:gd name="connsiteY1" fmla="*/ 0 h 395096"/>
                        <a:gd name="connsiteX2" fmla="*/ 600742 w 618080"/>
                        <a:gd name="connsiteY2" fmla="*/ 46006 h 395096"/>
                        <a:gd name="connsiteX3" fmla="*/ 0 w 618080"/>
                        <a:gd name="connsiteY3" fmla="*/ 395097 h 395096"/>
                        <a:gd name="connsiteX4" fmla="*/ 17240 w 618080"/>
                        <a:gd name="connsiteY4" fmla="*/ 349091 h 395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080" h="395096">
                          <a:moveTo>
                            <a:pt x="17240" y="349091"/>
                          </a:moveTo>
                          <a:lnTo>
                            <a:pt x="617982" y="0"/>
                          </a:lnTo>
                          <a:cubicBezTo>
                            <a:pt x="618955" y="17077"/>
                            <a:pt x="612698" y="33774"/>
                            <a:pt x="600742" y="46006"/>
                          </a:cubicBezTo>
                          <a:lnTo>
                            <a:pt x="0" y="395097"/>
                          </a:lnTo>
                          <a:cubicBezTo>
                            <a:pt x="11956" y="382865"/>
                            <a:pt x="18213" y="366167"/>
                            <a:pt x="17240" y="349091"/>
                          </a:cubicBezTo>
                          <a:close/>
                        </a:path>
                      </a:pathLst>
                    </a:custGeom>
                    <a:solidFill>
                      <a:srgbClr val="D8DBE0"/>
                    </a:solidFill>
                    <a:ln w="9525" cap="flat">
                      <a:noFill/>
                      <a:prstDash val="solid"/>
                      <a:miter/>
                    </a:ln>
                  </p:spPr>
                  <p:txBody>
                    <a:bodyPr rtlCol="0" anchor="ctr"/>
                    <a:lstStyle/>
                    <a:p>
                      <a:endParaRPr lang="en-US" sz="1350"/>
                    </a:p>
                  </p:txBody>
                </p:sp>
                <p:sp>
                  <p:nvSpPr>
                    <p:cNvPr id="1073" name="Freeform: Shape 1072">
                      <a:extLst>
                        <a:ext uri="{FF2B5EF4-FFF2-40B4-BE49-F238E27FC236}">
                          <a16:creationId xmlns:a16="http://schemas.microsoft.com/office/drawing/2014/main" id="{D6B8BCA5-8F5C-4FA4-B5D3-F7BBB4BB60A1}"/>
                        </a:ext>
                      </a:extLst>
                    </p:cNvPr>
                    <p:cNvSpPr/>
                    <p:nvPr/>
                  </p:nvSpPr>
                  <p:spPr>
                    <a:xfrm>
                      <a:off x="3559368" y="5314684"/>
                      <a:ext cx="607028" cy="353567"/>
                    </a:xfrm>
                    <a:custGeom>
                      <a:avLst/>
                      <a:gdLst>
                        <a:gd name="connsiteX0" fmla="*/ 6287 w 607028"/>
                        <a:gd name="connsiteY0" fmla="*/ 349091 h 353567"/>
                        <a:gd name="connsiteX1" fmla="*/ 607028 w 607028"/>
                        <a:gd name="connsiteY1" fmla="*/ 0 h 353567"/>
                        <a:gd name="connsiteX2" fmla="*/ 600742 w 607028"/>
                        <a:gd name="connsiteY2" fmla="*/ 4572 h 353567"/>
                        <a:gd name="connsiteX3" fmla="*/ 0 w 607028"/>
                        <a:gd name="connsiteY3" fmla="*/ 353568 h 353567"/>
                        <a:gd name="connsiteX4" fmla="*/ 6287 w 607028"/>
                        <a:gd name="connsiteY4" fmla="*/ 349091 h 353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28" h="353567">
                          <a:moveTo>
                            <a:pt x="6287" y="349091"/>
                          </a:moveTo>
                          <a:lnTo>
                            <a:pt x="607028" y="0"/>
                          </a:lnTo>
                          <a:cubicBezTo>
                            <a:pt x="605061" y="1693"/>
                            <a:pt x="602959" y="3222"/>
                            <a:pt x="600742" y="4572"/>
                          </a:cubicBezTo>
                          <a:lnTo>
                            <a:pt x="0" y="353568"/>
                          </a:lnTo>
                          <a:cubicBezTo>
                            <a:pt x="2265" y="352329"/>
                            <a:pt x="4375" y="350827"/>
                            <a:pt x="6287" y="349091"/>
                          </a:cubicBezTo>
                          <a:close/>
                        </a:path>
                      </a:pathLst>
                    </a:custGeom>
                    <a:solidFill>
                      <a:srgbClr val="D8DBE0"/>
                    </a:solidFill>
                    <a:ln w="9525" cap="flat">
                      <a:noFill/>
                      <a:prstDash val="solid"/>
                      <a:miter/>
                    </a:ln>
                  </p:spPr>
                  <p:txBody>
                    <a:bodyPr rtlCol="0" anchor="ctr"/>
                    <a:lstStyle/>
                    <a:p>
                      <a:endParaRPr lang="en-US" sz="1350"/>
                    </a:p>
                  </p:txBody>
                </p:sp>
                <p:sp>
                  <p:nvSpPr>
                    <p:cNvPr id="1074" name="Freeform: Shape 1073">
                      <a:extLst>
                        <a:ext uri="{FF2B5EF4-FFF2-40B4-BE49-F238E27FC236}">
                          <a16:creationId xmlns:a16="http://schemas.microsoft.com/office/drawing/2014/main" id="{5144D60B-2698-48EB-B747-67A7F501F2A5}"/>
                        </a:ext>
                      </a:extLst>
                    </p:cNvPr>
                    <p:cNvSpPr/>
                    <p:nvPr/>
                  </p:nvSpPr>
                  <p:spPr>
                    <a:xfrm>
                      <a:off x="3665667" y="5313446"/>
                      <a:ext cx="419766" cy="293179"/>
                    </a:xfrm>
                    <a:custGeom>
                      <a:avLst/>
                      <a:gdLst>
                        <a:gd name="connsiteX0" fmla="*/ 11716 w 419766"/>
                        <a:gd name="connsiteY0" fmla="*/ 237077 h 293179"/>
                        <a:gd name="connsiteX1" fmla="*/ 419767 w 419766"/>
                        <a:gd name="connsiteY1" fmla="*/ 0 h 293179"/>
                        <a:gd name="connsiteX2" fmla="*/ 408051 w 419766"/>
                        <a:gd name="connsiteY2" fmla="*/ 56102 h 293179"/>
                        <a:gd name="connsiteX3" fmla="*/ 0 w 419766"/>
                        <a:gd name="connsiteY3" fmla="*/ 293180 h 293179"/>
                        <a:gd name="connsiteX4" fmla="*/ 11716 w 419766"/>
                        <a:gd name="connsiteY4" fmla="*/ 261938 h 293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766" h="293179">
                          <a:moveTo>
                            <a:pt x="11716" y="237077"/>
                          </a:moveTo>
                          <a:lnTo>
                            <a:pt x="419767" y="0"/>
                          </a:lnTo>
                          <a:cubicBezTo>
                            <a:pt x="419767" y="14192"/>
                            <a:pt x="415195" y="49721"/>
                            <a:pt x="408051" y="56102"/>
                          </a:cubicBezTo>
                          <a:lnTo>
                            <a:pt x="0" y="293180"/>
                          </a:lnTo>
                          <a:cubicBezTo>
                            <a:pt x="8111" y="284868"/>
                            <a:pt x="12361" y="273533"/>
                            <a:pt x="11716" y="261938"/>
                          </a:cubicBezTo>
                          <a:close/>
                        </a:path>
                      </a:pathLst>
                    </a:custGeom>
                    <a:solidFill>
                      <a:srgbClr val="807F83"/>
                    </a:solidFill>
                    <a:ln w="9525" cap="flat">
                      <a:noFill/>
                      <a:prstDash val="solid"/>
                      <a:miter/>
                    </a:ln>
                  </p:spPr>
                  <p:txBody>
                    <a:bodyPr rtlCol="0" anchor="ctr"/>
                    <a:lstStyle/>
                    <a:p>
                      <a:endParaRPr lang="en-US" sz="1350"/>
                    </a:p>
                  </p:txBody>
                </p:sp>
              </p:grpSp>
            </p:grpSp>
            <p:sp>
              <p:nvSpPr>
                <p:cNvPr id="1075" name="Freeform: Shape 1074">
                  <a:extLst>
                    <a:ext uri="{FF2B5EF4-FFF2-40B4-BE49-F238E27FC236}">
                      <a16:creationId xmlns:a16="http://schemas.microsoft.com/office/drawing/2014/main" id="{5AB034FD-F6E1-4CB9-8A10-DEF94C3F55B0}"/>
                    </a:ext>
                  </a:extLst>
                </p:cNvPr>
                <p:cNvSpPr/>
                <p:nvPr/>
              </p:nvSpPr>
              <p:spPr>
                <a:xfrm>
                  <a:off x="3582990" y="5198003"/>
                  <a:ext cx="600836" cy="418528"/>
                </a:xfrm>
                <a:custGeom>
                  <a:avLst/>
                  <a:gdLst>
                    <a:gd name="connsiteX0" fmla="*/ 190 w 600836"/>
                    <a:gd name="connsiteY0" fmla="*/ 349091 h 418528"/>
                    <a:gd name="connsiteX1" fmla="*/ 600837 w 600836"/>
                    <a:gd name="connsiteY1" fmla="*/ 0 h 418528"/>
                    <a:gd name="connsiteX2" fmla="*/ 600647 w 600836"/>
                    <a:gd name="connsiteY2" fmla="*/ 69437 h 418528"/>
                    <a:gd name="connsiteX3" fmla="*/ 0 w 600836"/>
                    <a:gd name="connsiteY3" fmla="*/ 418529 h 418528"/>
                    <a:gd name="connsiteX4" fmla="*/ 190 w 600836"/>
                    <a:gd name="connsiteY4" fmla="*/ 349091 h 418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36" h="418528">
                      <a:moveTo>
                        <a:pt x="190" y="349091"/>
                      </a:moveTo>
                      <a:lnTo>
                        <a:pt x="600837" y="0"/>
                      </a:lnTo>
                      <a:lnTo>
                        <a:pt x="600647" y="69437"/>
                      </a:lnTo>
                      <a:lnTo>
                        <a:pt x="0" y="418529"/>
                      </a:lnTo>
                      <a:lnTo>
                        <a:pt x="190" y="349091"/>
                      </a:lnTo>
                      <a:close/>
                    </a:path>
                  </a:pathLst>
                </a:custGeom>
                <a:solidFill>
                  <a:srgbClr val="E1E4EA"/>
                </a:solidFill>
                <a:ln w="9525" cap="flat">
                  <a:noFill/>
                  <a:prstDash val="solid"/>
                  <a:miter/>
                </a:ln>
              </p:spPr>
              <p:txBody>
                <a:bodyPr rtlCol="0" anchor="ctr"/>
                <a:lstStyle/>
                <a:p>
                  <a:endParaRPr lang="en-US" sz="1350"/>
                </a:p>
              </p:txBody>
            </p:sp>
            <p:sp>
              <p:nvSpPr>
                <p:cNvPr id="1076" name="Freeform: Shape 1075">
                  <a:extLst>
                    <a:ext uri="{FF2B5EF4-FFF2-40B4-BE49-F238E27FC236}">
                      <a16:creationId xmlns:a16="http://schemas.microsoft.com/office/drawing/2014/main" id="{60C1A0D5-323D-4651-B10E-566235F61955}"/>
                    </a:ext>
                  </a:extLst>
                </p:cNvPr>
                <p:cNvSpPr/>
                <p:nvPr/>
              </p:nvSpPr>
              <p:spPr>
                <a:xfrm>
                  <a:off x="3408778" y="5004550"/>
                  <a:ext cx="694753" cy="403383"/>
                </a:xfrm>
                <a:custGeom>
                  <a:avLst/>
                  <a:gdLst>
                    <a:gd name="connsiteX0" fmla="*/ 0 w 694753"/>
                    <a:gd name="connsiteY0" fmla="*/ 349091 h 403383"/>
                    <a:gd name="connsiteX1" fmla="*/ 600647 w 694753"/>
                    <a:gd name="connsiteY1" fmla="*/ 0 h 403383"/>
                    <a:gd name="connsiteX2" fmla="*/ 694754 w 694753"/>
                    <a:gd name="connsiteY2" fmla="*/ 54293 h 403383"/>
                    <a:gd name="connsiteX3" fmla="*/ 94012 w 694753"/>
                    <a:gd name="connsiteY3" fmla="*/ 403384 h 403383"/>
                    <a:gd name="connsiteX4" fmla="*/ 0 w 694753"/>
                    <a:gd name="connsiteY4" fmla="*/ 349091 h 403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753" h="403383">
                      <a:moveTo>
                        <a:pt x="0" y="349091"/>
                      </a:moveTo>
                      <a:lnTo>
                        <a:pt x="600647" y="0"/>
                      </a:lnTo>
                      <a:lnTo>
                        <a:pt x="694754" y="54293"/>
                      </a:lnTo>
                      <a:lnTo>
                        <a:pt x="94012" y="403384"/>
                      </a:lnTo>
                      <a:lnTo>
                        <a:pt x="0" y="349091"/>
                      </a:lnTo>
                      <a:close/>
                    </a:path>
                  </a:pathLst>
                </a:custGeom>
                <a:solidFill>
                  <a:srgbClr val="FAFBFD"/>
                </a:solidFill>
                <a:ln w="9525" cap="flat">
                  <a:noFill/>
                  <a:prstDash val="solid"/>
                  <a:miter/>
                </a:ln>
              </p:spPr>
              <p:txBody>
                <a:bodyPr rtlCol="0" anchor="ctr"/>
                <a:lstStyle/>
                <a:p>
                  <a:endParaRPr lang="en-US" sz="1350"/>
                </a:p>
              </p:txBody>
            </p:sp>
            <p:grpSp>
              <p:nvGrpSpPr>
                <p:cNvPr id="1077" name="Graphic 2">
                  <a:extLst>
                    <a:ext uri="{FF2B5EF4-FFF2-40B4-BE49-F238E27FC236}">
                      <a16:creationId xmlns:a16="http://schemas.microsoft.com/office/drawing/2014/main" id="{F831DCE3-A094-4966-A43E-3707BE4A7D9A}"/>
                    </a:ext>
                  </a:extLst>
                </p:cNvPr>
                <p:cNvGrpSpPr/>
                <p:nvPr/>
              </p:nvGrpSpPr>
              <p:grpSpPr>
                <a:xfrm>
                  <a:off x="3502790" y="5058843"/>
                  <a:ext cx="681038" cy="488251"/>
                  <a:chOff x="3502790" y="5058843"/>
                  <a:chExt cx="681038" cy="488251"/>
                </a:xfrm>
              </p:grpSpPr>
              <p:sp>
                <p:nvSpPr>
                  <p:cNvPr id="1078" name="Freeform: Shape 1077">
                    <a:extLst>
                      <a:ext uri="{FF2B5EF4-FFF2-40B4-BE49-F238E27FC236}">
                        <a16:creationId xmlns:a16="http://schemas.microsoft.com/office/drawing/2014/main" id="{AED838D5-D673-465F-9E44-C802BE39295C}"/>
                      </a:ext>
                    </a:extLst>
                  </p:cNvPr>
                  <p:cNvSpPr/>
                  <p:nvPr/>
                </p:nvSpPr>
                <p:spPr>
                  <a:xfrm>
                    <a:off x="3502790" y="5058843"/>
                    <a:ext cx="681038" cy="488251"/>
                  </a:xfrm>
                  <a:custGeom>
                    <a:avLst/>
                    <a:gdLst>
                      <a:gd name="connsiteX0" fmla="*/ 0 w 681038"/>
                      <a:gd name="connsiteY0" fmla="*/ 349091 h 488251"/>
                      <a:gd name="connsiteX1" fmla="*/ 600742 w 681038"/>
                      <a:gd name="connsiteY1" fmla="*/ 0 h 488251"/>
                      <a:gd name="connsiteX2" fmla="*/ 681038 w 681038"/>
                      <a:gd name="connsiteY2" fmla="*/ 139160 h 488251"/>
                      <a:gd name="connsiteX3" fmla="*/ 80391 w 681038"/>
                      <a:gd name="connsiteY3" fmla="*/ 488251 h 488251"/>
                      <a:gd name="connsiteX4" fmla="*/ 0 w 681038"/>
                      <a:gd name="connsiteY4" fmla="*/ 349091 h 48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038" h="488251">
                        <a:moveTo>
                          <a:pt x="0" y="349091"/>
                        </a:moveTo>
                        <a:lnTo>
                          <a:pt x="600742" y="0"/>
                        </a:lnTo>
                        <a:cubicBezTo>
                          <a:pt x="645223" y="25717"/>
                          <a:pt x="681228" y="88011"/>
                          <a:pt x="681038" y="139160"/>
                        </a:cubicBezTo>
                        <a:lnTo>
                          <a:pt x="80391" y="488251"/>
                        </a:lnTo>
                        <a:cubicBezTo>
                          <a:pt x="80486" y="437102"/>
                          <a:pt x="44482" y="374809"/>
                          <a:pt x="0" y="349091"/>
                        </a:cubicBezTo>
                        <a:close/>
                      </a:path>
                    </a:pathLst>
                  </a:custGeom>
                  <a:solidFill>
                    <a:srgbClr val="E1E4EA"/>
                  </a:solidFill>
                  <a:ln w="9525" cap="flat">
                    <a:noFill/>
                    <a:prstDash val="solid"/>
                    <a:miter/>
                  </a:ln>
                </p:spPr>
                <p:txBody>
                  <a:bodyPr rtlCol="0" anchor="ctr"/>
                  <a:lstStyle/>
                  <a:p>
                    <a:endParaRPr lang="en-US" sz="1350"/>
                  </a:p>
                </p:txBody>
              </p:sp>
              <p:grpSp>
                <p:nvGrpSpPr>
                  <p:cNvPr id="1079" name="Graphic 2">
                    <a:extLst>
                      <a:ext uri="{FF2B5EF4-FFF2-40B4-BE49-F238E27FC236}">
                        <a16:creationId xmlns:a16="http://schemas.microsoft.com/office/drawing/2014/main" id="{002F7A35-7DB5-4A8A-93DD-848524BD2116}"/>
                      </a:ext>
                    </a:extLst>
                  </p:cNvPr>
                  <p:cNvGrpSpPr/>
                  <p:nvPr/>
                </p:nvGrpSpPr>
                <p:grpSpPr>
                  <a:xfrm>
                    <a:off x="3502790" y="5058843"/>
                    <a:ext cx="681037" cy="487870"/>
                    <a:chOff x="3502790" y="5058843"/>
                    <a:chExt cx="681037" cy="487870"/>
                  </a:xfrm>
                </p:grpSpPr>
                <p:sp>
                  <p:nvSpPr>
                    <p:cNvPr id="1080" name="Freeform: Shape 1079">
                      <a:extLst>
                        <a:ext uri="{FF2B5EF4-FFF2-40B4-BE49-F238E27FC236}">
                          <a16:creationId xmlns:a16="http://schemas.microsoft.com/office/drawing/2014/main" id="{32CD1613-B571-4411-ADAB-2095EF875057}"/>
                        </a:ext>
                      </a:extLst>
                    </p:cNvPr>
                    <p:cNvSpPr/>
                    <p:nvPr/>
                  </p:nvSpPr>
                  <p:spPr>
                    <a:xfrm>
                      <a:off x="3502790" y="5058843"/>
                      <a:ext cx="649605" cy="396716"/>
                    </a:xfrm>
                    <a:custGeom>
                      <a:avLst/>
                      <a:gdLst>
                        <a:gd name="connsiteX0" fmla="*/ 0 w 649605"/>
                        <a:gd name="connsiteY0" fmla="*/ 349091 h 396716"/>
                        <a:gd name="connsiteX1" fmla="*/ 600742 w 649605"/>
                        <a:gd name="connsiteY1" fmla="*/ 0 h 396716"/>
                        <a:gd name="connsiteX2" fmla="*/ 649605 w 649605"/>
                        <a:gd name="connsiteY2" fmla="*/ 47625 h 396716"/>
                        <a:gd name="connsiteX3" fmla="*/ 48863 w 649605"/>
                        <a:gd name="connsiteY3" fmla="*/ 396716 h 396716"/>
                        <a:gd name="connsiteX4" fmla="*/ 0 w 649605"/>
                        <a:gd name="connsiteY4" fmla="*/ 349091 h 39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605" h="396716">
                          <a:moveTo>
                            <a:pt x="0" y="349091"/>
                          </a:moveTo>
                          <a:lnTo>
                            <a:pt x="600742" y="0"/>
                          </a:lnTo>
                          <a:cubicBezTo>
                            <a:pt x="620334" y="12088"/>
                            <a:pt x="637018" y="28349"/>
                            <a:pt x="649605" y="47625"/>
                          </a:cubicBezTo>
                          <a:lnTo>
                            <a:pt x="48863" y="396716"/>
                          </a:lnTo>
                          <a:cubicBezTo>
                            <a:pt x="36277" y="377440"/>
                            <a:pt x="19592" y="361179"/>
                            <a:pt x="0" y="349091"/>
                          </a:cubicBezTo>
                          <a:close/>
                        </a:path>
                      </a:pathLst>
                    </a:custGeom>
                    <a:solidFill>
                      <a:srgbClr val="F2F2F2"/>
                    </a:solidFill>
                    <a:ln w="9525" cap="flat">
                      <a:noFill/>
                      <a:prstDash val="solid"/>
                      <a:miter/>
                    </a:ln>
                  </p:spPr>
                  <p:txBody>
                    <a:bodyPr rtlCol="0" anchor="ctr"/>
                    <a:lstStyle/>
                    <a:p>
                      <a:endParaRPr lang="en-US" sz="1350"/>
                    </a:p>
                  </p:txBody>
                </p:sp>
                <p:sp>
                  <p:nvSpPr>
                    <p:cNvPr id="1081" name="Freeform: Shape 1080">
                      <a:extLst>
                        <a:ext uri="{FF2B5EF4-FFF2-40B4-BE49-F238E27FC236}">
                          <a16:creationId xmlns:a16="http://schemas.microsoft.com/office/drawing/2014/main" id="{E71BC584-F1BC-47FF-9656-E262ECE348AB}"/>
                        </a:ext>
                      </a:extLst>
                    </p:cNvPr>
                    <p:cNvSpPr/>
                    <p:nvPr/>
                  </p:nvSpPr>
                  <p:spPr>
                    <a:xfrm>
                      <a:off x="3551653" y="5106087"/>
                      <a:ext cx="619125" cy="382524"/>
                    </a:xfrm>
                    <a:custGeom>
                      <a:avLst/>
                      <a:gdLst>
                        <a:gd name="connsiteX0" fmla="*/ 0 w 619125"/>
                        <a:gd name="connsiteY0" fmla="*/ 349091 h 382524"/>
                        <a:gd name="connsiteX1" fmla="*/ 600742 w 619125"/>
                        <a:gd name="connsiteY1" fmla="*/ 0 h 382524"/>
                        <a:gd name="connsiteX2" fmla="*/ 619125 w 619125"/>
                        <a:gd name="connsiteY2" fmla="*/ 33433 h 382524"/>
                        <a:gd name="connsiteX3" fmla="*/ 18383 w 619125"/>
                        <a:gd name="connsiteY3" fmla="*/ 382524 h 382524"/>
                        <a:gd name="connsiteX4" fmla="*/ 0 w 619125"/>
                        <a:gd name="connsiteY4" fmla="*/ 349091 h 3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382524">
                          <a:moveTo>
                            <a:pt x="0" y="349091"/>
                          </a:moveTo>
                          <a:lnTo>
                            <a:pt x="600742" y="0"/>
                          </a:lnTo>
                          <a:cubicBezTo>
                            <a:pt x="607938" y="10523"/>
                            <a:pt x="614094" y="21720"/>
                            <a:pt x="619125" y="33433"/>
                          </a:cubicBezTo>
                          <a:lnTo>
                            <a:pt x="18383" y="382524"/>
                          </a:lnTo>
                          <a:cubicBezTo>
                            <a:pt x="13390" y="370793"/>
                            <a:pt x="7231" y="359592"/>
                            <a:pt x="0" y="349091"/>
                          </a:cubicBezTo>
                          <a:close/>
                        </a:path>
                      </a:pathLst>
                    </a:custGeom>
                    <a:solidFill>
                      <a:srgbClr val="E1E4EA"/>
                    </a:solidFill>
                    <a:ln w="9525" cap="flat">
                      <a:noFill/>
                      <a:prstDash val="solid"/>
                      <a:miter/>
                    </a:ln>
                  </p:spPr>
                  <p:txBody>
                    <a:bodyPr rtlCol="0" anchor="ctr"/>
                    <a:lstStyle/>
                    <a:p>
                      <a:endParaRPr lang="en-US" sz="1350"/>
                    </a:p>
                  </p:txBody>
                </p:sp>
                <p:sp>
                  <p:nvSpPr>
                    <p:cNvPr id="1082" name="Freeform: Shape 1081">
                      <a:extLst>
                        <a:ext uri="{FF2B5EF4-FFF2-40B4-BE49-F238E27FC236}">
                          <a16:creationId xmlns:a16="http://schemas.microsoft.com/office/drawing/2014/main" id="{58CF20DE-4107-4249-920A-81A06E91F380}"/>
                        </a:ext>
                      </a:extLst>
                    </p:cNvPr>
                    <p:cNvSpPr/>
                    <p:nvPr/>
                  </p:nvSpPr>
                  <p:spPr>
                    <a:xfrm>
                      <a:off x="3570036" y="5139139"/>
                      <a:ext cx="613791" cy="407574"/>
                    </a:xfrm>
                    <a:custGeom>
                      <a:avLst/>
                      <a:gdLst>
                        <a:gd name="connsiteX0" fmla="*/ 0 w 613791"/>
                        <a:gd name="connsiteY0" fmla="*/ 349472 h 407574"/>
                        <a:gd name="connsiteX1" fmla="*/ 600742 w 613791"/>
                        <a:gd name="connsiteY1" fmla="*/ 0 h 407574"/>
                        <a:gd name="connsiteX2" fmla="*/ 613791 w 613791"/>
                        <a:gd name="connsiteY2" fmla="*/ 58484 h 407574"/>
                        <a:gd name="connsiteX3" fmla="*/ 13145 w 613791"/>
                        <a:gd name="connsiteY3" fmla="*/ 407575 h 407574"/>
                        <a:gd name="connsiteX4" fmla="*/ 0 w 613791"/>
                        <a:gd name="connsiteY4" fmla="*/ 349091 h 407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791" h="407574">
                          <a:moveTo>
                            <a:pt x="0" y="349472"/>
                          </a:moveTo>
                          <a:lnTo>
                            <a:pt x="600742" y="0"/>
                          </a:lnTo>
                          <a:cubicBezTo>
                            <a:pt x="608973" y="18421"/>
                            <a:pt x="613411" y="38311"/>
                            <a:pt x="613791" y="58484"/>
                          </a:cubicBezTo>
                          <a:lnTo>
                            <a:pt x="13145" y="407575"/>
                          </a:lnTo>
                          <a:cubicBezTo>
                            <a:pt x="12729" y="387396"/>
                            <a:pt x="8259" y="367507"/>
                            <a:pt x="0" y="349091"/>
                          </a:cubicBezTo>
                          <a:close/>
                        </a:path>
                      </a:pathLst>
                    </a:custGeom>
                    <a:solidFill>
                      <a:srgbClr val="E1E4EA"/>
                    </a:solidFill>
                    <a:ln w="9525" cap="flat">
                      <a:noFill/>
                      <a:prstDash val="solid"/>
                      <a:miter/>
                    </a:ln>
                  </p:spPr>
                  <p:txBody>
                    <a:bodyPr rtlCol="0" anchor="ctr"/>
                    <a:lstStyle/>
                    <a:p>
                      <a:endParaRPr lang="en-US" sz="1350"/>
                    </a:p>
                  </p:txBody>
                </p:sp>
              </p:grpSp>
            </p:grpSp>
            <p:sp>
              <p:nvSpPr>
                <p:cNvPr id="1083" name="Freeform: Shape 1082">
                  <a:extLst>
                    <a:ext uri="{FF2B5EF4-FFF2-40B4-BE49-F238E27FC236}">
                      <a16:creationId xmlns:a16="http://schemas.microsoft.com/office/drawing/2014/main" id="{0C22A23F-0E4B-49DA-920B-E6E80F547E13}"/>
                    </a:ext>
                  </a:extLst>
                </p:cNvPr>
                <p:cNvSpPr/>
                <p:nvPr/>
              </p:nvSpPr>
              <p:spPr>
                <a:xfrm>
                  <a:off x="3408206" y="5353641"/>
                  <a:ext cx="174974" cy="320101"/>
                </a:xfrm>
                <a:custGeom>
                  <a:avLst/>
                  <a:gdLst>
                    <a:gd name="connsiteX0" fmla="*/ 94583 w 174974"/>
                    <a:gd name="connsiteY0" fmla="*/ 54293 h 320101"/>
                    <a:gd name="connsiteX1" fmla="*/ 174974 w 174974"/>
                    <a:gd name="connsiteY1" fmla="*/ 193453 h 320101"/>
                    <a:gd name="connsiteX2" fmla="*/ 174974 w 174974"/>
                    <a:gd name="connsiteY2" fmla="*/ 262890 h 320101"/>
                    <a:gd name="connsiteX3" fmla="*/ 94107 w 174974"/>
                    <a:gd name="connsiteY3" fmla="*/ 309086 h 320101"/>
                    <a:gd name="connsiteX4" fmla="*/ 0 w 174974"/>
                    <a:gd name="connsiteY4" fmla="*/ 254699 h 320101"/>
                    <a:gd name="connsiteX5" fmla="*/ 667 w 174974"/>
                    <a:gd name="connsiteY5" fmla="*/ 0 h 32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974" h="320101">
                      <a:moveTo>
                        <a:pt x="94583" y="54293"/>
                      </a:moveTo>
                      <a:cubicBezTo>
                        <a:pt x="139065" y="80010"/>
                        <a:pt x="175070" y="142304"/>
                        <a:pt x="174974" y="193453"/>
                      </a:cubicBezTo>
                      <a:lnTo>
                        <a:pt x="174974" y="262890"/>
                      </a:lnTo>
                      <a:cubicBezTo>
                        <a:pt x="174974" y="314135"/>
                        <a:pt x="138589" y="334709"/>
                        <a:pt x="94107" y="309086"/>
                      </a:cubicBezTo>
                      <a:lnTo>
                        <a:pt x="0" y="254699"/>
                      </a:lnTo>
                      <a:lnTo>
                        <a:pt x="667" y="0"/>
                      </a:lnTo>
                      <a:close/>
                    </a:path>
                  </a:pathLst>
                </a:custGeom>
                <a:solidFill>
                  <a:srgbClr val="C8D1E3"/>
                </a:solidFill>
                <a:ln w="9525" cap="flat">
                  <a:noFill/>
                  <a:prstDash val="solid"/>
                  <a:miter/>
                </a:ln>
              </p:spPr>
              <p:txBody>
                <a:bodyPr rtlCol="0" anchor="ctr"/>
                <a:lstStyle/>
                <a:p>
                  <a:endParaRPr lang="en-US" sz="1350"/>
                </a:p>
              </p:txBody>
            </p:sp>
          </p:grpSp>
          <p:sp>
            <p:nvSpPr>
              <p:cNvPr id="1084" name="Freeform: Shape 1083">
                <a:extLst>
                  <a:ext uri="{FF2B5EF4-FFF2-40B4-BE49-F238E27FC236}">
                    <a16:creationId xmlns:a16="http://schemas.microsoft.com/office/drawing/2014/main" id="{ECDEB74B-F08B-418D-9C77-42D1F3ECD282}"/>
                  </a:ext>
                </a:extLst>
              </p:cNvPr>
              <p:cNvSpPr/>
              <p:nvPr/>
            </p:nvSpPr>
            <p:spPr>
              <a:xfrm>
                <a:off x="4150490" y="5249148"/>
                <a:ext cx="21145" cy="27156"/>
              </a:xfrm>
              <a:custGeom>
                <a:avLst/>
                <a:gdLst>
                  <a:gd name="connsiteX0" fmla="*/ 10573 w 21145"/>
                  <a:gd name="connsiteY0" fmla="*/ 1433 h 27156"/>
                  <a:gd name="connsiteX1" fmla="*/ 21146 w 21145"/>
                  <a:gd name="connsiteY1" fmla="*/ 7529 h 27156"/>
                  <a:gd name="connsiteX2" fmla="*/ 10573 w 21145"/>
                  <a:gd name="connsiteY2" fmla="*/ 25722 h 27156"/>
                  <a:gd name="connsiteX3" fmla="*/ 0 w 21145"/>
                  <a:gd name="connsiteY3" fmla="*/ 19721 h 27156"/>
                  <a:gd name="connsiteX4" fmla="*/ 10573 w 21145"/>
                  <a:gd name="connsiteY4" fmla="*/ 1433 h 2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45" h="27156">
                    <a:moveTo>
                      <a:pt x="10573" y="1433"/>
                    </a:moveTo>
                    <a:cubicBezTo>
                      <a:pt x="16383" y="-1901"/>
                      <a:pt x="21146" y="766"/>
                      <a:pt x="21146" y="7529"/>
                    </a:cubicBezTo>
                    <a:cubicBezTo>
                      <a:pt x="20725" y="14932"/>
                      <a:pt x="16798" y="21691"/>
                      <a:pt x="10573" y="25722"/>
                    </a:cubicBezTo>
                    <a:cubicBezTo>
                      <a:pt x="4763" y="29055"/>
                      <a:pt x="0" y="26388"/>
                      <a:pt x="0" y="19721"/>
                    </a:cubicBezTo>
                    <a:cubicBezTo>
                      <a:pt x="390" y="12283"/>
                      <a:pt x="4322" y="5482"/>
                      <a:pt x="10573" y="1433"/>
                    </a:cubicBezTo>
                    <a:close/>
                  </a:path>
                </a:pathLst>
              </a:custGeom>
              <a:solidFill>
                <a:srgbClr val="FA7564"/>
              </a:solidFill>
              <a:ln w="9525" cap="flat">
                <a:noFill/>
                <a:prstDash val="solid"/>
                <a:miter/>
              </a:ln>
            </p:spPr>
            <p:txBody>
              <a:bodyPr rtlCol="0" anchor="ctr"/>
              <a:lstStyle/>
              <a:p>
                <a:endParaRPr lang="en-US" sz="1350"/>
              </a:p>
            </p:txBody>
          </p:sp>
          <p:sp>
            <p:nvSpPr>
              <p:cNvPr id="1085" name="Freeform: Shape 1084">
                <a:extLst>
                  <a:ext uri="{FF2B5EF4-FFF2-40B4-BE49-F238E27FC236}">
                    <a16:creationId xmlns:a16="http://schemas.microsoft.com/office/drawing/2014/main" id="{7DEED32B-955F-4EA8-B1F2-FBDE2816CF86}"/>
                  </a:ext>
                </a:extLst>
              </p:cNvPr>
              <p:cNvSpPr/>
              <p:nvPr/>
            </p:nvSpPr>
            <p:spPr>
              <a:xfrm>
                <a:off x="4114866" y="5268389"/>
                <a:ext cx="21145" cy="27156"/>
              </a:xfrm>
              <a:custGeom>
                <a:avLst/>
                <a:gdLst>
                  <a:gd name="connsiteX0" fmla="*/ 10573 w 21145"/>
                  <a:gd name="connsiteY0" fmla="*/ 1433 h 27156"/>
                  <a:gd name="connsiteX1" fmla="*/ 21146 w 21145"/>
                  <a:gd name="connsiteY1" fmla="*/ 7529 h 27156"/>
                  <a:gd name="connsiteX2" fmla="*/ 10668 w 21145"/>
                  <a:gd name="connsiteY2" fmla="*/ 25722 h 27156"/>
                  <a:gd name="connsiteX3" fmla="*/ 0 w 21145"/>
                  <a:gd name="connsiteY3" fmla="*/ 19721 h 27156"/>
                  <a:gd name="connsiteX4" fmla="*/ 10573 w 21145"/>
                  <a:gd name="connsiteY4" fmla="*/ 1433 h 2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45" h="27156">
                    <a:moveTo>
                      <a:pt x="10573" y="1433"/>
                    </a:moveTo>
                    <a:cubicBezTo>
                      <a:pt x="16383" y="-1901"/>
                      <a:pt x="21146" y="766"/>
                      <a:pt x="21146" y="7529"/>
                    </a:cubicBezTo>
                    <a:cubicBezTo>
                      <a:pt x="20793" y="14928"/>
                      <a:pt x="16891" y="21703"/>
                      <a:pt x="10668" y="25722"/>
                    </a:cubicBezTo>
                    <a:cubicBezTo>
                      <a:pt x="4763" y="29055"/>
                      <a:pt x="95" y="26388"/>
                      <a:pt x="0" y="19721"/>
                    </a:cubicBezTo>
                    <a:cubicBezTo>
                      <a:pt x="421" y="12292"/>
                      <a:pt x="4345" y="5504"/>
                      <a:pt x="10573" y="1433"/>
                    </a:cubicBezTo>
                    <a:close/>
                  </a:path>
                </a:pathLst>
              </a:custGeom>
              <a:solidFill>
                <a:srgbClr val="B1D132"/>
              </a:solidFill>
              <a:ln w="9525" cap="flat">
                <a:noFill/>
                <a:prstDash val="solid"/>
                <a:miter/>
              </a:ln>
            </p:spPr>
            <p:txBody>
              <a:bodyPr rtlCol="0" anchor="ctr"/>
              <a:lstStyle/>
              <a:p>
                <a:endParaRPr lang="en-US" sz="1350"/>
              </a:p>
            </p:txBody>
          </p:sp>
          <p:sp>
            <p:nvSpPr>
              <p:cNvPr id="1086" name="Freeform: Shape 1085">
                <a:extLst>
                  <a:ext uri="{FF2B5EF4-FFF2-40B4-BE49-F238E27FC236}">
                    <a16:creationId xmlns:a16="http://schemas.microsoft.com/office/drawing/2014/main" id="{051ADE4D-F581-48EB-AB56-8219328B8423}"/>
                  </a:ext>
                </a:extLst>
              </p:cNvPr>
              <p:cNvSpPr/>
              <p:nvPr/>
            </p:nvSpPr>
            <p:spPr>
              <a:xfrm>
                <a:off x="3833212" y="5319732"/>
                <a:ext cx="112966" cy="148875"/>
              </a:xfrm>
              <a:custGeom>
                <a:avLst/>
                <a:gdLst>
                  <a:gd name="connsiteX0" fmla="*/ 0 w 112966"/>
                  <a:gd name="connsiteY0" fmla="*/ 65246 h 148875"/>
                  <a:gd name="connsiteX1" fmla="*/ 112966 w 112966"/>
                  <a:gd name="connsiteY1" fmla="*/ 0 h 148875"/>
                  <a:gd name="connsiteX2" fmla="*/ 112966 w 112966"/>
                  <a:gd name="connsiteY2" fmla="*/ 83725 h 148875"/>
                  <a:gd name="connsiteX3" fmla="*/ 0 w 112966"/>
                  <a:gd name="connsiteY3" fmla="*/ 148876 h 148875"/>
                  <a:gd name="connsiteX4" fmla="*/ 0 w 112966"/>
                  <a:gd name="connsiteY4" fmla="*/ 65246 h 148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66" h="148875">
                    <a:moveTo>
                      <a:pt x="0" y="65246"/>
                    </a:moveTo>
                    <a:lnTo>
                      <a:pt x="112966" y="0"/>
                    </a:lnTo>
                    <a:lnTo>
                      <a:pt x="112966" y="83725"/>
                    </a:lnTo>
                    <a:lnTo>
                      <a:pt x="0" y="148876"/>
                    </a:lnTo>
                    <a:lnTo>
                      <a:pt x="0" y="65246"/>
                    </a:lnTo>
                    <a:close/>
                  </a:path>
                </a:pathLst>
              </a:custGeom>
              <a:solidFill>
                <a:srgbClr val="C8D1E3"/>
              </a:solidFill>
              <a:ln w="9525" cap="flat">
                <a:noFill/>
                <a:prstDash val="solid"/>
                <a:miter/>
              </a:ln>
            </p:spPr>
            <p:txBody>
              <a:bodyPr rtlCol="0" anchor="ctr"/>
              <a:lstStyle/>
              <a:p>
                <a:endParaRPr lang="en-US" sz="1350"/>
              </a:p>
            </p:txBody>
          </p:sp>
          <p:sp>
            <p:nvSpPr>
              <p:cNvPr id="1087" name="Freeform: Shape 1086">
                <a:extLst>
                  <a:ext uri="{FF2B5EF4-FFF2-40B4-BE49-F238E27FC236}">
                    <a16:creationId xmlns:a16="http://schemas.microsoft.com/office/drawing/2014/main" id="{AE702BD8-5F3B-4163-9379-30AF94F500A1}"/>
                  </a:ext>
                </a:extLst>
              </p:cNvPr>
              <p:cNvSpPr/>
              <p:nvPr/>
            </p:nvSpPr>
            <p:spPr>
              <a:xfrm>
                <a:off x="3838070" y="5330115"/>
                <a:ext cx="103250" cy="128206"/>
              </a:xfrm>
              <a:custGeom>
                <a:avLst/>
                <a:gdLst>
                  <a:gd name="connsiteX0" fmla="*/ 103251 w 103250"/>
                  <a:gd name="connsiteY0" fmla="*/ 68580 h 128206"/>
                  <a:gd name="connsiteX1" fmla="*/ 0 w 103250"/>
                  <a:gd name="connsiteY1" fmla="*/ 128207 h 128206"/>
                  <a:gd name="connsiteX2" fmla="*/ 0 w 103250"/>
                  <a:gd name="connsiteY2" fmla="*/ 59627 h 128206"/>
                  <a:gd name="connsiteX3" fmla="*/ 103251 w 103250"/>
                  <a:gd name="connsiteY3" fmla="*/ 0 h 128206"/>
                  <a:gd name="connsiteX4" fmla="*/ 103251 w 103250"/>
                  <a:gd name="connsiteY4" fmla="*/ 68580 h 128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50" h="128206">
                    <a:moveTo>
                      <a:pt x="103251" y="68580"/>
                    </a:moveTo>
                    <a:lnTo>
                      <a:pt x="0" y="128207"/>
                    </a:lnTo>
                    <a:lnTo>
                      <a:pt x="0" y="59627"/>
                    </a:lnTo>
                    <a:lnTo>
                      <a:pt x="103251" y="0"/>
                    </a:lnTo>
                    <a:lnTo>
                      <a:pt x="103251" y="68580"/>
                    </a:lnTo>
                    <a:close/>
                  </a:path>
                </a:pathLst>
              </a:custGeom>
              <a:solidFill>
                <a:srgbClr val="025074"/>
              </a:solidFill>
              <a:ln w="9525" cap="flat">
                <a:noFill/>
                <a:prstDash val="solid"/>
                <a:miter/>
              </a:ln>
            </p:spPr>
            <p:txBody>
              <a:bodyPr rtlCol="0" anchor="ctr"/>
              <a:lstStyle/>
              <a:p>
                <a:endParaRPr lang="en-US" sz="1350"/>
              </a:p>
            </p:txBody>
          </p:sp>
          <p:sp>
            <p:nvSpPr>
              <p:cNvPr id="1088" name="Freeform: Shape 1087">
                <a:extLst>
                  <a:ext uri="{FF2B5EF4-FFF2-40B4-BE49-F238E27FC236}">
                    <a16:creationId xmlns:a16="http://schemas.microsoft.com/office/drawing/2014/main" id="{F6ECA3D2-B9C7-40BC-A87F-EEBEF4610BB3}"/>
                  </a:ext>
                </a:extLst>
              </p:cNvPr>
              <p:cNvSpPr/>
              <p:nvPr/>
            </p:nvSpPr>
            <p:spPr>
              <a:xfrm>
                <a:off x="3843784" y="5404747"/>
                <a:ext cx="21431" cy="27709"/>
              </a:xfrm>
              <a:custGeom>
                <a:avLst/>
                <a:gdLst>
                  <a:gd name="connsiteX0" fmla="*/ 10668 w 21431"/>
                  <a:gd name="connsiteY0" fmla="*/ 26238 h 27709"/>
                  <a:gd name="connsiteX1" fmla="*/ 0 w 21431"/>
                  <a:gd name="connsiteY1" fmla="*/ 20046 h 27709"/>
                  <a:gd name="connsiteX2" fmla="*/ 10668 w 21431"/>
                  <a:gd name="connsiteY2" fmla="*/ 1472 h 27709"/>
                  <a:gd name="connsiteX3" fmla="*/ 21431 w 21431"/>
                  <a:gd name="connsiteY3" fmla="*/ 7664 h 27709"/>
                  <a:gd name="connsiteX4" fmla="*/ 10668 w 21431"/>
                  <a:gd name="connsiteY4" fmla="*/ 26238 h 27709"/>
                  <a:gd name="connsiteX5" fmla="*/ 10668 w 21431"/>
                  <a:gd name="connsiteY5" fmla="*/ 4711 h 27709"/>
                  <a:gd name="connsiteX6" fmla="*/ 2763 w 21431"/>
                  <a:gd name="connsiteY6" fmla="*/ 18427 h 27709"/>
                  <a:gd name="connsiteX7" fmla="*/ 10668 w 21431"/>
                  <a:gd name="connsiteY7" fmla="*/ 22999 h 27709"/>
                  <a:gd name="connsiteX8" fmla="*/ 18669 w 21431"/>
                  <a:gd name="connsiteY8" fmla="*/ 9283 h 27709"/>
                  <a:gd name="connsiteX9" fmla="*/ 10668 w 21431"/>
                  <a:gd name="connsiteY9" fmla="*/ 4711 h 27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431" h="27709">
                    <a:moveTo>
                      <a:pt x="10668" y="26238"/>
                    </a:moveTo>
                    <a:cubicBezTo>
                      <a:pt x="4763" y="29666"/>
                      <a:pt x="0" y="26904"/>
                      <a:pt x="0" y="20046"/>
                    </a:cubicBezTo>
                    <a:cubicBezTo>
                      <a:pt x="399" y="12510"/>
                      <a:pt x="4360" y="5614"/>
                      <a:pt x="10668" y="1472"/>
                    </a:cubicBezTo>
                    <a:cubicBezTo>
                      <a:pt x="16574" y="-1957"/>
                      <a:pt x="21431" y="806"/>
                      <a:pt x="21431" y="7664"/>
                    </a:cubicBezTo>
                    <a:cubicBezTo>
                      <a:pt x="20996" y="15213"/>
                      <a:pt x="17001" y="22106"/>
                      <a:pt x="10668" y="26238"/>
                    </a:cubicBezTo>
                    <a:close/>
                    <a:moveTo>
                      <a:pt x="10668" y="4711"/>
                    </a:moveTo>
                    <a:cubicBezTo>
                      <a:pt x="5989" y="7754"/>
                      <a:pt x="3050" y="12853"/>
                      <a:pt x="2763" y="18427"/>
                    </a:cubicBezTo>
                    <a:cubicBezTo>
                      <a:pt x="2762" y="23475"/>
                      <a:pt x="6287" y="25571"/>
                      <a:pt x="10668" y="22999"/>
                    </a:cubicBezTo>
                    <a:cubicBezTo>
                      <a:pt x="15372" y="19966"/>
                      <a:pt x="18345" y="14870"/>
                      <a:pt x="18669" y="9283"/>
                    </a:cubicBezTo>
                    <a:cubicBezTo>
                      <a:pt x="18669" y="4235"/>
                      <a:pt x="15050" y="2139"/>
                      <a:pt x="10668" y="4711"/>
                    </a:cubicBezTo>
                    <a:close/>
                  </a:path>
                </a:pathLst>
              </a:custGeom>
              <a:solidFill>
                <a:srgbClr val="FFFFFF"/>
              </a:solidFill>
              <a:ln w="9525" cap="flat">
                <a:noFill/>
                <a:prstDash val="solid"/>
                <a:miter/>
              </a:ln>
            </p:spPr>
            <p:txBody>
              <a:bodyPr rtlCol="0" anchor="ctr"/>
              <a:lstStyle/>
              <a:p>
                <a:endParaRPr lang="en-US" sz="1350"/>
              </a:p>
            </p:txBody>
          </p:sp>
          <p:sp>
            <p:nvSpPr>
              <p:cNvPr id="1089" name="Freeform: Shape 1088">
                <a:extLst>
                  <a:ext uri="{FF2B5EF4-FFF2-40B4-BE49-F238E27FC236}">
                    <a16:creationId xmlns:a16="http://schemas.microsoft.com/office/drawing/2014/main" id="{2A35C483-61E2-4BB8-975F-FC8A3EA097CC}"/>
                  </a:ext>
                </a:extLst>
              </p:cNvPr>
              <p:cNvSpPr/>
              <p:nvPr/>
            </p:nvSpPr>
            <p:spPr>
              <a:xfrm>
                <a:off x="3852636" y="5412756"/>
                <a:ext cx="3625" cy="11685"/>
              </a:xfrm>
              <a:custGeom>
                <a:avLst/>
                <a:gdLst>
                  <a:gd name="connsiteX0" fmla="*/ 3626 w 3625"/>
                  <a:gd name="connsiteY0" fmla="*/ 8417 h 11685"/>
                  <a:gd name="connsiteX1" fmla="*/ 1816 w 3625"/>
                  <a:gd name="connsiteY1" fmla="*/ 11465 h 11685"/>
                  <a:gd name="connsiteX2" fmla="*/ 1816 w 3625"/>
                  <a:gd name="connsiteY2" fmla="*/ 11465 h 11685"/>
                  <a:gd name="connsiteX3" fmla="*/ 219 w 3625"/>
                  <a:gd name="connsiteY3" fmla="*/ 11216 h 11685"/>
                  <a:gd name="connsiteX4" fmla="*/ 7 w 3625"/>
                  <a:gd name="connsiteY4" fmla="*/ 10418 h 11685"/>
                  <a:gd name="connsiteX5" fmla="*/ 7 w 3625"/>
                  <a:gd name="connsiteY5" fmla="*/ 3274 h 11685"/>
                  <a:gd name="connsiteX6" fmla="*/ 1816 w 3625"/>
                  <a:gd name="connsiteY6" fmla="*/ 226 h 11685"/>
                  <a:gd name="connsiteX7" fmla="*/ 1816 w 3625"/>
                  <a:gd name="connsiteY7" fmla="*/ 226 h 11685"/>
                  <a:gd name="connsiteX8" fmla="*/ 3626 w 3625"/>
                  <a:gd name="connsiteY8" fmla="*/ 1274 h 1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5" h="11685">
                    <a:moveTo>
                      <a:pt x="3626" y="8417"/>
                    </a:moveTo>
                    <a:cubicBezTo>
                      <a:pt x="3578" y="9674"/>
                      <a:pt x="2897" y="10821"/>
                      <a:pt x="1816" y="11465"/>
                    </a:cubicBezTo>
                    <a:lnTo>
                      <a:pt x="1816" y="11465"/>
                    </a:lnTo>
                    <a:cubicBezTo>
                      <a:pt x="1306" y="11838"/>
                      <a:pt x="592" y="11726"/>
                      <a:pt x="219" y="11216"/>
                    </a:cubicBezTo>
                    <a:cubicBezTo>
                      <a:pt x="52" y="10985"/>
                      <a:pt x="-24" y="10701"/>
                      <a:pt x="7" y="10418"/>
                    </a:cubicBezTo>
                    <a:lnTo>
                      <a:pt x="7" y="3274"/>
                    </a:lnTo>
                    <a:cubicBezTo>
                      <a:pt x="102" y="2032"/>
                      <a:pt x="771" y="905"/>
                      <a:pt x="1816" y="226"/>
                    </a:cubicBezTo>
                    <a:lnTo>
                      <a:pt x="1816" y="226"/>
                    </a:lnTo>
                    <a:cubicBezTo>
                      <a:pt x="2864" y="-345"/>
                      <a:pt x="3626" y="226"/>
                      <a:pt x="3626" y="1274"/>
                    </a:cubicBezTo>
                    <a:close/>
                  </a:path>
                </a:pathLst>
              </a:custGeom>
              <a:solidFill>
                <a:srgbClr val="FFFFFF"/>
              </a:solidFill>
              <a:ln w="9525" cap="flat">
                <a:noFill/>
                <a:prstDash val="solid"/>
                <a:miter/>
              </a:ln>
            </p:spPr>
            <p:txBody>
              <a:bodyPr rtlCol="0" anchor="ctr"/>
              <a:lstStyle/>
              <a:p>
                <a:endParaRPr lang="en-US" sz="1350"/>
              </a:p>
            </p:txBody>
          </p:sp>
          <p:sp>
            <p:nvSpPr>
              <p:cNvPr id="1090" name="Freeform: Shape 1089">
                <a:extLst>
                  <a:ext uri="{FF2B5EF4-FFF2-40B4-BE49-F238E27FC236}">
                    <a16:creationId xmlns:a16="http://schemas.microsoft.com/office/drawing/2014/main" id="{7CFC5EF7-453A-4F5A-A29C-41A348690222}"/>
                  </a:ext>
                </a:extLst>
              </p:cNvPr>
              <p:cNvSpPr/>
              <p:nvPr/>
            </p:nvSpPr>
            <p:spPr>
              <a:xfrm>
                <a:off x="3914561" y="5363452"/>
                <a:ext cx="22098" cy="29000"/>
              </a:xfrm>
              <a:custGeom>
                <a:avLst/>
                <a:gdLst>
                  <a:gd name="connsiteX0" fmla="*/ 22092 w 22098"/>
                  <a:gd name="connsiteY0" fmla="*/ 6287 h 29000"/>
                  <a:gd name="connsiteX1" fmla="*/ 21521 w 22098"/>
                  <a:gd name="connsiteY1" fmla="*/ 3715 h 29000"/>
                  <a:gd name="connsiteX2" fmla="*/ 21521 w 22098"/>
                  <a:gd name="connsiteY2" fmla="*/ 3715 h 29000"/>
                  <a:gd name="connsiteX3" fmla="*/ 18568 w 22098"/>
                  <a:gd name="connsiteY3" fmla="*/ 5334 h 29000"/>
                  <a:gd name="connsiteX4" fmla="*/ 16853 w 22098"/>
                  <a:gd name="connsiteY4" fmla="*/ 4286 h 29000"/>
                  <a:gd name="connsiteX5" fmla="*/ 17901 w 22098"/>
                  <a:gd name="connsiteY5" fmla="*/ 476 h 29000"/>
                  <a:gd name="connsiteX6" fmla="*/ 17901 w 22098"/>
                  <a:gd name="connsiteY6" fmla="*/ 0 h 29000"/>
                  <a:gd name="connsiteX7" fmla="*/ 15806 w 22098"/>
                  <a:gd name="connsiteY7" fmla="*/ 0 h 29000"/>
                  <a:gd name="connsiteX8" fmla="*/ 15329 w 22098"/>
                  <a:gd name="connsiteY8" fmla="*/ 0 h 29000"/>
                  <a:gd name="connsiteX9" fmla="*/ 13234 w 22098"/>
                  <a:gd name="connsiteY9" fmla="*/ 3524 h 29000"/>
                  <a:gd name="connsiteX10" fmla="*/ 10948 w 22098"/>
                  <a:gd name="connsiteY10" fmla="*/ 4382 h 29000"/>
                  <a:gd name="connsiteX11" fmla="*/ 9710 w 22098"/>
                  <a:gd name="connsiteY11" fmla="*/ 2000 h 29000"/>
                  <a:gd name="connsiteX12" fmla="*/ 9710 w 22098"/>
                  <a:gd name="connsiteY12" fmla="*/ 2000 h 29000"/>
                  <a:gd name="connsiteX13" fmla="*/ 7233 w 22098"/>
                  <a:gd name="connsiteY13" fmla="*/ 4001 h 29000"/>
                  <a:gd name="connsiteX14" fmla="*/ 7233 w 22098"/>
                  <a:gd name="connsiteY14" fmla="*/ 4667 h 29000"/>
                  <a:gd name="connsiteX15" fmla="*/ 7233 w 22098"/>
                  <a:gd name="connsiteY15" fmla="*/ 8096 h 29000"/>
                  <a:gd name="connsiteX16" fmla="*/ 5328 w 22098"/>
                  <a:gd name="connsiteY16" fmla="*/ 10668 h 29000"/>
                  <a:gd name="connsiteX17" fmla="*/ 2566 w 22098"/>
                  <a:gd name="connsiteY17" fmla="*/ 11144 h 29000"/>
                  <a:gd name="connsiteX18" fmla="*/ 2090 w 22098"/>
                  <a:gd name="connsiteY18" fmla="*/ 11144 h 29000"/>
                  <a:gd name="connsiteX19" fmla="*/ 756 w 22098"/>
                  <a:gd name="connsiteY19" fmla="*/ 14383 h 29000"/>
                  <a:gd name="connsiteX20" fmla="*/ 756 w 22098"/>
                  <a:gd name="connsiteY20" fmla="*/ 14954 h 29000"/>
                  <a:gd name="connsiteX21" fmla="*/ 2756 w 22098"/>
                  <a:gd name="connsiteY21" fmla="*/ 16097 h 29000"/>
                  <a:gd name="connsiteX22" fmla="*/ 2756 w 22098"/>
                  <a:gd name="connsiteY22" fmla="*/ 18955 h 29000"/>
                  <a:gd name="connsiteX23" fmla="*/ 89 w 22098"/>
                  <a:gd name="connsiteY23" fmla="*/ 21908 h 29000"/>
                  <a:gd name="connsiteX24" fmla="*/ 89 w 22098"/>
                  <a:gd name="connsiteY24" fmla="*/ 22574 h 29000"/>
                  <a:gd name="connsiteX25" fmla="*/ 89 w 22098"/>
                  <a:gd name="connsiteY25" fmla="*/ 25051 h 29000"/>
                  <a:gd name="connsiteX26" fmla="*/ 89 w 22098"/>
                  <a:gd name="connsiteY26" fmla="*/ 25051 h 29000"/>
                  <a:gd name="connsiteX27" fmla="*/ 3042 w 22098"/>
                  <a:gd name="connsiteY27" fmla="*/ 23336 h 29000"/>
                  <a:gd name="connsiteX28" fmla="*/ 4376 w 22098"/>
                  <a:gd name="connsiteY28" fmla="*/ 24765 h 29000"/>
                  <a:gd name="connsiteX29" fmla="*/ 3423 w 22098"/>
                  <a:gd name="connsiteY29" fmla="*/ 28480 h 29000"/>
                  <a:gd name="connsiteX30" fmla="*/ 3423 w 22098"/>
                  <a:gd name="connsiteY30" fmla="*/ 28956 h 29000"/>
                  <a:gd name="connsiteX31" fmla="*/ 5519 w 22098"/>
                  <a:gd name="connsiteY31" fmla="*/ 28956 h 29000"/>
                  <a:gd name="connsiteX32" fmla="*/ 5995 w 22098"/>
                  <a:gd name="connsiteY32" fmla="*/ 28956 h 29000"/>
                  <a:gd name="connsiteX33" fmla="*/ 8090 w 22098"/>
                  <a:gd name="connsiteY33" fmla="*/ 25432 h 29000"/>
                  <a:gd name="connsiteX34" fmla="*/ 10377 w 22098"/>
                  <a:gd name="connsiteY34" fmla="*/ 24575 h 29000"/>
                  <a:gd name="connsiteX35" fmla="*/ 11615 w 22098"/>
                  <a:gd name="connsiteY35" fmla="*/ 26861 h 29000"/>
                  <a:gd name="connsiteX36" fmla="*/ 11615 w 22098"/>
                  <a:gd name="connsiteY36" fmla="*/ 26861 h 29000"/>
                  <a:gd name="connsiteX37" fmla="*/ 13996 w 22098"/>
                  <a:gd name="connsiteY37" fmla="*/ 24765 h 29000"/>
                  <a:gd name="connsiteX38" fmla="*/ 13996 w 22098"/>
                  <a:gd name="connsiteY38" fmla="*/ 24194 h 29000"/>
                  <a:gd name="connsiteX39" fmla="*/ 13996 w 22098"/>
                  <a:gd name="connsiteY39" fmla="*/ 20765 h 29000"/>
                  <a:gd name="connsiteX40" fmla="*/ 15806 w 22098"/>
                  <a:gd name="connsiteY40" fmla="*/ 18193 h 29000"/>
                  <a:gd name="connsiteX41" fmla="*/ 18568 w 22098"/>
                  <a:gd name="connsiteY41" fmla="*/ 17717 h 29000"/>
                  <a:gd name="connsiteX42" fmla="*/ 18568 w 22098"/>
                  <a:gd name="connsiteY42" fmla="*/ 17240 h 29000"/>
                  <a:gd name="connsiteX43" fmla="*/ 19902 w 22098"/>
                  <a:gd name="connsiteY43" fmla="*/ 14097 h 29000"/>
                  <a:gd name="connsiteX44" fmla="*/ 19902 w 22098"/>
                  <a:gd name="connsiteY44" fmla="*/ 13526 h 29000"/>
                  <a:gd name="connsiteX45" fmla="*/ 17806 w 22098"/>
                  <a:gd name="connsiteY45" fmla="*/ 12287 h 29000"/>
                  <a:gd name="connsiteX46" fmla="*/ 17806 w 22098"/>
                  <a:gd name="connsiteY46" fmla="*/ 9430 h 29000"/>
                  <a:gd name="connsiteX47" fmla="*/ 20473 w 22098"/>
                  <a:gd name="connsiteY47" fmla="*/ 6477 h 29000"/>
                  <a:gd name="connsiteX48" fmla="*/ 21378 w 22098"/>
                  <a:gd name="connsiteY48" fmla="*/ 7192 h 29000"/>
                  <a:gd name="connsiteX49" fmla="*/ 22092 w 22098"/>
                  <a:gd name="connsiteY49" fmla="*/ 6287 h 29000"/>
                  <a:gd name="connsiteX50" fmla="*/ 11329 w 22098"/>
                  <a:gd name="connsiteY50" fmla="*/ 19050 h 29000"/>
                  <a:gd name="connsiteX51" fmla="*/ 5900 w 22098"/>
                  <a:gd name="connsiteY51" fmla="*/ 18193 h 29000"/>
                  <a:gd name="connsiteX52" fmla="*/ 9424 w 22098"/>
                  <a:gd name="connsiteY52" fmla="*/ 9811 h 29000"/>
                  <a:gd name="connsiteX53" fmla="*/ 14853 w 22098"/>
                  <a:gd name="connsiteY53" fmla="*/ 10763 h 29000"/>
                  <a:gd name="connsiteX54" fmla="*/ 11329 w 22098"/>
                  <a:gd name="connsiteY54" fmla="*/ 19050 h 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2098" h="29000">
                    <a:moveTo>
                      <a:pt x="22092" y="6287"/>
                    </a:moveTo>
                    <a:lnTo>
                      <a:pt x="21521" y="3715"/>
                    </a:lnTo>
                    <a:cubicBezTo>
                      <a:pt x="21521" y="3715"/>
                      <a:pt x="21521" y="3715"/>
                      <a:pt x="21521" y="3715"/>
                    </a:cubicBezTo>
                    <a:lnTo>
                      <a:pt x="18568" y="5334"/>
                    </a:lnTo>
                    <a:cubicBezTo>
                      <a:pt x="18107" y="4830"/>
                      <a:pt x="17512" y="4467"/>
                      <a:pt x="16853" y="4286"/>
                    </a:cubicBezTo>
                    <a:lnTo>
                      <a:pt x="17901" y="476"/>
                    </a:lnTo>
                    <a:lnTo>
                      <a:pt x="17901" y="0"/>
                    </a:lnTo>
                    <a:lnTo>
                      <a:pt x="15806" y="0"/>
                    </a:lnTo>
                    <a:cubicBezTo>
                      <a:pt x="15806" y="0"/>
                      <a:pt x="15806" y="0"/>
                      <a:pt x="15329" y="0"/>
                    </a:cubicBezTo>
                    <a:lnTo>
                      <a:pt x="13234" y="3524"/>
                    </a:lnTo>
                    <a:lnTo>
                      <a:pt x="10948" y="4382"/>
                    </a:lnTo>
                    <a:lnTo>
                      <a:pt x="9710" y="2000"/>
                    </a:lnTo>
                    <a:cubicBezTo>
                      <a:pt x="9710" y="2000"/>
                      <a:pt x="9710" y="2000"/>
                      <a:pt x="9710" y="2000"/>
                    </a:cubicBezTo>
                    <a:lnTo>
                      <a:pt x="7233" y="4001"/>
                    </a:lnTo>
                    <a:cubicBezTo>
                      <a:pt x="7160" y="4217"/>
                      <a:pt x="7160" y="4451"/>
                      <a:pt x="7233" y="4667"/>
                    </a:cubicBezTo>
                    <a:lnTo>
                      <a:pt x="7233" y="8096"/>
                    </a:lnTo>
                    <a:cubicBezTo>
                      <a:pt x="6494" y="8871"/>
                      <a:pt x="5854" y="9735"/>
                      <a:pt x="5328" y="10668"/>
                    </a:cubicBezTo>
                    <a:lnTo>
                      <a:pt x="2566" y="11144"/>
                    </a:lnTo>
                    <a:cubicBezTo>
                      <a:pt x="2566" y="11144"/>
                      <a:pt x="2566" y="11144"/>
                      <a:pt x="2090" y="11144"/>
                    </a:cubicBezTo>
                    <a:lnTo>
                      <a:pt x="756" y="14383"/>
                    </a:lnTo>
                    <a:cubicBezTo>
                      <a:pt x="756" y="14383"/>
                      <a:pt x="756" y="14859"/>
                      <a:pt x="756" y="14954"/>
                    </a:cubicBezTo>
                    <a:lnTo>
                      <a:pt x="2756" y="16097"/>
                    </a:lnTo>
                    <a:cubicBezTo>
                      <a:pt x="2669" y="17048"/>
                      <a:pt x="2669" y="18004"/>
                      <a:pt x="2756" y="18955"/>
                    </a:cubicBezTo>
                    <a:lnTo>
                      <a:pt x="89" y="21908"/>
                    </a:lnTo>
                    <a:cubicBezTo>
                      <a:pt x="-30" y="22114"/>
                      <a:pt x="-30" y="22368"/>
                      <a:pt x="89" y="22574"/>
                    </a:cubicBezTo>
                    <a:lnTo>
                      <a:pt x="89" y="25051"/>
                    </a:lnTo>
                    <a:cubicBezTo>
                      <a:pt x="89" y="25051"/>
                      <a:pt x="89" y="25051"/>
                      <a:pt x="89" y="25051"/>
                    </a:cubicBezTo>
                    <a:lnTo>
                      <a:pt x="3042" y="23336"/>
                    </a:lnTo>
                    <a:cubicBezTo>
                      <a:pt x="3411" y="23878"/>
                      <a:pt x="3860" y="24360"/>
                      <a:pt x="4376" y="24765"/>
                    </a:cubicBezTo>
                    <a:lnTo>
                      <a:pt x="3423" y="28480"/>
                    </a:lnTo>
                    <a:cubicBezTo>
                      <a:pt x="3423" y="28480"/>
                      <a:pt x="3423" y="28956"/>
                      <a:pt x="3423" y="28956"/>
                    </a:cubicBezTo>
                    <a:lnTo>
                      <a:pt x="5519" y="28956"/>
                    </a:lnTo>
                    <a:cubicBezTo>
                      <a:pt x="5672" y="29015"/>
                      <a:pt x="5842" y="29015"/>
                      <a:pt x="5995" y="28956"/>
                    </a:cubicBezTo>
                    <a:lnTo>
                      <a:pt x="8090" y="25432"/>
                    </a:lnTo>
                    <a:lnTo>
                      <a:pt x="10377" y="24575"/>
                    </a:lnTo>
                    <a:lnTo>
                      <a:pt x="11615" y="26861"/>
                    </a:lnTo>
                    <a:cubicBezTo>
                      <a:pt x="11615" y="26861"/>
                      <a:pt x="11615" y="26861"/>
                      <a:pt x="11615" y="26861"/>
                    </a:cubicBezTo>
                    <a:lnTo>
                      <a:pt x="13996" y="24765"/>
                    </a:lnTo>
                    <a:cubicBezTo>
                      <a:pt x="13996" y="24765"/>
                      <a:pt x="13996" y="24289"/>
                      <a:pt x="13996" y="24194"/>
                    </a:cubicBezTo>
                    <a:lnTo>
                      <a:pt x="13996" y="20765"/>
                    </a:lnTo>
                    <a:cubicBezTo>
                      <a:pt x="14684" y="19970"/>
                      <a:pt x="15290" y="19108"/>
                      <a:pt x="15806" y="18193"/>
                    </a:cubicBezTo>
                    <a:lnTo>
                      <a:pt x="18568" y="17717"/>
                    </a:lnTo>
                    <a:cubicBezTo>
                      <a:pt x="18568" y="17717"/>
                      <a:pt x="18568" y="17717"/>
                      <a:pt x="18568" y="17240"/>
                    </a:cubicBezTo>
                    <a:lnTo>
                      <a:pt x="19902" y="14097"/>
                    </a:lnTo>
                    <a:cubicBezTo>
                      <a:pt x="19902" y="14097"/>
                      <a:pt x="19902" y="13526"/>
                      <a:pt x="19902" y="13526"/>
                    </a:cubicBezTo>
                    <a:lnTo>
                      <a:pt x="17806" y="12287"/>
                    </a:lnTo>
                    <a:cubicBezTo>
                      <a:pt x="17950" y="11340"/>
                      <a:pt x="17950" y="10377"/>
                      <a:pt x="17806" y="9430"/>
                    </a:cubicBezTo>
                    <a:lnTo>
                      <a:pt x="20473" y="6477"/>
                    </a:lnTo>
                    <a:cubicBezTo>
                      <a:pt x="20526" y="6924"/>
                      <a:pt x="20931" y="7244"/>
                      <a:pt x="21378" y="7192"/>
                    </a:cubicBezTo>
                    <a:cubicBezTo>
                      <a:pt x="21825" y="7139"/>
                      <a:pt x="22145" y="6734"/>
                      <a:pt x="22092" y="6287"/>
                    </a:cubicBezTo>
                    <a:close/>
                    <a:moveTo>
                      <a:pt x="11329" y="19050"/>
                    </a:moveTo>
                    <a:cubicBezTo>
                      <a:pt x="8853" y="21146"/>
                      <a:pt x="6471" y="20765"/>
                      <a:pt x="5900" y="18193"/>
                    </a:cubicBezTo>
                    <a:cubicBezTo>
                      <a:pt x="5579" y="14982"/>
                      <a:pt x="6906" y="11827"/>
                      <a:pt x="9424" y="9811"/>
                    </a:cubicBezTo>
                    <a:cubicBezTo>
                      <a:pt x="11901" y="7811"/>
                      <a:pt x="14377" y="8192"/>
                      <a:pt x="14853" y="10763"/>
                    </a:cubicBezTo>
                    <a:cubicBezTo>
                      <a:pt x="15141" y="13942"/>
                      <a:pt x="13818" y="17052"/>
                      <a:pt x="11329" y="19050"/>
                    </a:cubicBezTo>
                    <a:close/>
                  </a:path>
                </a:pathLst>
              </a:custGeom>
              <a:solidFill>
                <a:srgbClr val="FFFFFF"/>
              </a:solidFill>
              <a:ln w="9525" cap="flat">
                <a:noFill/>
                <a:prstDash val="solid"/>
                <a:miter/>
              </a:ln>
            </p:spPr>
            <p:txBody>
              <a:bodyPr rtlCol="0" anchor="ctr"/>
              <a:lstStyle/>
              <a:p>
                <a:endParaRPr lang="en-US" sz="1350"/>
              </a:p>
            </p:txBody>
          </p:sp>
          <p:sp>
            <p:nvSpPr>
              <p:cNvPr id="1091" name="Freeform: Shape 1090">
                <a:extLst>
                  <a:ext uri="{FF2B5EF4-FFF2-40B4-BE49-F238E27FC236}">
                    <a16:creationId xmlns:a16="http://schemas.microsoft.com/office/drawing/2014/main" id="{22EA5AFA-4DE6-46F3-A56D-A669EDC4F726}"/>
                  </a:ext>
                </a:extLst>
              </p:cNvPr>
              <p:cNvSpPr/>
              <p:nvPr/>
            </p:nvSpPr>
            <p:spPr>
              <a:xfrm>
                <a:off x="3869132" y="5393141"/>
                <a:ext cx="17633" cy="23827"/>
              </a:xfrm>
              <a:custGeom>
                <a:avLst/>
                <a:gdLst>
                  <a:gd name="connsiteX0" fmla="*/ 751 w 17633"/>
                  <a:gd name="connsiteY0" fmla="*/ 19936 h 23827"/>
                  <a:gd name="connsiteX1" fmla="*/ 6942 w 17633"/>
                  <a:gd name="connsiteY1" fmla="*/ 23556 h 23827"/>
                  <a:gd name="connsiteX2" fmla="*/ 8847 w 17633"/>
                  <a:gd name="connsiteY2" fmla="*/ 23556 h 23827"/>
                  <a:gd name="connsiteX3" fmla="*/ 10752 w 17633"/>
                  <a:gd name="connsiteY3" fmla="*/ 21651 h 23827"/>
                  <a:gd name="connsiteX4" fmla="*/ 16848 w 17633"/>
                  <a:gd name="connsiteY4" fmla="*/ 10983 h 23827"/>
                  <a:gd name="connsiteX5" fmla="*/ 16848 w 17633"/>
                  <a:gd name="connsiteY5" fmla="*/ 6887 h 23827"/>
                  <a:gd name="connsiteX6" fmla="*/ 13419 w 17633"/>
                  <a:gd name="connsiteY6" fmla="*/ 8983 h 23827"/>
                  <a:gd name="connsiteX7" fmla="*/ 11800 w 17633"/>
                  <a:gd name="connsiteY7" fmla="*/ 11650 h 23827"/>
                  <a:gd name="connsiteX8" fmla="*/ 11800 w 17633"/>
                  <a:gd name="connsiteY8" fmla="*/ 2125 h 23827"/>
                  <a:gd name="connsiteX9" fmla="*/ 8847 w 17633"/>
                  <a:gd name="connsiteY9" fmla="*/ 410 h 23827"/>
                  <a:gd name="connsiteX10" fmla="*/ 5894 w 17633"/>
                  <a:gd name="connsiteY10" fmla="*/ 5554 h 23827"/>
                  <a:gd name="connsiteX11" fmla="*/ 5894 w 17633"/>
                  <a:gd name="connsiteY11" fmla="*/ 15079 h 23827"/>
                  <a:gd name="connsiteX12" fmla="*/ 4275 w 17633"/>
                  <a:gd name="connsiteY12" fmla="*/ 14221 h 23827"/>
                  <a:gd name="connsiteX13" fmla="*/ 751 w 17633"/>
                  <a:gd name="connsiteY13" fmla="*/ 16222 h 23827"/>
                  <a:gd name="connsiteX14" fmla="*/ 751 w 17633"/>
                  <a:gd name="connsiteY14" fmla="*/ 19936 h 2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633" h="23827">
                    <a:moveTo>
                      <a:pt x="751" y="19936"/>
                    </a:moveTo>
                    <a:lnTo>
                      <a:pt x="6942" y="23556"/>
                    </a:lnTo>
                    <a:cubicBezTo>
                      <a:pt x="7525" y="23917"/>
                      <a:pt x="8263" y="23917"/>
                      <a:pt x="8847" y="23556"/>
                    </a:cubicBezTo>
                    <a:cubicBezTo>
                      <a:pt x="9618" y="23074"/>
                      <a:pt x="10269" y="22422"/>
                      <a:pt x="10752" y="21651"/>
                    </a:cubicBezTo>
                    <a:lnTo>
                      <a:pt x="16848" y="10983"/>
                    </a:lnTo>
                    <a:cubicBezTo>
                      <a:pt x="17895" y="9269"/>
                      <a:pt x="17895" y="7459"/>
                      <a:pt x="16848" y="6887"/>
                    </a:cubicBezTo>
                    <a:cubicBezTo>
                      <a:pt x="15800" y="6316"/>
                      <a:pt x="14371" y="6887"/>
                      <a:pt x="13419" y="8983"/>
                    </a:cubicBezTo>
                    <a:lnTo>
                      <a:pt x="11800" y="11650"/>
                    </a:lnTo>
                    <a:lnTo>
                      <a:pt x="11800" y="2125"/>
                    </a:lnTo>
                    <a:cubicBezTo>
                      <a:pt x="11800" y="220"/>
                      <a:pt x="10466" y="-542"/>
                      <a:pt x="8847" y="410"/>
                    </a:cubicBezTo>
                    <a:cubicBezTo>
                      <a:pt x="7101" y="1558"/>
                      <a:pt x="6005" y="3467"/>
                      <a:pt x="5894" y="5554"/>
                    </a:cubicBezTo>
                    <a:lnTo>
                      <a:pt x="5894" y="15079"/>
                    </a:lnTo>
                    <a:lnTo>
                      <a:pt x="4275" y="14221"/>
                    </a:lnTo>
                    <a:cubicBezTo>
                      <a:pt x="3322" y="13650"/>
                      <a:pt x="1798" y="14221"/>
                      <a:pt x="751" y="16222"/>
                    </a:cubicBezTo>
                    <a:cubicBezTo>
                      <a:pt x="-297" y="18222"/>
                      <a:pt x="-202" y="19460"/>
                      <a:pt x="751" y="19936"/>
                    </a:cubicBezTo>
                    <a:close/>
                  </a:path>
                </a:pathLst>
              </a:custGeom>
              <a:solidFill>
                <a:srgbClr val="FFFFFF"/>
              </a:solidFill>
              <a:ln w="9525" cap="flat">
                <a:noFill/>
                <a:prstDash val="solid"/>
                <a:miter/>
              </a:ln>
            </p:spPr>
            <p:txBody>
              <a:bodyPr rtlCol="0" anchor="ctr"/>
              <a:lstStyle/>
              <a:p>
                <a:endParaRPr lang="en-US" sz="1350"/>
              </a:p>
            </p:txBody>
          </p:sp>
          <p:sp>
            <p:nvSpPr>
              <p:cNvPr id="1092" name="Freeform: Shape 1091">
                <a:extLst>
                  <a:ext uri="{FF2B5EF4-FFF2-40B4-BE49-F238E27FC236}">
                    <a16:creationId xmlns:a16="http://schemas.microsoft.com/office/drawing/2014/main" id="{9C09CA25-29ED-4CC0-AA50-E210C72B1686}"/>
                  </a:ext>
                </a:extLst>
              </p:cNvPr>
              <p:cNvSpPr/>
              <p:nvPr/>
            </p:nvSpPr>
            <p:spPr>
              <a:xfrm>
                <a:off x="3893076" y="5380035"/>
                <a:ext cx="16823" cy="22459"/>
              </a:xfrm>
              <a:custGeom>
                <a:avLst/>
                <a:gdLst>
                  <a:gd name="connsiteX0" fmla="*/ 16145 w 16823"/>
                  <a:gd name="connsiteY0" fmla="*/ 3705 h 22459"/>
                  <a:gd name="connsiteX1" fmla="*/ 10144 w 16823"/>
                  <a:gd name="connsiteY1" fmla="*/ 276 h 22459"/>
                  <a:gd name="connsiteX2" fmla="*/ 8334 w 16823"/>
                  <a:gd name="connsiteY2" fmla="*/ 276 h 22459"/>
                  <a:gd name="connsiteX3" fmla="*/ 6620 w 16823"/>
                  <a:gd name="connsiteY3" fmla="*/ 2086 h 22459"/>
                  <a:gd name="connsiteX4" fmla="*/ 714 w 16823"/>
                  <a:gd name="connsiteY4" fmla="*/ 12278 h 22459"/>
                  <a:gd name="connsiteX5" fmla="*/ 714 w 16823"/>
                  <a:gd name="connsiteY5" fmla="*/ 16183 h 22459"/>
                  <a:gd name="connsiteX6" fmla="*/ 4048 w 16823"/>
                  <a:gd name="connsiteY6" fmla="*/ 14278 h 22459"/>
                  <a:gd name="connsiteX7" fmla="*/ 5572 w 16823"/>
                  <a:gd name="connsiteY7" fmla="*/ 11611 h 22459"/>
                  <a:gd name="connsiteX8" fmla="*/ 5572 w 16823"/>
                  <a:gd name="connsiteY8" fmla="*/ 20469 h 22459"/>
                  <a:gd name="connsiteX9" fmla="*/ 8429 w 16823"/>
                  <a:gd name="connsiteY9" fmla="*/ 22088 h 22459"/>
                  <a:gd name="connsiteX10" fmla="*/ 11192 w 16823"/>
                  <a:gd name="connsiteY10" fmla="*/ 17136 h 22459"/>
                  <a:gd name="connsiteX11" fmla="*/ 11192 w 16823"/>
                  <a:gd name="connsiteY11" fmla="*/ 8373 h 22459"/>
                  <a:gd name="connsiteX12" fmla="*/ 12716 w 16823"/>
                  <a:gd name="connsiteY12" fmla="*/ 9230 h 22459"/>
                  <a:gd name="connsiteX13" fmla="*/ 16145 w 16823"/>
                  <a:gd name="connsiteY13" fmla="*/ 7325 h 22459"/>
                  <a:gd name="connsiteX14" fmla="*/ 16145 w 16823"/>
                  <a:gd name="connsiteY14" fmla="*/ 3705 h 22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823" h="22459">
                    <a:moveTo>
                      <a:pt x="16145" y="3705"/>
                    </a:moveTo>
                    <a:lnTo>
                      <a:pt x="10144" y="276"/>
                    </a:lnTo>
                    <a:cubicBezTo>
                      <a:pt x="9597" y="-92"/>
                      <a:pt x="8881" y="-92"/>
                      <a:pt x="8334" y="276"/>
                    </a:cubicBezTo>
                    <a:cubicBezTo>
                      <a:pt x="7603" y="705"/>
                      <a:pt x="7009" y="1333"/>
                      <a:pt x="6620" y="2086"/>
                    </a:cubicBezTo>
                    <a:lnTo>
                      <a:pt x="714" y="12278"/>
                    </a:lnTo>
                    <a:cubicBezTo>
                      <a:pt x="-238" y="13897"/>
                      <a:pt x="-238" y="15707"/>
                      <a:pt x="714" y="16183"/>
                    </a:cubicBezTo>
                    <a:cubicBezTo>
                      <a:pt x="1667" y="16659"/>
                      <a:pt x="3095" y="16183"/>
                      <a:pt x="4048" y="14278"/>
                    </a:cubicBezTo>
                    <a:lnTo>
                      <a:pt x="5572" y="11611"/>
                    </a:lnTo>
                    <a:lnTo>
                      <a:pt x="5572" y="20469"/>
                    </a:lnTo>
                    <a:cubicBezTo>
                      <a:pt x="5572" y="22279"/>
                      <a:pt x="6810" y="22946"/>
                      <a:pt x="8429" y="22088"/>
                    </a:cubicBezTo>
                    <a:cubicBezTo>
                      <a:pt x="10062" y="20950"/>
                      <a:pt x="11081" y="19123"/>
                      <a:pt x="11192" y="17136"/>
                    </a:cubicBezTo>
                    <a:lnTo>
                      <a:pt x="11192" y="8373"/>
                    </a:lnTo>
                    <a:lnTo>
                      <a:pt x="12716" y="9230"/>
                    </a:lnTo>
                    <a:cubicBezTo>
                      <a:pt x="13668" y="9801"/>
                      <a:pt x="15192" y="9230"/>
                      <a:pt x="16145" y="7325"/>
                    </a:cubicBezTo>
                    <a:cubicBezTo>
                      <a:pt x="17097" y="5420"/>
                      <a:pt x="17002" y="4182"/>
                      <a:pt x="16145" y="3705"/>
                    </a:cubicBezTo>
                    <a:close/>
                  </a:path>
                </a:pathLst>
              </a:custGeom>
              <a:solidFill>
                <a:srgbClr val="FFFFFF"/>
              </a:solidFill>
              <a:ln w="9525" cap="flat">
                <a:noFill/>
                <a:prstDash val="solid"/>
                <a:miter/>
              </a:ln>
            </p:spPr>
            <p:txBody>
              <a:bodyPr rtlCol="0" anchor="ctr"/>
              <a:lstStyle/>
              <a:p>
                <a:endParaRPr lang="en-US" sz="1350"/>
              </a:p>
            </p:txBody>
          </p:sp>
          <p:grpSp>
            <p:nvGrpSpPr>
              <p:cNvPr id="1093" name="Graphic 2">
                <a:extLst>
                  <a:ext uri="{FF2B5EF4-FFF2-40B4-BE49-F238E27FC236}">
                    <a16:creationId xmlns:a16="http://schemas.microsoft.com/office/drawing/2014/main" id="{AC1DB554-7701-4933-AAF6-B8315C1FB68B}"/>
                  </a:ext>
                </a:extLst>
              </p:cNvPr>
              <p:cNvGrpSpPr/>
              <p:nvPr/>
            </p:nvGrpSpPr>
            <p:grpSpPr>
              <a:xfrm>
                <a:off x="4900964" y="3046972"/>
                <a:ext cx="49815" cy="55054"/>
                <a:chOff x="4900964" y="3046972"/>
                <a:chExt cx="49815" cy="55054"/>
              </a:xfrm>
            </p:grpSpPr>
            <p:sp>
              <p:nvSpPr>
                <p:cNvPr id="1094" name="Freeform: Shape 1093">
                  <a:extLst>
                    <a:ext uri="{FF2B5EF4-FFF2-40B4-BE49-F238E27FC236}">
                      <a16:creationId xmlns:a16="http://schemas.microsoft.com/office/drawing/2014/main" id="{7FE2C4FE-95AC-4A51-AE59-A88077D5D32F}"/>
                    </a:ext>
                  </a:extLst>
                </p:cNvPr>
                <p:cNvSpPr/>
                <p:nvPr/>
              </p:nvSpPr>
              <p:spPr>
                <a:xfrm>
                  <a:off x="4932778" y="3065355"/>
                  <a:ext cx="18002" cy="36671"/>
                </a:xfrm>
                <a:custGeom>
                  <a:avLst/>
                  <a:gdLst>
                    <a:gd name="connsiteX0" fmla="*/ 18002 w 18002"/>
                    <a:gd name="connsiteY0" fmla="*/ 0 h 36671"/>
                    <a:gd name="connsiteX1" fmla="*/ 18002 w 18002"/>
                    <a:gd name="connsiteY1" fmla="*/ 26194 h 36671"/>
                    <a:gd name="connsiteX2" fmla="*/ 0 w 18002"/>
                    <a:gd name="connsiteY2" fmla="*/ 36671 h 36671"/>
                    <a:gd name="connsiteX3" fmla="*/ 95 w 18002"/>
                    <a:gd name="connsiteY3" fmla="*/ 10478 h 36671"/>
                    <a:gd name="connsiteX4" fmla="*/ 18002 w 18002"/>
                    <a:gd name="connsiteY4" fmla="*/ 0 h 36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2" h="36671">
                      <a:moveTo>
                        <a:pt x="18002" y="0"/>
                      </a:moveTo>
                      <a:lnTo>
                        <a:pt x="18002" y="26194"/>
                      </a:lnTo>
                      <a:lnTo>
                        <a:pt x="0" y="36671"/>
                      </a:lnTo>
                      <a:lnTo>
                        <a:pt x="95" y="10478"/>
                      </a:lnTo>
                      <a:lnTo>
                        <a:pt x="18002" y="0"/>
                      </a:lnTo>
                      <a:close/>
                    </a:path>
                  </a:pathLst>
                </a:custGeom>
                <a:solidFill>
                  <a:srgbClr val="5E5B65"/>
                </a:solidFill>
                <a:ln w="9525" cap="flat">
                  <a:noFill/>
                  <a:prstDash val="solid"/>
                  <a:miter/>
                </a:ln>
              </p:spPr>
              <p:txBody>
                <a:bodyPr rtlCol="0" anchor="ctr"/>
                <a:lstStyle/>
                <a:p>
                  <a:endParaRPr lang="en-US" sz="1350"/>
                </a:p>
              </p:txBody>
            </p:sp>
            <p:sp>
              <p:nvSpPr>
                <p:cNvPr id="1095" name="Freeform: Shape 1094">
                  <a:extLst>
                    <a:ext uri="{FF2B5EF4-FFF2-40B4-BE49-F238E27FC236}">
                      <a16:creationId xmlns:a16="http://schemas.microsoft.com/office/drawing/2014/main" id="{644562F1-37A8-435E-9B0B-52563FBCD435}"/>
                    </a:ext>
                  </a:extLst>
                </p:cNvPr>
                <p:cNvSpPr/>
                <p:nvPr/>
              </p:nvSpPr>
              <p:spPr>
                <a:xfrm>
                  <a:off x="4900964" y="3057355"/>
                  <a:ext cx="31908" cy="44672"/>
                </a:xfrm>
                <a:custGeom>
                  <a:avLst/>
                  <a:gdLst>
                    <a:gd name="connsiteX0" fmla="*/ 31909 w 31908"/>
                    <a:gd name="connsiteY0" fmla="*/ 18479 h 44672"/>
                    <a:gd name="connsiteX1" fmla="*/ 31813 w 31908"/>
                    <a:gd name="connsiteY1" fmla="*/ 44672 h 44672"/>
                    <a:gd name="connsiteX2" fmla="*/ 0 w 31908"/>
                    <a:gd name="connsiteY2" fmla="*/ 26194 h 44672"/>
                    <a:gd name="connsiteX3" fmla="*/ 0 w 31908"/>
                    <a:gd name="connsiteY3" fmla="*/ 0 h 44672"/>
                    <a:gd name="connsiteX4" fmla="*/ 31909 w 31908"/>
                    <a:gd name="connsiteY4" fmla="*/ 18479 h 44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08" h="44672">
                      <a:moveTo>
                        <a:pt x="31909" y="18479"/>
                      </a:moveTo>
                      <a:lnTo>
                        <a:pt x="31813" y="44672"/>
                      </a:lnTo>
                      <a:lnTo>
                        <a:pt x="0" y="26194"/>
                      </a:lnTo>
                      <a:lnTo>
                        <a:pt x="0" y="0"/>
                      </a:lnTo>
                      <a:lnTo>
                        <a:pt x="31909" y="18479"/>
                      </a:lnTo>
                      <a:close/>
                    </a:path>
                  </a:pathLst>
                </a:custGeom>
                <a:solidFill>
                  <a:srgbClr val="333137"/>
                </a:solidFill>
                <a:ln w="9525" cap="flat">
                  <a:noFill/>
                  <a:prstDash val="solid"/>
                  <a:miter/>
                </a:ln>
              </p:spPr>
              <p:txBody>
                <a:bodyPr rtlCol="0" anchor="ctr"/>
                <a:lstStyle/>
                <a:p>
                  <a:endParaRPr lang="en-US" sz="1350"/>
                </a:p>
              </p:txBody>
            </p:sp>
            <p:sp>
              <p:nvSpPr>
                <p:cNvPr id="1096" name="Freeform: Shape 1095">
                  <a:extLst>
                    <a:ext uri="{FF2B5EF4-FFF2-40B4-BE49-F238E27FC236}">
                      <a16:creationId xmlns:a16="http://schemas.microsoft.com/office/drawing/2014/main" id="{1269129F-0DDD-4F82-9DD4-2C98B32889C6}"/>
                    </a:ext>
                  </a:extLst>
                </p:cNvPr>
                <p:cNvSpPr/>
                <p:nvPr/>
              </p:nvSpPr>
              <p:spPr>
                <a:xfrm>
                  <a:off x="4900964" y="3046972"/>
                  <a:ext cx="49815" cy="28860"/>
                </a:xfrm>
                <a:custGeom>
                  <a:avLst/>
                  <a:gdLst>
                    <a:gd name="connsiteX0" fmla="*/ 49816 w 49815"/>
                    <a:gd name="connsiteY0" fmla="*/ 18383 h 28860"/>
                    <a:gd name="connsiteX1" fmla="*/ 31909 w 49815"/>
                    <a:gd name="connsiteY1" fmla="*/ 28861 h 28860"/>
                    <a:gd name="connsiteX2" fmla="*/ 0 w 49815"/>
                    <a:gd name="connsiteY2" fmla="*/ 10382 h 28860"/>
                    <a:gd name="connsiteX3" fmla="*/ 18002 w 49815"/>
                    <a:gd name="connsiteY3" fmla="*/ 0 h 28860"/>
                    <a:gd name="connsiteX4" fmla="*/ 49816 w 49815"/>
                    <a:gd name="connsiteY4" fmla="*/ 18383 h 28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15" h="28860">
                      <a:moveTo>
                        <a:pt x="49816" y="18383"/>
                      </a:moveTo>
                      <a:lnTo>
                        <a:pt x="31909" y="28861"/>
                      </a:lnTo>
                      <a:lnTo>
                        <a:pt x="0" y="10382"/>
                      </a:lnTo>
                      <a:lnTo>
                        <a:pt x="18002" y="0"/>
                      </a:lnTo>
                      <a:lnTo>
                        <a:pt x="49816" y="18383"/>
                      </a:lnTo>
                      <a:close/>
                    </a:path>
                  </a:pathLst>
                </a:custGeom>
                <a:solidFill>
                  <a:srgbClr val="413F46"/>
                </a:solidFill>
                <a:ln w="9525" cap="flat">
                  <a:noFill/>
                  <a:prstDash val="solid"/>
                  <a:miter/>
                </a:ln>
              </p:spPr>
              <p:txBody>
                <a:bodyPr rtlCol="0" anchor="ctr"/>
                <a:lstStyle/>
                <a:p>
                  <a:endParaRPr lang="en-US" sz="1350"/>
                </a:p>
              </p:txBody>
            </p:sp>
          </p:grpSp>
          <p:grpSp>
            <p:nvGrpSpPr>
              <p:cNvPr id="1097" name="Graphic 2">
                <a:extLst>
                  <a:ext uri="{FF2B5EF4-FFF2-40B4-BE49-F238E27FC236}">
                    <a16:creationId xmlns:a16="http://schemas.microsoft.com/office/drawing/2014/main" id="{96F937F1-EB90-48EA-A9A5-A9844666CD3F}"/>
                  </a:ext>
                </a:extLst>
              </p:cNvPr>
              <p:cNvGrpSpPr/>
              <p:nvPr/>
            </p:nvGrpSpPr>
            <p:grpSpPr>
              <a:xfrm>
                <a:off x="5191286" y="2881333"/>
                <a:ext cx="49911" cy="55054"/>
                <a:chOff x="5191286" y="2881333"/>
                <a:chExt cx="49911" cy="55054"/>
              </a:xfrm>
            </p:grpSpPr>
            <p:sp>
              <p:nvSpPr>
                <p:cNvPr id="1098" name="Freeform: Shape 1097">
                  <a:extLst>
                    <a:ext uri="{FF2B5EF4-FFF2-40B4-BE49-F238E27FC236}">
                      <a16:creationId xmlns:a16="http://schemas.microsoft.com/office/drawing/2014/main" id="{785B0BBE-7FE6-44FC-977D-BD33C1165BCE}"/>
                    </a:ext>
                  </a:extLst>
                </p:cNvPr>
                <p:cNvSpPr/>
                <p:nvPr/>
              </p:nvSpPr>
              <p:spPr>
                <a:xfrm>
                  <a:off x="5223195" y="2899811"/>
                  <a:ext cx="18002" cy="36576"/>
                </a:xfrm>
                <a:custGeom>
                  <a:avLst/>
                  <a:gdLst>
                    <a:gd name="connsiteX0" fmla="*/ 18002 w 18002"/>
                    <a:gd name="connsiteY0" fmla="*/ 0 h 36576"/>
                    <a:gd name="connsiteX1" fmla="*/ 18002 w 18002"/>
                    <a:gd name="connsiteY1" fmla="*/ 26099 h 36576"/>
                    <a:gd name="connsiteX2" fmla="*/ 0 w 18002"/>
                    <a:gd name="connsiteY2" fmla="*/ 36576 h 36576"/>
                    <a:gd name="connsiteX3" fmla="*/ 95 w 18002"/>
                    <a:gd name="connsiteY3" fmla="*/ 10382 h 36576"/>
                    <a:gd name="connsiteX4" fmla="*/ 18002 w 18002"/>
                    <a:gd name="connsiteY4" fmla="*/ 0 h 3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2" h="36576">
                      <a:moveTo>
                        <a:pt x="18002" y="0"/>
                      </a:moveTo>
                      <a:lnTo>
                        <a:pt x="18002" y="26099"/>
                      </a:lnTo>
                      <a:lnTo>
                        <a:pt x="0" y="36576"/>
                      </a:lnTo>
                      <a:lnTo>
                        <a:pt x="95" y="10382"/>
                      </a:lnTo>
                      <a:lnTo>
                        <a:pt x="18002" y="0"/>
                      </a:lnTo>
                      <a:close/>
                    </a:path>
                  </a:pathLst>
                </a:custGeom>
                <a:solidFill>
                  <a:srgbClr val="5E5B65"/>
                </a:solidFill>
                <a:ln w="9525" cap="flat">
                  <a:noFill/>
                  <a:prstDash val="solid"/>
                  <a:miter/>
                </a:ln>
              </p:spPr>
              <p:txBody>
                <a:bodyPr rtlCol="0" anchor="ctr"/>
                <a:lstStyle/>
                <a:p>
                  <a:endParaRPr lang="en-US" sz="1350"/>
                </a:p>
              </p:txBody>
            </p:sp>
            <p:sp>
              <p:nvSpPr>
                <p:cNvPr id="1099" name="Freeform: Shape 1098">
                  <a:extLst>
                    <a:ext uri="{FF2B5EF4-FFF2-40B4-BE49-F238E27FC236}">
                      <a16:creationId xmlns:a16="http://schemas.microsoft.com/office/drawing/2014/main" id="{5B5C39C5-9980-43A4-B965-F5ED96966787}"/>
                    </a:ext>
                  </a:extLst>
                </p:cNvPr>
                <p:cNvSpPr/>
                <p:nvPr/>
              </p:nvSpPr>
              <p:spPr>
                <a:xfrm>
                  <a:off x="5191286" y="2891715"/>
                  <a:ext cx="32004" cy="44672"/>
                </a:xfrm>
                <a:custGeom>
                  <a:avLst/>
                  <a:gdLst>
                    <a:gd name="connsiteX0" fmla="*/ 32004 w 32004"/>
                    <a:gd name="connsiteY0" fmla="*/ 18479 h 44672"/>
                    <a:gd name="connsiteX1" fmla="*/ 31909 w 32004"/>
                    <a:gd name="connsiteY1" fmla="*/ 44672 h 44672"/>
                    <a:gd name="connsiteX2" fmla="*/ 0 w 32004"/>
                    <a:gd name="connsiteY2" fmla="*/ 26194 h 44672"/>
                    <a:gd name="connsiteX3" fmla="*/ 95 w 32004"/>
                    <a:gd name="connsiteY3" fmla="*/ 0 h 44672"/>
                    <a:gd name="connsiteX4" fmla="*/ 32004 w 32004"/>
                    <a:gd name="connsiteY4" fmla="*/ 18479 h 44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 h="44672">
                      <a:moveTo>
                        <a:pt x="32004" y="18479"/>
                      </a:moveTo>
                      <a:lnTo>
                        <a:pt x="31909" y="44672"/>
                      </a:lnTo>
                      <a:lnTo>
                        <a:pt x="0" y="26194"/>
                      </a:lnTo>
                      <a:lnTo>
                        <a:pt x="95" y="0"/>
                      </a:lnTo>
                      <a:lnTo>
                        <a:pt x="32004" y="18479"/>
                      </a:lnTo>
                      <a:close/>
                    </a:path>
                  </a:pathLst>
                </a:custGeom>
                <a:solidFill>
                  <a:srgbClr val="333137"/>
                </a:solidFill>
                <a:ln w="9525" cap="flat">
                  <a:noFill/>
                  <a:prstDash val="solid"/>
                  <a:miter/>
                </a:ln>
              </p:spPr>
              <p:txBody>
                <a:bodyPr rtlCol="0" anchor="ctr"/>
                <a:lstStyle/>
                <a:p>
                  <a:endParaRPr lang="en-US" sz="1350"/>
                </a:p>
              </p:txBody>
            </p:sp>
            <p:sp>
              <p:nvSpPr>
                <p:cNvPr id="1100" name="Freeform: Shape 1099">
                  <a:extLst>
                    <a:ext uri="{FF2B5EF4-FFF2-40B4-BE49-F238E27FC236}">
                      <a16:creationId xmlns:a16="http://schemas.microsoft.com/office/drawing/2014/main" id="{5EBB6D04-EBA7-4E09-AA74-DB766062D446}"/>
                    </a:ext>
                  </a:extLst>
                </p:cNvPr>
                <p:cNvSpPr/>
                <p:nvPr/>
              </p:nvSpPr>
              <p:spPr>
                <a:xfrm>
                  <a:off x="5191381" y="2881333"/>
                  <a:ext cx="49815" cy="28860"/>
                </a:xfrm>
                <a:custGeom>
                  <a:avLst/>
                  <a:gdLst>
                    <a:gd name="connsiteX0" fmla="*/ 49816 w 49815"/>
                    <a:gd name="connsiteY0" fmla="*/ 18478 h 28860"/>
                    <a:gd name="connsiteX1" fmla="*/ 31909 w 49815"/>
                    <a:gd name="connsiteY1" fmla="*/ 28861 h 28860"/>
                    <a:gd name="connsiteX2" fmla="*/ 0 w 49815"/>
                    <a:gd name="connsiteY2" fmla="*/ 10382 h 28860"/>
                    <a:gd name="connsiteX3" fmla="*/ 17907 w 49815"/>
                    <a:gd name="connsiteY3" fmla="*/ 0 h 28860"/>
                    <a:gd name="connsiteX4" fmla="*/ 49816 w 49815"/>
                    <a:gd name="connsiteY4" fmla="*/ 18478 h 28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15" h="28860">
                      <a:moveTo>
                        <a:pt x="49816" y="18478"/>
                      </a:moveTo>
                      <a:lnTo>
                        <a:pt x="31909" y="28861"/>
                      </a:lnTo>
                      <a:lnTo>
                        <a:pt x="0" y="10382"/>
                      </a:lnTo>
                      <a:lnTo>
                        <a:pt x="17907" y="0"/>
                      </a:lnTo>
                      <a:lnTo>
                        <a:pt x="49816" y="18478"/>
                      </a:lnTo>
                      <a:close/>
                    </a:path>
                  </a:pathLst>
                </a:custGeom>
                <a:solidFill>
                  <a:srgbClr val="413F46"/>
                </a:solidFill>
                <a:ln w="9525" cap="flat">
                  <a:noFill/>
                  <a:prstDash val="solid"/>
                  <a:miter/>
                </a:ln>
              </p:spPr>
              <p:txBody>
                <a:bodyPr rtlCol="0" anchor="ctr"/>
                <a:lstStyle/>
                <a:p>
                  <a:endParaRPr lang="en-US" sz="1350"/>
                </a:p>
              </p:txBody>
            </p:sp>
          </p:grpSp>
          <p:grpSp>
            <p:nvGrpSpPr>
              <p:cNvPr id="1101" name="Graphic 2">
                <a:extLst>
                  <a:ext uri="{FF2B5EF4-FFF2-40B4-BE49-F238E27FC236}">
                    <a16:creationId xmlns:a16="http://schemas.microsoft.com/office/drawing/2014/main" id="{94B98F79-B977-48BE-92CD-DA0C8294FCF2}"/>
                  </a:ext>
                </a:extLst>
              </p:cNvPr>
              <p:cNvGrpSpPr/>
              <p:nvPr/>
            </p:nvGrpSpPr>
            <p:grpSpPr>
              <a:xfrm>
                <a:off x="4707226" y="2933910"/>
                <a:ext cx="49910" cy="55054"/>
                <a:chOff x="4707226" y="2933910"/>
                <a:chExt cx="49910" cy="55054"/>
              </a:xfrm>
            </p:grpSpPr>
            <p:sp>
              <p:nvSpPr>
                <p:cNvPr id="1102" name="Freeform: Shape 1101">
                  <a:extLst>
                    <a:ext uri="{FF2B5EF4-FFF2-40B4-BE49-F238E27FC236}">
                      <a16:creationId xmlns:a16="http://schemas.microsoft.com/office/drawing/2014/main" id="{AD46F760-52CE-4801-9C07-FF0EB817A4F9}"/>
                    </a:ext>
                  </a:extLst>
                </p:cNvPr>
                <p:cNvSpPr/>
                <p:nvPr/>
              </p:nvSpPr>
              <p:spPr>
                <a:xfrm>
                  <a:off x="4739230" y="2952294"/>
                  <a:ext cx="17907" cy="36671"/>
                </a:xfrm>
                <a:custGeom>
                  <a:avLst/>
                  <a:gdLst>
                    <a:gd name="connsiteX0" fmla="*/ 17907 w 17907"/>
                    <a:gd name="connsiteY0" fmla="*/ 0 h 36671"/>
                    <a:gd name="connsiteX1" fmla="*/ 17907 w 17907"/>
                    <a:gd name="connsiteY1" fmla="*/ 26194 h 36671"/>
                    <a:gd name="connsiteX2" fmla="*/ 0 w 17907"/>
                    <a:gd name="connsiteY2" fmla="*/ 36671 h 36671"/>
                    <a:gd name="connsiteX3" fmla="*/ 0 w 17907"/>
                    <a:gd name="connsiteY3" fmla="*/ 10477 h 36671"/>
                    <a:gd name="connsiteX4" fmla="*/ 17907 w 17907"/>
                    <a:gd name="connsiteY4" fmla="*/ 0 h 36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7" h="36671">
                      <a:moveTo>
                        <a:pt x="17907" y="0"/>
                      </a:moveTo>
                      <a:lnTo>
                        <a:pt x="17907" y="26194"/>
                      </a:lnTo>
                      <a:lnTo>
                        <a:pt x="0" y="36671"/>
                      </a:lnTo>
                      <a:lnTo>
                        <a:pt x="0" y="10477"/>
                      </a:lnTo>
                      <a:lnTo>
                        <a:pt x="17907" y="0"/>
                      </a:lnTo>
                      <a:close/>
                    </a:path>
                  </a:pathLst>
                </a:custGeom>
                <a:solidFill>
                  <a:srgbClr val="5E5B65"/>
                </a:solidFill>
                <a:ln w="9525" cap="flat">
                  <a:noFill/>
                  <a:prstDash val="solid"/>
                  <a:miter/>
                </a:ln>
              </p:spPr>
              <p:txBody>
                <a:bodyPr rtlCol="0" anchor="ctr"/>
                <a:lstStyle/>
                <a:p>
                  <a:endParaRPr lang="en-US" sz="1350"/>
                </a:p>
              </p:txBody>
            </p:sp>
            <p:sp>
              <p:nvSpPr>
                <p:cNvPr id="1103" name="Freeform: Shape 1102">
                  <a:extLst>
                    <a:ext uri="{FF2B5EF4-FFF2-40B4-BE49-F238E27FC236}">
                      <a16:creationId xmlns:a16="http://schemas.microsoft.com/office/drawing/2014/main" id="{86B2D8F0-DC0E-4219-9C35-A53B8B928872}"/>
                    </a:ext>
                  </a:extLst>
                </p:cNvPr>
                <p:cNvSpPr/>
                <p:nvPr/>
              </p:nvSpPr>
              <p:spPr>
                <a:xfrm>
                  <a:off x="4707226" y="2944293"/>
                  <a:ext cx="32003" cy="44672"/>
                </a:xfrm>
                <a:custGeom>
                  <a:avLst/>
                  <a:gdLst>
                    <a:gd name="connsiteX0" fmla="*/ 32004 w 32003"/>
                    <a:gd name="connsiteY0" fmla="*/ 18478 h 44672"/>
                    <a:gd name="connsiteX1" fmla="*/ 32004 w 32003"/>
                    <a:gd name="connsiteY1" fmla="*/ 44672 h 44672"/>
                    <a:gd name="connsiteX2" fmla="*/ 0 w 32003"/>
                    <a:gd name="connsiteY2" fmla="*/ 26194 h 44672"/>
                    <a:gd name="connsiteX3" fmla="*/ 95 w 32003"/>
                    <a:gd name="connsiteY3" fmla="*/ 0 h 44672"/>
                    <a:gd name="connsiteX4" fmla="*/ 32004 w 32003"/>
                    <a:gd name="connsiteY4" fmla="*/ 18478 h 44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3" h="44672">
                      <a:moveTo>
                        <a:pt x="32004" y="18478"/>
                      </a:moveTo>
                      <a:lnTo>
                        <a:pt x="32004" y="44672"/>
                      </a:lnTo>
                      <a:lnTo>
                        <a:pt x="0" y="26194"/>
                      </a:lnTo>
                      <a:lnTo>
                        <a:pt x="95" y="0"/>
                      </a:lnTo>
                      <a:lnTo>
                        <a:pt x="32004" y="18478"/>
                      </a:lnTo>
                      <a:close/>
                    </a:path>
                  </a:pathLst>
                </a:custGeom>
                <a:solidFill>
                  <a:srgbClr val="333137"/>
                </a:solidFill>
                <a:ln w="9525" cap="flat">
                  <a:noFill/>
                  <a:prstDash val="solid"/>
                  <a:miter/>
                </a:ln>
              </p:spPr>
              <p:txBody>
                <a:bodyPr rtlCol="0" anchor="ctr"/>
                <a:lstStyle/>
                <a:p>
                  <a:endParaRPr lang="en-US" sz="1350"/>
                </a:p>
              </p:txBody>
            </p:sp>
            <p:sp>
              <p:nvSpPr>
                <p:cNvPr id="1104" name="Freeform: Shape 1103">
                  <a:extLst>
                    <a:ext uri="{FF2B5EF4-FFF2-40B4-BE49-F238E27FC236}">
                      <a16:creationId xmlns:a16="http://schemas.microsoft.com/office/drawing/2014/main" id="{DA5BCBFE-83D2-4C16-AA3F-25658AE87168}"/>
                    </a:ext>
                  </a:extLst>
                </p:cNvPr>
                <p:cNvSpPr/>
                <p:nvPr/>
              </p:nvSpPr>
              <p:spPr>
                <a:xfrm>
                  <a:off x="4707321" y="2933910"/>
                  <a:ext cx="49815" cy="28860"/>
                </a:xfrm>
                <a:custGeom>
                  <a:avLst/>
                  <a:gdLst>
                    <a:gd name="connsiteX0" fmla="*/ 49816 w 49815"/>
                    <a:gd name="connsiteY0" fmla="*/ 18383 h 28860"/>
                    <a:gd name="connsiteX1" fmla="*/ 31909 w 49815"/>
                    <a:gd name="connsiteY1" fmla="*/ 28861 h 28860"/>
                    <a:gd name="connsiteX2" fmla="*/ 0 w 49815"/>
                    <a:gd name="connsiteY2" fmla="*/ 10382 h 28860"/>
                    <a:gd name="connsiteX3" fmla="*/ 18002 w 49815"/>
                    <a:gd name="connsiteY3" fmla="*/ 0 h 28860"/>
                    <a:gd name="connsiteX4" fmla="*/ 49816 w 49815"/>
                    <a:gd name="connsiteY4" fmla="*/ 18383 h 28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15" h="28860">
                      <a:moveTo>
                        <a:pt x="49816" y="18383"/>
                      </a:moveTo>
                      <a:lnTo>
                        <a:pt x="31909" y="28861"/>
                      </a:lnTo>
                      <a:lnTo>
                        <a:pt x="0" y="10382"/>
                      </a:lnTo>
                      <a:lnTo>
                        <a:pt x="18002" y="0"/>
                      </a:lnTo>
                      <a:lnTo>
                        <a:pt x="49816" y="18383"/>
                      </a:lnTo>
                      <a:close/>
                    </a:path>
                  </a:pathLst>
                </a:custGeom>
                <a:solidFill>
                  <a:srgbClr val="413F46"/>
                </a:solidFill>
                <a:ln w="9525" cap="flat">
                  <a:noFill/>
                  <a:prstDash val="solid"/>
                  <a:miter/>
                </a:ln>
              </p:spPr>
              <p:txBody>
                <a:bodyPr rtlCol="0" anchor="ctr"/>
                <a:lstStyle/>
                <a:p>
                  <a:endParaRPr lang="en-US" sz="1350"/>
                </a:p>
              </p:txBody>
            </p:sp>
          </p:grpSp>
          <p:grpSp>
            <p:nvGrpSpPr>
              <p:cNvPr id="1105" name="Graphic 2">
                <a:extLst>
                  <a:ext uri="{FF2B5EF4-FFF2-40B4-BE49-F238E27FC236}">
                    <a16:creationId xmlns:a16="http://schemas.microsoft.com/office/drawing/2014/main" id="{7417CB4B-F414-4455-BD18-6B325C20070A}"/>
                  </a:ext>
                </a:extLst>
              </p:cNvPr>
              <p:cNvGrpSpPr/>
              <p:nvPr/>
            </p:nvGrpSpPr>
            <p:grpSpPr>
              <a:xfrm>
                <a:off x="4703321" y="2307070"/>
                <a:ext cx="537876" cy="787527"/>
                <a:chOff x="4703321" y="2307070"/>
                <a:chExt cx="537876" cy="787527"/>
              </a:xfrm>
            </p:grpSpPr>
            <p:sp>
              <p:nvSpPr>
                <p:cNvPr id="1106" name="Freeform: Shape 1105">
                  <a:extLst>
                    <a:ext uri="{FF2B5EF4-FFF2-40B4-BE49-F238E27FC236}">
                      <a16:creationId xmlns:a16="http://schemas.microsoft.com/office/drawing/2014/main" id="{26A90982-FA93-4A22-A16C-6131249873B5}"/>
                    </a:ext>
                  </a:extLst>
                </p:cNvPr>
                <p:cNvSpPr/>
                <p:nvPr/>
              </p:nvSpPr>
              <p:spPr>
                <a:xfrm>
                  <a:off x="4703321" y="2485855"/>
                  <a:ext cx="229552" cy="608742"/>
                </a:xfrm>
                <a:custGeom>
                  <a:avLst/>
                  <a:gdLst>
                    <a:gd name="connsiteX0" fmla="*/ 229553 w 229552"/>
                    <a:gd name="connsiteY0" fmla="*/ 608743 h 608742"/>
                    <a:gd name="connsiteX1" fmla="*/ 1333 w 229552"/>
                    <a:gd name="connsiteY1" fmla="*/ 476059 h 608742"/>
                    <a:gd name="connsiteX2" fmla="*/ 0 w 229552"/>
                    <a:gd name="connsiteY2" fmla="*/ 0 h 608742"/>
                    <a:gd name="connsiteX3" fmla="*/ 228219 w 229552"/>
                    <a:gd name="connsiteY3" fmla="*/ 132588 h 608742"/>
                    <a:gd name="connsiteX4" fmla="*/ 229553 w 229552"/>
                    <a:gd name="connsiteY4" fmla="*/ 608743 h 608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552" h="608742">
                      <a:moveTo>
                        <a:pt x="229553" y="608743"/>
                      </a:moveTo>
                      <a:lnTo>
                        <a:pt x="1333" y="476059"/>
                      </a:lnTo>
                      <a:lnTo>
                        <a:pt x="0" y="0"/>
                      </a:lnTo>
                      <a:lnTo>
                        <a:pt x="228219" y="132588"/>
                      </a:lnTo>
                      <a:lnTo>
                        <a:pt x="229553" y="608743"/>
                      </a:lnTo>
                      <a:close/>
                    </a:path>
                  </a:pathLst>
                </a:custGeom>
                <a:solidFill>
                  <a:srgbClr val="E8E8E8"/>
                </a:solidFill>
                <a:ln w="9525" cap="flat">
                  <a:noFill/>
                  <a:prstDash val="solid"/>
                  <a:miter/>
                </a:ln>
              </p:spPr>
              <p:txBody>
                <a:bodyPr rtlCol="0" anchor="ctr"/>
                <a:lstStyle/>
                <a:p>
                  <a:endParaRPr lang="en-US" sz="1350"/>
                </a:p>
              </p:txBody>
            </p:sp>
            <p:sp>
              <p:nvSpPr>
                <p:cNvPr id="1107" name="Freeform: Shape 1106">
                  <a:extLst>
                    <a:ext uri="{FF2B5EF4-FFF2-40B4-BE49-F238E27FC236}">
                      <a16:creationId xmlns:a16="http://schemas.microsoft.com/office/drawing/2014/main" id="{BA67CDF9-EDE1-445F-B8A1-364628E023EE}"/>
                    </a:ext>
                  </a:extLst>
                </p:cNvPr>
                <p:cNvSpPr/>
                <p:nvPr/>
              </p:nvSpPr>
              <p:spPr>
                <a:xfrm>
                  <a:off x="4703321" y="2307070"/>
                  <a:ext cx="537876" cy="311372"/>
                </a:xfrm>
                <a:custGeom>
                  <a:avLst/>
                  <a:gdLst>
                    <a:gd name="connsiteX0" fmla="*/ 228219 w 537876"/>
                    <a:gd name="connsiteY0" fmla="*/ 311372 h 311372"/>
                    <a:gd name="connsiteX1" fmla="*/ 0 w 537876"/>
                    <a:gd name="connsiteY1" fmla="*/ 178784 h 311372"/>
                    <a:gd name="connsiteX2" fmla="*/ 309658 w 537876"/>
                    <a:gd name="connsiteY2" fmla="*/ 0 h 311372"/>
                    <a:gd name="connsiteX3" fmla="*/ 537877 w 537876"/>
                    <a:gd name="connsiteY3" fmla="*/ 132683 h 311372"/>
                    <a:gd name="connsiteX4" fmla="*/ 228219 w 537876"/>
                    <a:gd name="connsiteY4" fmla="*/ 311372 h 311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876" h="311372">
                      <a:moveTo>
                        <a:pt x="228219" y="311372"/>
                      </a:moveTo>
                      <a:lnTo>
                        <a:pt x="0" y="178784"/>
                      </a:lnTo>
                      <a:lnTo>
                        <a:pt x="309658" y="0"/>
                      </a:lnTo>
                      <a:lnTo>
                        <a:pt x="537877" y="132683"/>
                      </a:lnTo>
                      <a:lnTo>
                        <a:pt x="228219" y="311372"/>
                      </a:lnTo>
                      <a:close/>
                    </a:path>
                  </a:pathLst>
                </a:custGeom>
                <a:solidFill>
                  <a:srgbClr val="FAFBFD"/>
                </a:solidFill>
                <a:ln w="9525" cap="flat">
                  <a:noFill/>
                  <a:prstDash val="solid"/>
                  <a:miter/>
                </a:ln>
              </p:spPr>
              <p:txBody>
                <a:bodyPr rtlCol="0" anchor="ctr"/>
                <a:lstStyle/>
                <a:p>
                  <a:endParaRPr lang="en-US" sz="1350"/>
                </a:p>
              </p:txBody>
            </p:sp>
            <p:sp>
              <p:nvSpPr>
                <p:cNvPr id="1108" name="Freeform: Shape 1107">
                  <a:extLst>
                    <a:ext uri="{FF2B5EF4-FFF2-40B4-BE49-F238E27FC236}">
                      <a16:creationId xmlns:a16="http://schemas.microsoft.com/office/drawing/2014/main" id="{552DCFA1-45CE-4819-87D5-A73A0D07EFB0}"/>
                    </a:ext>
                  </a:extLst>
                </p:cNvPr>
                <p:cNvSpPr/>
                <p:nvPr/>
              </p:nvSpPr>
              <p:spPr>
                <a:xfrm>
                  <a:off x="4931540" y="2439658"/>
                  <a:ext cx="309562" cy="654939"/>
                </a:xfrm>
                <a:custGeom>
                  <a:avLst/>
                  <a:gdLst>
                    <a:gd name="connsiteX0" fmla="*/ 309563 w 309562"/>
                    <a:gd name="connsiteY0" fmla="*/ 0 h 654939"/>
                    <a:gd name="connsiteX1" fmla="*/ 309563 w 309562"/>
                    <a:gd name="connsiteY1" fmla="*/ 477012 h 654939"/>
                    <a:gd name="connsiteX2" fmla="*/ 222980 w 309562"/>
                    <a:gd name="connsiteY2" fmla="*/ 527018 h 654939"/>
                    <a:gd name="connsiteX3" fmla="*/ 221266 w 309562"/>
                    <a:gd name="connsiteY3" fmla="*/ 527971 h 654939"/>
                    <a:gd name="connsiteX4" fmla="*/ 1334 w 309562"/>
                    <a:gd name="connsiteY4" fmla="*/ 654939 h 654939"/>
                    <a:gd name="connsiteX5" fmla="*/ 0 w 309562"/>
                    <a:gd name="connsiteY5" fmla="*/ 178784 h 654939"/>
                    <a:gd name="connsiteX6" fmla="*/ 309563 w 309562"/>
                    <a:gd name="connsiteY6" fmla="*/ 0 h 65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62" h="654939">
                      <a:moveTo>
                        <a:pt x="309563" y="0"/>
                      </a:moveTo>
                      <a:lnTo>
                        <a:pt x="309563" y="477012"/>
                      </a:lnTo>
                      <a:lnTo>
                        <a:pt x="222980" y="527018"/>
                      </a:lnTo>
                      <a:lnTo>
                        <a:pt x="221266" y="527971"/>
                      </a:lnTo>
                      <a:lnTo>
                        <a:pt x="1334" y="654939"/>
                      </a:lnTo>
                      <a:lnTo>
                        <a:pt x="0" y="178784"/>
                      </a:lnTo>
                      <a:lnTo>
                        <a:pt x="309563" y="0"/>
                      </a:lnTo>
                      <a:close/>
                    </a:path>
                  </a:pathLst>
                </a:custGeom>
                <a:solidFill>
                  <a:srgbClr val="F2F2F2"/>
                </a:solidFill>
                <a:ln w="9525" cap="flat">
                  <a:noFill/>
                  <a:prstDash val="solid"/>
                  <a:miter/>
                </a:ln>
              </p:spPr>
              <p:txBody>
                <a:bodyPr rtlCol="0" anchor="ctr"/>
                <a:lstStyle/>
                <a:p>
                  <a:endParaRPr lang="en-US" sz="1350"/>
                </a:p>
              </p:txBody>
            </p:sp>
          </p:grpSp>
          <p:grpSp>
            <p:nvGrpSpPr>
              <p:cNvPr id="1109" name="Graphic 2">
                <a:extLst>
                  <a:ext uri="{FF2B5EF4-FFF2-40B4-BE49-F238E27FC236}">
                    <a16:creationId xmlns:a16="http://schemas.microsoft.com/office/drawing/2014/main" id="{C80F6193-1D77-4519-8723-CEEADE965044}"/>
                  </a:ext>
                </a:extLst>
              </p:cNvPr>
              <p:cNvGrpSpPr/>
              <p:nvPr/>
            </p:nvGrpSpPr>
            <p:grpSpPr>
              <a:xfrm>
                <a:off x="4916907" y="2612882"/>
                <a:ext cx="330875" cy="381076"/>
                <a:chOff x="4916907" y="2612882"/>
                <a:chExt cx="330875" cy="381076"/>
              </a:xfrm>
            </p:grpSpPr>
            <p:grpSp>
              <p:nvGrpSpPr>
                <p:cNvPr id="1110" name="Graphic 2">
                  <a:extLst>
                    <a:ext uri="{FF2B5EF4-FFF2-40B4-BE49-F238E27FC236}">
                      <a16:creationId xmlns:a16="http://schemas.microsoft.com/office/drawing/2014/main" id="{8A4A4D95-F934-44D7-B75A-F3110EB77B79}"/>
                    </a:ext>
                  </a:extLst>
                </p:cNvPr>
                <p:cNvGrpSpPr/>
                <p:nvPr/>
              </p:nvGrpSpPr>
              <p:grpSpPr>
                <a:xfrm>
                  <a:off x="5089750" y="2632709"/>
                  <a:ext cx="91059" cy="20404"/>
                  <a:chOff x="5089750" y="2632709"/>
                  <a:chExt cx="91059" cy="20404"/>
                </a:xfrm>
                <a:solidFill>
                  <a:srgbClr val="807F83"/>
                </a:solidFill>
              </p:grpSpPr>
              <p:sp>
                <p:nvSpPr>
                  <p:cNvPr id="1111" name="Freeform: Shape 1110">
                    <a:extLst>
                      <a:ext uri="{FF2B5EF4-FFF2-40B4-BE49-F238E27FC236}">
                        <a16:creationId xmlns:a16="http://schemas.microsoft.com/office/drawing/2014/main" id="{B03D3005-6FBC-4FE8-8192-2C29B7A09E63}"/>
                      </a:ext>
                    </a:extLst>
                  </p:cNvPr>
                  <p:cNvSpPr/>
                  <p:nvPr/>
                </p:nvSpPr>
                <p:spPr>
                  <a:xfrm>
                    <a:off x="5089750" y="2632709"/>
                    <a:ext cx="76200" cy="20404"/>
                  </a:xfrm>
                  <a:custGeom>
                    <a:avLst/>
                    <a:gdLst>
                      <a:gd name="connsiteX0" fmla="*/ 7430 w 76200"/>
                      <a:gd name="connsiteY0" fmla="*/ 20404 h 20404"/>
                      <a:gd name="connsiteX1" fmla="*/ 0 w 76200"/>
                      <a:gd name="connsiteY1" fmla="*/ 16118 h 20404"/>
                      <a:gd name="connsiteX2" fmla="*/ 68866 w 76200"/>
                      <a:gd name="connsiteY2" fmla="*/ 1926 h 20404"/>
                      <a:gd name="connsiteX3" fmla="*/ 76200 w 76200"/>
                      <a:gd name="connsiteY3" fmla="*/ 6212 h 20404"/>
                      <a:gd name="connsiteX4" fmla="*/ 7430 w 76200"/>
                      <a:gd name="connsiteY4" fmla="*/ 20404 h 20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20404">
                        <a:moveTo>
                          <a:pt x="7430" y="20404"/>
                        </a:moveTo>
                        <a:lnTo>
                          <a:pt x="0" y="16118"/>
                        </a:lnTo>
                        <a:cubicBezTo>
                          <a:pt x="25718" y="1259"/>
                          <a:pt x="49435" y="-2932"/>
                          <a:pt x="68866" y="1926"/>
                        </a:cubicBezTo>
                        <a:lnTo>
                          <a:pt x="76200" y="6212"/>
                        </a:lnTo>
                        <a:cubicBezTo>
                          <a:pt x="57150" y="1354"/>
                          <a:pt x="33052" y="5545"/>
                          <a:pt x="7430" y="20404"/>
                        </a:cubicBezTo>
                        <a:close/>
                      </a:path>
                    </a:pathLst>
                  </a:custGeom>
                  <a:solidFill>
                    <a:srgbClr val="807F83"/>
                  </a:solidFill>
                  <a:ln w="9525" cap="flat">
                    <a:noFill/>
                    <a:prstDash val="solid"/>
                    <a:miter/>
                  </a:ln>
                </p:spPr>
                <p:txBody>
                  <a:bodyPr rtlCol="0" anchor="ctr"/>
                  <a:lstStyle/>
                  <a:p>
                    <a:endParaRPr lang="en-US" sz="1350"/>
                  </a:p>
                </p:txBody>
              </p:sp>
              <p:sp>
                <p:nvSpPr>
                  <p:cNvPr id="1112" name="Freeform: Shape 1111">
                    <a:extLst>
                      <a:ext uri="{FF2B5EF4-FFF2-40B4-BE49-F238E27FC236}">
                        <a16:creationId xmlns:a16="http://schemas.microsoft.com/office/drawing/2014/main" id="{CABC4AF7-8922-4BA7-9045-3368ED7531F6}"/>
                      </a:ext>
                    </a:extLst>
                  </p:cNvPr>
                  <p:cNvSpPr/>
                  <p:nvPr/>
                </p:nvSpPr>
                <p:spPr>
                  <a:xfrm>
                    <a:off x="5158615" y="2634445"/>
                    <a:ext cx="22193" cy="10287"/>
                  </a:xfrm>
                  <a:custGeom>
                    <a:avLst/>
                    <a:gdLst>
                      <a:gd name="connsiteX0" fmla="*/ 7334 w 22193"/>
                      <a:gd name="connsiteY0" fmla="*/ 4286 h 10287"/>
                      <a:gd name="connsiteX1" fmla="*/ 0 w 22193"/>
                      <a:gd name="connsiteY1" fmla="*/ 0 h 10287"/>
                      <a:gd name="connsiteX2" fmla="*/ 14859 w 22193"/>
                      <a:gd name="connsiteY2" fmla="*/ 6001 h 10287"/>
                      <a:gd name="connsiteX3" fmla="*/ 22193 w 22193"/>
                      <a:gd name="connsiteY3" fmla="*/ 10287 h 10287"/>
                      <a:gd name="connsiteX4" fmla="*/ 7334 w 22193"/>
                      <a:gd name="connsiteY4" fmla="*/ 4286 h 10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3" h="10287">
                        <a:moveTo>
                          <a:pt x="7334" y="4286"/>
                        </a:moveTo>
                        <a:lnTo>
                          <a:pt x="0" y="0"/>
                        </a:lnTo>
                        <a:cubicBezTo>
                          <a:pt x="5207" y="1302"/>
                          <a:pt x="10208" y="3322"/>
                          <a:pt x="14859" y="6001"/>
                        </a:cubicBezTo>
                        <a:lnTo>
                          <a:pt x="22193" y="10287"/>
                        </a:lnTo>
                        <a:cubicBezTo>
                          <a:pt x="17551" y="7591"/>
                          <a:pt x="12547" y="5570"/>
                          <a:pt x="7334" y="4286"/>
                        </a:cubicBezTo>
                        <a:close/>
                      </a:path>
                    </a:pathLst>
                  </a:custGeom>
                  <a:solidFill>
                    <a:srgbClr val="807F83"/>
                  </a:solidFill>
                  <a:ln w="9525" cap="flat">
                    <a:noFill/>
                    <a:prstDash val="solid"/>
                    <a:miter/>
                  </a:ln>
                </p:spPr>
                <p:txBody>
                  <a:bodyPr rtlCol="0" anchor="ctr"/>
                  <a:lstStyle/>
                  <a:p>
                    <a:endParaRPr lang="en-US" sz="1350"/>
                  </a:p>
                </p:txBody>
              </p:sp>
            </p:grpSp>
            <p:grpSp>
              <p:nvGrpSpPr>
                <p:cNvPr id="1113" name="Graphic 2">
                  <a:extLst>
                    <a:ext uri="{FF2B5EF4-FFF2-40B4-BE49-F238E27FC236}">
                      <a16:creationId xmlns:a16="http://schemas.microsoft.com/office/drawing/2014/main" id="{0A0D6497-5C52-49A0-9262-D72E0CA5195D}"/>
                    </a:ext>
                  </a:extLst>
                </p:cNvPr>
                <p:cNvGrpSpPr/>
                <p:nvPr/>
              </p:nvGrpSpPr>
              <p:grpSpPr>
                <a:xfrm>
                  <a:off x="4972592" y="2648637"/>
                  <a:ext cx="124206" cy="282702"/>
                  <a:chOff x="4972592" y="2648637"/>
                  <a:chExt cx="124206" cy="282702"/>
                </a:xfrm>
                <a:solidFill>
                  <a:srgbClr val="807F83"/>
                </a:solidFill>
              </p:grpSpPr>
              <p:sp>
                <p:nvSpPr>
                  <p:cNvPr id="1114" name="Freeform: Shape 1113">
                    <a:extLst>
                      <a:ext uri="{FF2B5EF4-FFF2-40B4-BE49-F238E27FC236}">
                        <a16:creationId xmlns:a16="http://schemas.microsoft.com/office/drawing/2014/main" id="{9E7EAFFC-289E-4F17-9FA4-0127A16F27F9}"/>
                      </a:ext>
                    </a:extLst>
                  </p:cNvPr>
                  <p:cNvSpPr/>
                  <p:nvPr/>
                </p:nvSpPr>
                <p:spPr>
                  <a:xfrm>
                    <a:off x="4972592" y="2741791"/>
                    <a:ext cx="41624" cy="189547"/>
                  </a:xfrm>
                  <a:custGeom>
                    <a:avLst/>
                    <a:gdLst>
                      <a:gd name="connsiteX0" fmla="*/ 41624 w 41624"/>
                      <a:gd name="connsiteY0" fmla="*/ 189548 h 189547"/>
                      <a:gd name="connsiteX1" fmla="*/ 34290 w 41624"/>
                      <a:gd name="connsiteY1" fmla="*/ 185261 h 189547"/>
                      <a:gd name="connsiteX2" fmla="*/ 0 w 41624"/>
                      <a:gd name="connsiteY2" fmla="*/ 109823 h 189547"/>
                      <a:gd name="connsiteX3" fmla="*/ 31052 w 41624"/>
                      <a:gd name="connsiteY3" fmla="*/ 0 h 189547"/>
                      <a:gd name="connsiteX4" fmla="*/ 38386 w 41624"/>
                      <a:gd name="connsiteY4" fmla="*/ 4286 h 189547"/>
                      <a:gd name="connsiteX5" fmla="*/ 7334 w 41624"/>
                      <a:gd name="connsiteY5" fmla="*/ 114110 h 189547"/>
                      <a:gd name="connsiteX6" fmla="*/ 41624 w 41624"/>
                      <a:gd name="connsiteY6" fmla="*/ 189548 h 1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24" h="189547">
                        <a:moveTo>
                          <a:pt x="41624" y="189548"/>
                        </a:moveTo>
                        <a:lnTo>
                          <a:pt x="34290" y="185261"/>
                        </a:lnTo>
                        <a:cubicBezTo>
                          <a:pt x="13145" y="172974"/>
                          <a:pt x="95" y="147161"/>
                          <a:pt x="0" y="109823"/>
                        </a:cubicBezTo>
                        <a:cubicBezTo>
                          <a:pt x="1160" y="71219"/>
                          <a:pt x="11826" y="33497"/>
                          <a:pt x="31052" y="0"/>
                        </a:cubicBezTo>
                        <a:lnTo>
                          <a:pt x="38386" y="4286"/>
                        </a:lnTo>
                        <a:cubicBezTo>
                          <a:pt x="19160" y="37783"/>
                          <a:pt x="8495" y="75505"/>
                          <a:pt x="7334" y="114110"/>
                        </a:cubicBezTo>
                        <a:cubicBezTo>
                          <a:pt x="7334" y="151162"/>
                          <a:pt x="20574" y="177260"/>
                          <a:pt x="41624" y="189548"/>
                        </a:cubicBezTo>
                        <a:close/>
                      </a:path>
                    </a:pathLst>
                  </a:custGeom>
                  <a:solidFill>
                    <a:srgbClr val="807F83"/>
                  </a:solidFill>
                  <a:ln w="9525" cap="flat">
                    <a:noFill/>
                    <a:prstDash val="solid"/>
                    <a:miter/>
                  </a:ln>
                </p:spPr>
                <p:txBody>
                  <a:bodyPr rtlCol="0" anchor="ctr"/>
                  <a:lstStyle/>
                  <a:p>
                    <a:endParaRPr lang="en-US" sz="1350"/>
                  </a:p>
                </p:txBody>
              </p:sp>
              <p:sp>
                <p:nvSpPr>
                  <p:cNvPr id="1115" name="Freeform: Shape 1114">
                    <a:extLst>
                      <a:ext uri="{FF2B5EF4-FFF2-40B4-BE49-F238E27FC236}">
                        <a16:creationId xmlns:a16="http://schemas.microsoft.com/office/drawing/2014/main" id="{B3D9B45A-B17A-4786-B163-592D1552CF4C}"/>
                      </a:ext>
                    </a:extLst>
                  </p:cNvPr>
                  <p:cNvSpPr/>
                  <p:nvPr/>
                </p:nvSpPr>
                <p:spPr>
                  <a:xfrm>
                    <a:off x="5003644" y="2648637"/>
                    <a:ext cx="93154" cy="97440"/>
                  </a:xfrm>
                  <a:custGeom>
                    <a:avLst/>
                    <a:gdLst>
                      <a:gd name="connsiteX0" fmla="*/ 7334 w 93154"/>
                      <a:gd name="connsiteY0" fmla="*/ 97441 h 97440"/>
                      <a:gd name="connsiteX1" fmla="*/ 0 w 93154"/>
                      <a:gd name="connsiteY1" fmla="*/ 93154 h 97440"/>
                      <a:gd name="connsiteX2" fmla="*/ 85725 w 93154"/>
                      <a:gd name="connsiteY2" fmla="*/ 0 h 97440"/>
                      <a:gd name="connsiteX3" fmla="*/ 93154 w 93154"/>
                      <a:gd name="connsiteY3" fmla="*/ 4286 h 97440"/>
                      <a:gd name="connsiteX4" fmla="*/ 6953 w 93154"/>
                      <a:gd name="connsiteY4" fmla="*/ 97441 h 9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4" h="97440">
                        <a:moveTo>
                          <a:pt x="7334" y="97441"/>
                        </a:moveTo>
                        <a:lnTo>
                          <a:pt x="0" y="93154"/>
                        </a:lnTo>
                        <a:cubicBezTo>
                          <a:pt x="19849" y="55079"/>
                          <a:pt x="49427" y="22938"/>
                          <a:pt x="85725" y="0"/>
                        </a:cubicBezTo>
                        <a:lnTo>
                          <a:pt x="93154" y="4286"/>
                        </a:lnTo>
                        <a:cubicBezTo>
                          <a:pt x="56666" y="27142"/>
                          <a:pt x="26915" y="59293"/>
                          <a:pt x="6953" y="97441"/>
                        </a:cubicBezTo>
                        <a:close/>
                      </a:path>
                    </a:pathLst>
                  </a:custGeom>
                  <a:solidFill>
                    <a:srgbClr val="807F83"/>
                  </a:solidFill>
                  <a:ln w="9525" cap="flat">
                    <a:noFill/>
                    <a:prstDash val="solid"/>
                    <a:miter/>
                  </a:ln>
                </p:spPr>
                <p:txBody>
                  <a:bodyPr rtlCol="0" anchor="ctr"/>
                  <a:lstStyle/>
                  <a:p>
                    <a:endParaRPr lang="en-US" sz="1350"/>
                  </a:p>
                </p:txBody>
              </p:sp>
            </p:grpSp>
            <p:sp>
              <p:nvSpPr>
                <p:cNvPr id="1116" name="Freeform: Shape 1115">
                  <a:extLst>
                    <a:ext uri="{FF2B5EF4-FFF2-40B4-BE49-F238E27FC236}">
                      <a16:creationId xmlns:a16="http://schemas.microsoft.com/office/drawing/2014/main" id="{24939870-E7C4-4ED2-90F7-B9560924A7D9}"/>
                    </a:ext>
                  </a:extLst>
                </p:cNvPr>
                <p:cNvSpPr/>
                <p:nvPr/>
              </p:nvSpPr>
              <p:spPr>
                <a:xfrm rot="-3589589">
                  <a:off x="4917474" y="2707908"/>
                  <a:ext cx="329741" cy="191022"/>
                </a:xfrm>
                <a:custGeom>
                  <a:avLst/>
                  <a:gdLst>
                    <a:gd name="connsiteX0" fmla="*/ 329740 w 329741"/>
                    <a:gd name="connsiteY0" fmla="*/ 95513 h 191022"/>
                    <a:gd name="connsiteX1" fmla="*/ 164869 w 329741"/>
                    <a:gd name="connsiteY1" fmla="*/ 191025 h 191022"/>
                    <a:gd name="connsiteX2" fmla="*/ -2 w 329741"/>
                    <a:gd name="connsiteY2" fmla="*/ 95513 h 191022"/>
                    <a:gd name="connsiteX3" fmla="*/ 164869 w 329741"/>
                    <a:gd name="connsiteY3" fmla="*/ 2 h 191022"/>
                    <a:gd name="connsiteX4" fmla="*/ 329740 w 329741"/>
                    <a:gd name="connsiteY4" fmla="*/ 95513 h 191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741" h="191022">
                      <a:moveTo>
                        <a:pt x="329740" y="95513"/>
                      </a:moveTo>
                      <a:cubicBezTo>
                        <a:pt x="329740" y="148263"/>
                        <a:pt x="255925" y="191025"/>
                        <a:pt x="164869" y="191025"/>
                      </a:cubicBezTo>
                      <a:cubicBezTo>
                        <a:pt x="73814" y="191025"/>
                        <a:pt x="-2" y="148263"/>
                        <a:pt x="-2" y="95513"/>
                      </a:cubicBezTo>
                      <a:cubicBezTo>
                        <a:pt x="-2" y="42764"/>
                        <a:pt x="73814" y="2"/>
                        <a:pt x="164869" y="2"/>
                      </a:cubicBezTo>
                      <a:cubicBezTo>
                        <a:pt x="255925" y="2"/>
                        <a:pt x="329740" y="42764"/>
                        <a:pt x="329740" y="95513"/>
                      </a:cubicBezTo>
                      <a:close/>
                    </a:path>
                  </a:pathLst>
                </a:custGeom>
                <a:solidFill>
                  <a:srgbClr val="CBC9CF"/>
                </a:solidFill>
                <a:ln w="9475" cap="flat">
                  <a:noFill/>
                  <a:prstDash val="solid"/>
                  <a:miter/>
                </a:ln>
              </p:spPr>
              <p:txBody>
                <a:bodyPr rtlCol="0" anchor="ctr"/>
                <a:lstStyle/>
                <a:p>
                  <a:endParaRPr lang="en-US" sz="1350"/>
                </a:p>
              </p:txBody>
            </p:sp>
            <p:sp>
              <p:nvSpPr>
                <p:cNvPr id="1117" name="Freeform: Shape 1116">
                  <a:extLst>
                    <a:ext uri="{FF2B5EF4-FFF2-40B4-BE49-F238E27FC236}">
                      <a16:creationId xmlns:a16="http://schemas.microsoft.com/office/drawing/2014/main" id="{D6EEF111-265C-4927-821C-E5E391CD9FE8}"/>
                    </a:ext>
                  </a:extLst>
                </p:cNvPr>
                <p:cNvSpPr/>
                <p:nvPr/>
              </p:nvSpPr>
              <p:spPr>
                <a:xfrm>
                  <a:off x="4999452" y="2661864"/>
                  <a:ext cx="196216" cy="252384"/>
                </a:xfrm>
                <a:custGeom>
                  <a:avLst/>
                  <a:gdLst>
                    <a:gd name="connsiteX0" fmla="*/ 97822 w 196216"/>
                    <a:gd name="connsiteY0" fmla="*/ 13443 h 252384"/>
                    <a:gd name="connsiteX1" fmla="*/ 196216 w 196216"/>
                    <a:gd name="connsiteY1" fmla="*/ 69545 h 252384"/>
                    <a:gd name="connsiteX2" fmla="*/ 98394 w 196216"/>
                    <a:gd name="connsiteY2" fmla="*/ 238900 h 252384"/>
                    <a:gd name="connsiteX3" fmla="*/ 1 w 196216"/>
                    <a:gd name="connsiteY3" fmla="*/ 182798 h 252384"/>
                    <a:gd name="connsiteX4" fmla="*/ 97822 w 196216"/>
                    <a:gd name="connsiteY4" fmla="*/ 13443 h 25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6" h="252384">
                      <a:moveTo>
                        <a:pt x="97822" y="13443"/>
                      </a:moveTo>
                      <a:cubicBezTo>
                        <a:pt x="151924" y="-17799"/>
                        <a:pt x="196025" y="7252"/>
                        <a:pt x="196216" y="69545"/>
                      </a:cubicBezTo>
                      <a:cubicBezTo>
                        <a:pt x="196406" y="131839"/>
                        <a:pt x="152591" y="207563"/>
                        <a:pt x="98394" y="238900"/>
                      </a:cubicBezTo>
                      <a:cubicBezTo>
                        <a:pt x="44196" y="270237"/>
                        <a:pt x="191" y="245091"/>
                        <a:pt x="1" y="182798"/>
                      </a:cubicBezTo>
                      <a:cubicBezTo>
                        <a:pt x="-190" y="120504"/>
                        <a:pt x="43625" y="44685"/>
                        <a:pt x="97822" y="13443"/>
                      </a:cubicBezTo>
                      <a:close/>
                    </a:path>
                  </a:pathLst>
                </a:custGeom>
                <a:solidFill>
                  <a:srgbClr val="2B3E4F"/>
                </a:solidFill>
                <a:ln w="9525" cap="flat">
                  <a:noFill/>
                  <a:prstDash val="solid"/>
                  <a:miter/>
                </a:ln>
              </p:spPr>
              <p:txBody>
                <a:bodyPr rtlCol="0" anchor="ctr"/>
                <a:lstStyle/>
                <a:p>
                  <a:endParaRPr lang="en-US" sz="1350"/>
                </a:p>
              </p:txBody>
            </p:sp>
            <p:sp>
              <p:nvSpPr>
                <p:cNvPr id="1118" name="Freeform: Shape 1117">
                  <a:extLst>
                    <a:ext uri="{FF2B5EF4-FFF2-40B4-BE49-F238E27FC236}">
                      <a16:creationId xmlns:a16="http://schemas.microsoft.com/office/drawing/2014/main" id="{A5E08ADA-FB54-4E3E-8F37-C41C0090EE59}"/>
                    </a:ext>
                  </a:extLst>
                </p:cNvPr>
                <p:cNvSpPr/>
                <p:nvPr/>
              </p:nvSpPr>
              <p:spPr>
                <a:xfrm>
                  <a:off x="5005930" y="2661864"/>
                  <a:ext cx="190118" cy="139935"/>
                </a:xfrm>
                <a:custGeom>
                  <a:avLst/>
                  <a:gdLst>
                    <a:gd name="connsiteX0" fmla="*/ 87535 w 190118"/>
                    <a:gd name="connsiteY0" fmla="*/ 27064 h 139935"/>
                    <a:gd name="connsiteX1" fmla="*/ 185928 w 190118"/>
                    <a:gd name="connsiteY1" fmla="*/ 83071 h 139935"/>
                    <a:gd name="connsiteX2" fmla="*/ 179832 w 190118"/>
                    <a:gd name="connsiteY2" fmla="*/ 125933 h 139935"/>
                    <a:gd name="connsiteX3" fmla="*/ 190119 w 190118"/>
                    <a:gd name="connsiteY3" fmla="*/ 69545 h 139935"/>
                    <a:gd name="connsiteX4" fmla="*/ 91726 w 190118"/>
                    <a:gd name="connsiteY4" fmla="*/ 13443 h 139935"/>
                    <a:gd name="connsiteX5" fmla="*/ 0 w 190118"/>
                    <a:gd name="connsiteY5" fmla="*/ 139935 h 139935"/>
                    <a:gd name="connsiteX6" fmla="*/ 87535 w 190118"/>
                    <a:gd name="connsiteY6" fmla="*/ 27064 h 13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118" h="139935">
                      <a:moveTo>
                        <a:pt x="87535" y="27064"/>
                      </a:moveTo>
                      <a:cubicBezTo>
                        <a:pt x="141637" y="-4273"/>
                        <a:pt x="185738" y="20873"/>
                        <a:pt x="185928" y="83071"/>
                      </a:cubicBezTo>
                      <a:cubicBezTo>
                        <a:pt x="185780" y="97563"/>
                        <a:pt x="183730" y="111974"/>
                        <a:pt x="179832" y="125933"/>
                      </a:cubicBezTo>
                      <a:cubicBezTo>
                        <a:pt x="186344" y="107832"/>
                        <a:pt x="189820" y="88780"/>
                        <a:pt x="190119" y="69545"/>
                      </a:cubicBezTo>
                      <a:cubicBezTo>
                        <a:pt x="190119" y="7252"/>
                        <a:pt x="145828" y="-17799"/>
                        <a:pt x="91726" y="13443"/>
                      </a:cubicBezTo>
                      <a:cubicBezTo>
                        <a:pt x="49530" y="37732"/>
                        <a:pt x="13811" y="89071"/>
                        <a:pt x="0" y="139935"/>
                      </a:cubicBezTo>
                      <a:cubicBezTo>
                        <a:pt x="15621" y="93739"/>
                        <a:pt x="48768" y="49162"/>
                        <a:pt x="87535" y="27064"/>
                      </a:cubicBezTo>
                      <a:close/>
                    </a:path>
                  </a:pathLst>
                </a:custGeom>
                <a:solidFill>
                  <a:srgbClr val="18222B"/>
                </a:solidFill>
                <a:ln w="9525" cap="flat">
                  <a:noFill/>
                  <a:prstDash val="solid"/>
                  <a:miter/>
                </a:ln>
              </p:spPr>
              <p:txBody>
                <a:bodyPr rtlCol="0" anchor="ctr"/>
                <a:lstStyle/>
                <a:p>
                  <a:endParaRPr lang="en-US" sz="1350"/>
                </a:p>
              </p:txBody>
            </p:sp>
          </p:grpSp>
          <p:sp>
            <p:nvSpPr>
              <p:cNvPr id="1119" name="Freeform: Shape 1118">
                <a:extLst>
                  <a:ext uri="{FF2B5EF4-FFF2-40B4-BE49-F238E27FC236}">
                    <a16:creationId xmlns:a16="http://schemas.microsoft.com/office/drawing/2014/main" id="{550D47EE-F2DD-4256-8613-34F7AA4CA8A9}"/>
                  </a:ext>
                </a:extLst>
              </p:cNvPr>
              <p:cNvSpPr/>
              <p:nvPr/>
            </p:nvSpPr>
            <p:spPr>
              <a:xfrm>
                <a:off x="4730562" y="2630158"/>
                <a:ext cx="38100" cy="323236"/>
              </a:xfrm>
              <a:custGeom>
                <a:avLst/>
                <a:gdLst>
                  <a:gd name="connsiteX0" fmla="*/ 38100 w 38100"/>
                  <a:gd name="connsiteY0" fmla="*/ 309848 h 323236"/>
                  <a:gd name="connsiteX1" fmla="*/ 19050 w 38100"/>
                  <a:gd name="connsiteY1" fmla="*/ 320707 h 323236"/>
                  <a:gd name="connsiteX2" fmla="*/ 19050 w 38100"/>
                  <a:gd name="connsiteY2" fmla="*/ 320707 h 323236"/>
                  <a:gd name="connsiteX3" fmla="*/ 0 w 38100"/>
                  <a:gd name="connsiteY3" fmla="*/ 288226 h 323236"/>
                  <a:gd name="connsiteX4" fmla="*/ 0 w 38100"/>
                  <a:gd name="connsiteY4" fmla="*/ 13430 h 323236"/>
                  <a:gd name="connsiteX5" fmla="*/ 19050 w 38100"/>
                  <a:gd name="connsiteY5" fmla="*/ 2572 h 323236"/>
                  <a:gd name="connsiteX6" fmla="*/ 19050 w 38100"/>
                  <a:gd name="connsiteY6" fmla="*/ 2572 h 323236"/>
                  <a:gd name="connsiteX7" fmla="*/ 38100 w 38100"/>
                  <a:gd name="connsiteY7" fmla="*/ 35052 h 323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323236">
                    <a:moveTo>
                      <a:pt x="38100" y="309848"/>
                    </a:moveTo>
                    <a:cubicBezTo>
                      <a:pt x="38100" y="321850"/>
                      <a:pt x="29718" y="326612"/>
                      <a:pt x="19050" y="320707"/>
                    </a:cubicBezTo>
                    <a:lnTo>
                      <a:pt x="19050" y="320707"/>
                    </a:lnTo>
                    <a:cubicBezTo>
                      <a:pt x="7875" y="313546"/>
                      <a:pt x="795" y="301475"/>
                      <a:pt x="0" y="288226"/>
                    </a:cubicBezTo>
                    <a:lnTo>
                      <a:pt x="0" y="13430"/>
                    </a:lnTo>
                    <a:cubicBezTo>
                      <a:pt x="0" y="1429"/>
                      <a:pt x="8382" y="-3429"/>
                      <a:pt x="19050" y="2572"/>
                    </a:cubicBezTo>
                    <a:lnTo>
                      <a:pt x="19050" y="2572"/>
                    </a:lnTo>
                    <a:cubicBezTo>
                      <a:pt x="30225" y="9732"/>
                      <a:pt x="37305" y="21803"/>
                      <a:pt x="38100" y="35052"/>
                    </a:cubicBezTo>
                    <a:close/>
                  </a:path>
                </a:pathLst>
              </a:custGeom>
              <a:solidFill>
                <a:srgbClr val="F2F2F2"/>
              </a:solidFill>
              <a:ln w="9525" cap="flat">
                <a:noFill/>
                <a:prstDash val="solid"/>
                <a:miter/>
              </a:ln>
            </p:spPr>
            <p:txBody>
              <a:bodyPr rtlCol="0" anchor="ctr"/>
              <a:lstStyle/>
              <a:p>
                <a:endParaRPr lang="en-US" sz="1350"/>
              </a:p>
            </p:txBody>
          </p:sp>
          <p:sp>
            <p:nvSpPr>
              <p:cNvPr id="1120" name="Freeform: Shape 1119">
                <a:extLst>
                  <a:ext uri="{FF2B5EF4-FFF2-40B4-BE49-F238E27FC236}">
                    <a16:creationId xmlns:a16="http://schemas.microsoft.com/office/drawing/2014/main" id="{50C8CE50-11F3-4577-94F6-A4F71C922BAD}"/>
                  </a:ext>
                </a:extLst>
              </p:cNvPr>
              <p:cNvSpPr/>
              <p:nvPr/>
            </p:nvSpPr>
            <p:spPr>
              <a:xfrm>
                <a:off x="4788093" y="2663972"/>
                <a:ext cx="38100" cy="323124"/>
              </a:xfrm>
              <a:custGeom>
                <a:avLst/>
                <a:gdLst>
                  <a:gd name="connsiteX0" fmla="*/ 38100 w 38100"/>
                  <a:gd name="connsiteY0" fmla="*/ 309753 h 323124"/>
                  <a:gd name="connsiteX1" fmla="*/ 19050 w 38100"/>
                  <a:gd name="connsiteY1" fmla="*/ 320611 h 323124"/>
                  <a:gd name="connsiteX2" fmla="*/ 19050 w 38100"/>
                  <a:gd name="connsiteY2" fmla="*/ 320611 h 323124"/>
                  <a:gd name="connsiteX3" fmla="*/ 0 w 38100"/>
                  <a:gd name="connsiteY3" fmla="*/ 288036 h 323124"/>
                  <a:gd name="connsiteX4" fmla="*/ 0 w 38100"/>
                  <a:gd name="connsiteY4" fmla="*/ 13430 h 323124"/>
                  <a:gd name="connsiteX5" fmla="*/ 19050 w 38100"/>
                  <a:gd name="connsiteY5" fmla="*/ 2572 h 323124"/>
                  <a:gd name="connsiteX6" fmla="*/ 19050 w 38100"/>
                  <a:gd name="connsiteY6" fmla="*/ 2572 h 323124"/>
                  <a:gd name="connsiteX7" fmla="*/ 38100 w 38100"/>
                  <a:gd name="connsiteY7" fmla="*/ 35052 h 32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323124">
                    <a:moveTo>
                      <a:pt x="38100" y="309753"/>
                    </a:moveTo>
                    <a:cubicBezTo>
                      <a:pt x="38100" y="321659"/>
                      <a:pt x="29718" y="326517"/>
                      <a:pt x="19050" y="320611"/>
                    </a:cubicBezTo>
                    <a:lnTo>
                      <a:pt x="19050" y="320611"/>
                    </a:lnTo>
                    <a:cubicBezTo>
                      <a:pt x="7883" y="313399"/>
                      <a:pt x="811" y="301305"/>
                      <a:pt x="0" y="288036"/>
                    </a:cubicBezTo>
                    <a:lnTo>
                      <a:pt x="0" y="13430"/>
                    </a:lnTo>
                    <a:cubicBezTo>
                      <a:pt x="0" y="1429"/>
                      <a:pt x="8477" y="-3429"/>
                      <a:pt x="19050" y="2572"/>
                    </a:cubicBezTo>
                    <a:lnTo>
                      <a:pt x="19050" y="2572"/>
                    </a:lnTo>
                    <a:cubicBezTo>
                      <a:pt x="30248" y="9710"/>
                      <a:pt x="37336" y="21794"/>
                      <a:pt x="38100" y="35052"/>
                    </a:cubicBezTo>
                    <a:close/>
                  </a:path>
                </a:pathLst>
              </a:custGeom>
              <a:solidFill>
                <a:srgbClr val="F2F2F2"/>
              </a:solidFill>
              <a:ln w="9525" cap="flat">
                <a:noFill/>
                <a:prstDash val="solid"/>
                <a:miter/>
              </a:ln>
            </p:spPr>
            <p:txBody>
              <a:bodyPr rtlCol="0" anchor="ctr"/>
              <a:lstStyle/>
              <a:p>
                <a:endParaRPr lang="en-US" sz="1350"/>
              </a:p>
            </p:txBody>
          </p:sp>
          <p:sp>
            <p:nvSpPr>
              <p:cNvPr id="1121" name="Freeform: Shape 1120">
                <a:extLst>
                  <a:ext uri="{FF2B5EF4-FFF2-40B4-BE49-F238E27FC236}">
                    <a16:creationId xmlns:a16="http://schemas.microsoft.com/office/drawing/2014/main" id="{E357CC81-4C30-4AE3-854C-FBD94C064B3C}"/>
                  </a:ext>
                </a:extLst>
              </p:cNvPr>
              <p:cNvSpPr/>
              <p:nvPr/>
            </p:nvSpPr>
            <p:spPr>
              <a:xfrm>
                <a:off x="4847910" y="2698643"/>
                <a:ext cx="38100" cy="323090"/>
              </a:xfrm>
              <a:custGeom>
                <a:avLst/>
                <a:gdLst>
                  <a:gd name="connsiteX0" fmla="*/ 38100 w 38100"/>
                  <a:gd name="connsiteY0" fmla="*/ 309753 h 323090"/>
                  <a:gd name="connsiteX1" fmla="*/ 19050 w 38100"/>
                  <a:gd name="connsiteY1" fmla="*/ 320516 h 323090"/>
                  <a:gd name="connsiteX2" fmla="*/ 19050 w 38100"/>
                  <a:gd name="connsiteY2" fmla="*/ 320516 h 323090"/>
                  <a:gd name="connsiteX3" fmla="*/ 0 w 38100"/>
                  <a:gd name="connsiteY3" fmla="*/ 288036 h 323090"/>
                  <a:gd name="connsiteX4" fmla="*/ 0 w 38100"/>
                  <a:gd name="connsiteY4" fmla="*/ 13430 h 323090"/>
                  <a:gd name="connsiteX5" fmla="*/ 19050 w 38100"/>
                  <a:gd name="connsiteY5" fmla="*/ 2572 h 323090"/>
                  <a:gd name="connsiteX6" fmla="*/ 19050 w 38100"/>
                  <a:gd name="connsiteY6" fmla="*/ 2572 h 323090"/>
                  <a:gd name="connsiteX7" fmla="*/ 38100 w 38100"/>
                  <a:gd name="connsiteY7" fmla="*/ 35052 h 32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323090">
                    <a:moveTo>
                      <a:pt x="38100" y="309753"/>
                    </a:moveTo>
                    <a:cubicBezTo>
                      <a:pt x="38100" y="321659"/>
                      <a:pt x="29718" y="326517"/>
                      <a:pt x="19050" y="320516"/>
                    </a:cubicBezTo>
                    <a:lnTo>
                      <a:pt x="19050" y="320516"/>
                    </a:lnTo>
                    <a:cubicBezTo>
                      <a:pt x="7863" y="313367"/>
                      <a:pt x="780" y="301289"/>
                      <a:pt x="0" y="288036"/>
                    </a:cubicBezTo>
                    <a:lnTo>
                      <a:pt x="0" y="13430"/>
                    </a:lnTo>
                    <a:cubicBezTo>
                      <a:pt x="0" y="1429"/>
                      <a:pt x="8477" y="-3429"/>
                      <a:pt x="19050" y="2572"/>
                    </a:cubicBezTo>
                    <a:lnTo>
                      <a:pt x="19050" y="2572"/>
                    </a:lnTo>
                    <a:cubicBezTo>
                      <a:pt x="30248" y="9710"/>
                      <a:pt x="37336" y="21794"/>
                      <a:pt x="38100" y="35052"/>
                    </a:cubicBezTo>
                    <a:close/>
                  </a:path>
                </a:pathLst>
              </a:custGeom>
              <a:solidFill>
                <a:srgbClr val="F2F2F2"/>
              </a:solidFill>
              <a:ln w="9525" cap="flat">
                <a:noFill/>
                <a:prstDash val="solid"/>
                <a:miter/>
              </a:ln>
            </p:spPr>
            <p:txBody>
              <a:bodyPr rtlCol="0" anchor="ctr"/>
              <a:lstStyle/>
              <a:p>
                <a:endParaRPr lang="en-US" sz="1350"/>
              </a:p>
            </p:txBody>
          </p:sp>
          <p:sp>
            <p:nvSpPr>
              <p:cNvPr id="1122" name="Freeform: Shape 1121">
                <a:extLst>
                  <a:ext uri="{FF2B5EF4-FFF2-40B4-BE49-F238E27FC236}">
                    <a16:creationId xmlns:a16="http://schemas.microsoft.com/office/drawing/2014/main" id="{1A42A512-92F0-4597-9B40-F3A787ED58FD}"/>
                  </a:ext>
                </a:extLst>
              </p:cNvPr>
              <p:cNvSpPr/>
              <p:nvPr/>
            </p:nvSpPr>
            <p:spPr>
              <a:xfrm>
                <a:off x="4731229" y="2630635"/>
                <a:ext cx="35528" cy="308514"/>
              </a:xfrm>
              <a:custGeom>
                <a:avLst/>
                <a:gdLst>
                  <a:gd name="connsiteX0" fmla="*/ 4477 w 35528"/>
                  <a:gd name="connsiteY0" fmla="*/ 296799 h 308514"/>
                  <a:gd name="connsiteX1" fmla="*/ 4477 w 35528"/>
                  <a:gd name="connsiteY1" fmla="*/ 22479 h 308514"/>
                  <a:gd name="connsiteX2" fmla="*/ 23527 w 35528"/>
                  <a:gd name="connsiteY2" fmla="*/ 11620 h 308514"/>
                  <a:gd name="connsiteX3" fmla="*/ 35528 w 35528"/>
                  <a:gd name="connsiteY3" fmla="*/ 23622 h 308514"/>
                  <a:gd name="connsiteX4" fmla="*/ 19050 w 35528"/>
                  <a:gd name="connsiteY4" fmla="*/ 2572 h 308514"/>
                  <a:gd name="connsiteX5" fmla="*/ 0 w 35528"/>
                  <a:gd name="connsiteY5" fmla="*/ 13430 h 308514"/>
                  <a:gd name="connsiteX6" fmla="*/ 0 w 35528"/>
                  <a:gd name="connsiteY6" fmla="*/ 288131 h 308514"/>
                  <a:gd name="connsiteX7" fmla="*/ 6763 w 35528"/>
                  <a:gd name="connsiteY7" fmla="*/ 308515 h 308514"/>
                  <a:gd name="connsiteX8" fmla="*/ 4477 w 35528"/>
                  <a:gd name="connsiteY8" fmla="*/ 296799 h 30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28" h="308514">
                    <a:moveTo>
                      <a:pt x="4477" y="296799"/>
                    </a:moveTo>
                    <a:lnTo>
                      <a:pt x="4477" y="22479"/>
                    </a:lnTo>
                    <a:cubicBezTo>
                      <a:pt x="4477" y="10477"/>
                      <a:pt x="12859" y="5620"/>
                      <a:pt x="23527" y="11620"/>
                    </a:cubicBezTo>
                    <a:cubicBezTo>
                      <a:pt x="28379" y="14668"/>
                      <a:pt x="32481" y="18770"/>
                      <a:pt x="35528" y="23622"/>
                    </a:cubicBezTo>
                    <a:cubicBezTo>
                      <a:pt x="32519" y="14974"/>
                      <a:pt x="26723" y="7570"/>
                      <a:pt x="19050" y="2572"/>
                    </a:cubicBezTo>
                    <a:cubicBezTo>
                      <a:pt x="8668" y="-3429"/>
                      <a:pt x="0" y="1429"/>
                      <a:pt x="0" y="13430"/>
                    </a:cubicBezTo>
                    <a:lnTo>
                      <a:pt x="0" y="288131"/>
                    </a:lnTo>
                    <a:cubicBezTo>
                      <a:pt x="305" y="295424"/>
                      <a:pt x="2648" y="302486"/>
                      <a:pt x="6763" y="308515"/>
                    </a:cubicBezTo>
                    <a:cubicBezTo>
                      <a:pt x="5338" y="304768"/>
                      <a:pt x="4565" y="300806"/>
                      <a:pt x="4477" y="296799"/>
                    </a:cubicBezTo>
                    <a:close/>
                  </a:path>
                </a:pathLst>
              </a:custGeom>
              <a:solidFill>
                <a:srgbClr val="D9D9D9"/>
              </a:solidFill>
              <a:ln w="9525" cap="flat">
                <a:noFill/>
                <a:prstDash val="solid"/>
                <a:miter/>
              </a:ln>
            </p:spPr>
            <p:txBody>
              <a:bodyPr rtlCol="0" anchor="ctr"/>
              <a:lstStyle/>
              <a:p>
                <a:endParaRPr lang="en-US" sz="1350"/>
              </a:p>
            </p:txBody>
          </p:sp>
          <p:sp>
            <p:nvSpPr>
              <p:cNvPr id="1123" name="Freeform: Shape 1122">
                <a:extLst>
                  <a:ext uri="{FF2B5EF4-FFF2-40B4-BE49-F238E27FC236}">
                    <a16:creationId xmlns:a16="http://schemas.microsoft.com/office/drawing/2014/main" id="{754245F2-ACED-4EEF-A777-CD56806D49BD}"/>
                  </a:ext>
                </a:extLst>
              </p:cNvPr>
              <p:cNvSpPr/>
              <p:nvPr/>
            </p:nvSpPr>
            <p:spPr>
              <a:xfrm>
                <a:off x="4788665" y="2663972"/>
                <a:ext cx="35528" cy="308514"/>
              </a:xfrm>
              <a:custGeom>
                <a:avLst/>
                <a:gdLst>
                  <a:gd name="connsiteX0" fmla="*/ 4572 w 35528"/>
                  <a:gd name="connsiteY0" fmla="*/ 297085 h 308514"/>
                  <a:gd name="connsiteX1" fmla="*/ 4572 w 35528"/>
                  <a:gd name="connsiteY1" fmla="*/ 22479 h 308514"/>
                  <a:gd name="connsiteX2" fmla="*/ 23622 w 35528"/>
                  <a:gd name="connsiteY2" fmla="*/ 11620 h 308514"/>
                  <a:gd name="connsiteX3" fmla="*/ 35528 w 35528"/>
                  <a:gd name="connsiteY3" fmla="*/ 23622 h 308514"/>
                  <a:gd name="connsiteX4" fmla="*/ 19050 w 35528"/>
                  <a:gd name="connsiteY4" fmla="*/ 2572 h 308514"/>
                  <a:gd name="connsiteX5" fmla="*/ 0 w 35528"/>
                  <a:gd name="connsiteY5" fmla="*/ 13430 h 308514"/>
                  <a:gd name="connsiteX6" fmla="*/ 0 w 35528"/>
                  <a:gd name="connsiteY6" fmla="*/ 288036 h 308514"/>
                  <a:gd name="connsiteX7" fmla="*/ 6858 w 35528"/>
                  <a:gd name="connsiteY7" fmla="*/ 308515 h 308514"/>
                  <a:gd name="connsiteX8" fmla="*/ 4572 w 35528"/>
                  <a:gd name="connsiteY8" fmla="*/ 297085 h 30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28" h="308514">
                    <a:moveTo>
                      <a:pt x="4572" y="297085"/>
                    </a:moveTo>
                    <a:lnTo>
                      <a:pt x="4572" y="22479"/>
                    </a:lnTo>
                    <a:cubicBezTo>
                      <a:pt x="4572" y="10477"/>
                      <a:pt x="12954" y="5620"/>
                      <a:pt x="23622" y="11620"/>
                    </a:cubicBezTo>
                    <a:cubicBezTo>
                      <a:pt x="28469" y="14642"/>
                      <a:pt x="32546" y="18751"/>
                      <a:pt x="35528" y="23622"/>
                    </a:cubicBezTo>
                    <a:cubicBezTo>
                      <a:pt x="32551" y="14956"/>
                      <a:pt x="26748" y="7542"/>
                      <a:pt x="19050" y="2572"/>
                    </a:cubicBezTo>
                    <a:cubicBezTo>
                      <a:pt x="8763" y="-3429"/>
                      <a:pt x="0" y="1429"/>
                      <a:pt x="0" y="13430"/>
                    </a:cubicBezTo>
                    <a:lnTo>
                      <a:pt x="0" y="288036"/>
                    </a:lnTo>
                    <a:cubicBezTo>
                      <a:pt x="263" y="295381"/>
                      <a:pt x="2645" y="302493"/>
                      <a:pt x="6858" y="308515"/>
                    </a:cubicBezTo>
                    <a:cubicBezTo>
                      <a:pt x="5425" y="304870"/>
                      <a:pt x="4651" y="301000"/>
                      <a:pt x="4572" y="297085"/>
                    </a:cubicBezTo>
                    <a:close/>
                  </a:path>
                </a:pathLst>
              </a:custGeom>
              <a:solidFill>
                <a:srgbClr val="D9D9D9"/>
              </a:solidFill>
              <a:ln w="9525" cap="flat">
                <a:noFill/>
                <a:prstDash val="solid"/>
                <a:miter/>
              </a:ln>
            </p:spPr>
            <p:txBody>
              <a:bodyPr rtlCol="0" anchor="ctr"/>
              <a:lstStyle/>
              <a:p>
                <a:endParaRPr lang="en-US" sz="1350"/>
              </a:p>
            </p:txBody>
          </p:sp>
          <p:sp>
            <p:nvSpPr>
              <p:cNvPr id="1124" name="Freeform: Shape 1123">
                <a:extLst>
                  <a:ext uri="{FF2B5EF4-FFF2-40B4-BE49-F238E27FC236}">
                    <a16:creationId xmlns:a16="http://schemas.microsoft.com/office/drawing/2014/main" id="{7E4EE5FC-A407-4019-BCF0-3C0F9888D95E}"/>
                  </a:ext>
                </a:extLst>
              </p:cNvPr>
              <p:cNvSpPr/>
              <p:nvPr/>
            </p:nvSpPr>
            <p:spPr>
              <a:xfrm>
                <a:off x="4848481" y="2698643"/>
                <a:ext cx="36480" cy="306895"/>
              </a:xfrm>
              <a:custGeom>
                <a:avLst/>
                <a:gdLst>
                  <a:gd name="connsiteX0" fmla="*/ 4572 w 36480"/>
                  <a:gd name="connsiteY0" fmla="*/ 298323 h 306895"/>
                  <a:gd name="connsiteX1" fmla="*/ 4572 w 36480"/>
                  <a:gd name="connsiteY1" fmla="*/ 23717 h 306895"/>
                  <a:gd name="connsiteX2" fmla="*/ 23622 w 36480"/>
                  <a:gd name="connsiteY2" fmla="*/ 12859 h 306895"/>
                  <a:gd name="connsiteX3" fmla="*/ 36481 w 36480"/>
                  <a:gd name="connsiteY3" fmla="*/ 26289 h 306895"/>
                  <a:gd name="connsiteX4" fmla="*/ 19050 w 36480"/>
                  <a:gd name="connsiteY4" fmla="*/ 2572 h 306895"/>
                  <a:gd name="connsiteX5" fmla="*/ 0 w 36480"/>
                  <a:gd name="connsiteY5" fmla="*/ 13430 h 306895"/>
                  <a:gd name="connsiteX6" fmla="*/ 0 w 36480"/>
                  <a:gd name="connsiteY6" fmla="*/ 287845 h 306895"/>
                  <a:gd name="connsiteX7" fmla="*/ 5905 w 36480"/>
                  <a:gd name="connsiteY7" fmla="*/ 306895 h 306895"/>
                  <a:gd name="connsiteX8" fmla="*/ 4572 w 36480"/>
                  <a:gd name="connsiteY8" fmla="*/ 298323 h 306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80" h="306895">
                    <a:moveTo>
                      <a:pt x="4572" y="298323"/>
                    </a:moveTo>
                    <a:lnTo>
                      <a:pt x="4572" y="23717"/>
                    </a:lnTo>
                    <a:cubicBezTo>
                      <a:pt x="4572" y="11716"/>
                      <a:pt x="12954" y="6858"/>
                      <a:pt x="23622" y="12859"/>
                    </a:cubicBezTo>
                    <a:cubicBezTo>
                      <a:pt x="28952" y="16205"/>
                      <a:pt x="33369" y="20819"/>
                      <a:pt x="36481" y="26289"/>
                    </a:cubicBezTo>
                    <a:cubicBezTo>
                      <a:pt x="33737" y="16532"/>
                      <a:pt x="27543" y="8104"/>
                      <a:pt x="19050" y="2572"/>
                    </a:cubicBezTo>
                    <a:cubicBezTo>
                      <a:pt x="8763" y="-3429"/>
                      <a:pt x="0" y="1429"/>
                      <a:pt x="0" y="13430"/>
                    </a:cubicBezTo>
                    <a:lnTo>
                      <a:pt x="0" y="287845"/>
                    </a:lnTo>
                    <a:cubicBezTo>
                      <a:pt x="282" y="294600"/>
                      <a:pt x="2317" y="301165"/>
                      <a:pt x="5905" y="306895"/>
                    </a:cubicBezTo>
                    <a:cubicBezTo>
                      <a:pt x="5083" y="304110"/>
                      <a:pt x="4635" y="301227"/>
                      <a:pt x="4572" y="298323"/>
                    </a:cubicBezTo>
                    <a:close/>
                  </a:path>
                </a:pathLst>
              </a:custGeom>
              <a:solidFill>
                <a:srgbClr val="D9D9D9"/>
              </a:solidFill>
              <a:ln w="9525" cap="flat">
                <a:noFill/>
                <a:prstDash val="solid"/>
                <a:miter/>
              </a:ln>
            </p:spPr>
            <p:txBody>
              <a:bodyPr rtlCol="0" anchor="ctr"/>
              <a:lstStyle/>
              <a:p>
                <a:endParaRPr lang="en-US" sz="1350"/>
              </a:p>
            </p:txBody>
          </p:sp>
          <p:sp>
            <p:nvSpPr>
              <p:cNvPr id="1125" name="Freeform: Shape 1124">
                <a:extLst>
                  <a:ext uri="{FF2B5EF4-FFF2-40B4-BE49-F238E27FC236}">
                    <a16:creationId xmlns:a16="http://schemas.microsoft.com/office/drawing/2014/main" id="{6AB7E282-1F0D-4ED2-A532-9BA3F07B446C}"/>
                  </a:ext>
                </a:extLst>
              </p:cNvPr>
              <p:cNvSpPr/>
              <p:nvPr/>
            </p:nvSpPr>
            <p:spPr>
              <a:xfrm>
                <a:off x="4703321" y="2563769"/>
                <a:ext cx="228218" cy="134683"/>
              </a:xfrm>
              <a:custGeom>
                <a:avLst/>
                <a:gdLst>
                  <a:gd name="connsiteX0" fmla="*/ 228219 w 228218"/>
                  <a:gd name="connsiteY0" fmla="*/ 134684 h 134683"/>
                  <a:gd name="connsiteX1" fmla="*/ 0 w 228218"/>
                  <a:gd name="connsiteY1" fmla="*/ 2000 h 134683"/>
                  <a:gd name="connsiteX2" fmla="*/ 0 w 228218"/>
                  <a:gd name="connsiteY2" fmla="*/ 0 h 134683"/>
                  <a:gd name="connsiteX3" fmla="*/ 228219 w 228218"/>
                  <a:gd name="connsiteY3" fmla="*/ 132683 h 134683"/>
                  <a:gd name="connsiteX4" fmla="*/ 228219 w 228218"/>
                  <a:gd name="connsiteY4" fmla="*/ 134684 h 134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18" h="134683">
                    <a:moveTo>
                      <a:pt x="228219" y="134684"/>
                    </a:moveTo>
                    <a:lnTo>
                      <a:pt x="0" y="2000"/>
                    </a:lnTo>
                    <a:lnTo>
                      <a:pt x="0" y="0"/>
                    </a:lnTo>
                    <a:lnTo>
                      <a:pt x="228219" y="132683"/>
                    </a:lnTo>
                    <a:lnTo>
                      <a:pt x="228219" y="134684"/>
                    </a:lnTo>
                    <a:close/>
                  </a:path>
                </a:pathLst>
              </a:custGeom>
              <a:solidFill>
                <a:srgbClr val="9B9A9E"/>
              </a:solidFill>
              <a:ln w="9525" cap="flat">
                <a:noFill/>
                <a:prstDash val="solid"/>
                <a:miter/>
              </a:ln>
            </p:spPr>
            <p:txBody>
              <a:bodyPr rtlCol="0" anchor="ctr"/>
              <a:lstStyle/>
              <a:p>
                <a:endParaRPr lang="en-US" sz="1350"/>
              </a:p>
            </p:txBody>
          </p:sp>
          <p:sp>
            <p:nvSpPr>
              <p:cNvPr id="1126" name="Freeform: Shape 1125">
                <a:extLst>
                  <a:ext uri="{FF2B5EF4-FFF2-40B4-BE49-F238E27FC236}">
                    <a16:creationId xmlns:a16="http://schemas.microsoft.com/office/drawing/2014/main" id="{FC000367-1265-4310-9020-D2D62C6C9301}"/>
                  </a:ext>
                </a:extLst>
              </p:cNvPr>
              <p:cNvSpPr/>
              <p:nvPr/>
            </p:nvSpPr>
            <p:spPr>
              <a:xfrm>
                <a:off x="4931540" y="2517668"/>
                <a:ext cx="309657" cy="180784"/>
              </a:xfrm>
              <a:custGeom>
                <a:avLst/>
                <a:gdLst>
                  <a:gd name="connsiteX0" fmla="*/ 309658 w 309657"/>
                  <a:gd name="connsiteY0" fmla="*/ 0 h 180784"/>
                  <a:gd name="connsiteX1" fmla="*/ 309658 w 309657"/>
                  <a:gd name="connsiteY1" fmla="*/ 2000 h 180784"/>
                  <a:gd name="connsiteX2" fmla="*/ 0 w 309657"/>
                  <a:gd name="connsiteY2" fmla="*/ 180785 h 180784"/>
                  <a:gd name="connsiteX3" fmla="*/ 0 w 309657"/>
                  <a:gd name="connsiteY3" fmla="*/ 178784 h 180784"/>
                  <a:gd name="connsiteX4" fmla="*/ 309658 w 309657"/>
                  <a:gd name="connsiteY4" fmla="*/ 0 h 18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57" h="180784">
                    <a:moveTo>
                      <a:pt x="309658" y="0"/>
                    </a:moveTo>
                    <a:lnTo>
                      <a:pt x="309658" y="2000"/>
                    </a:lnTo>
                    <a:lnTo>
                      <a:pt x="0" y="180785"/>
                    </a:lnTo>
                    <a:lnTo>
                      <a:pt x="0" y="178784"/>
                    </a:lnTo>
                    <a:lnTo>
                      <a:pt x="309658" y="0"/>
                    </a:lnTo>
                    <a:close/>
                  </a:path>
                </a:pathLst>
              </a:custGeom>
              <a:solidFill>
                <a:srgbClr val="CBC9CF"/>
              </a:solidFill>
              <a:ln w="9525" cap="flat">
                <a:noFill/>
                <a:prstDash val="solid"/>
                <a:miter/>
              </a:ln>
            </p:spPr>
            <p:txBody>
              <a:bodyPr rtlCol="0" anchor="ctr"/>
              <a:lstStyle/>
              <a:p>
                <a:endParaRPr lang="en-US" sz="1350"/>
              </a:p>
            </p:txBody>
          </p:sp>
          <p:sp>
            <p:nvSpPr>
              <p:cNvPr id="1127" name="Freeform: Shape 1126">
                <a:extLst>
                  <a:ext uri="{FF2B5EF4-FFF2-40B4-BE49-F238E27FC236}">
                    <a16:creationId xmlns:a16="http://schemas.microsoft.com/office/drawing/2014/main" id="{D5148A96-B791-4F13-92C5-2F56B7DC9A49}"/>
                  </a:ext>
                </a:extLst>
              </p:cNvPr>
              <p:cNvSpPr/>
              <p:nvPr/>
            </p:nvSpPr>
            <p:spPr>
              <a:xfrm>
                <a:off x="4931540" y="2861330"/>
                <a:ext cx="309562" cy="180784"/>
              </a:xfrm>
              <a:custGeom>
                <a:avLst/>
                <a:gdLst>
                  <a:gd name="connsiteX0" fmla="*/ 222980 w 309562"/>
                  <a:gd name="connsiteY0" fmla="*/ 50006 h 180784"/>
                  <a:gd name="connsiteX1" fmla="*/ 221266 w 309562"/>
                  <a:gd name="connsiteY1" fmla="*/ 50959 h 180784"/>
                  <a:gd name="connsiteX2" fmla="*/ 0 w 309562"/>
                  <a:gd name="connsiteY2" fmla="*/ 178784 h 180784"/>
                  <a:gd name="connsiteX3" fmla="*/ 0 w 309562"/>
                  <a:gd name="connsiteY3" fmla="*/ 180784 h 180784"/>
                  <a:gd name="connsiteX4" fmla="*/ 221266 w 309562"/>
                  <a:gd name="connsiteY4" fmla="*/ 52959 h 180784"/>
                  <a:gd name="connsiteX5" fmla="*/ 221266 w 309562"/>
                  <a:gd name="connsiteY5" fmla="*/ 106299 h 180784"/>
                  <a:gd name="connsiteX6" fmla="*/ 222980 w 309562"/>
                  <a:gd name="connsiteY6" fmla="*/ 105346 h 180784"/>
                  <a:gd name="connsiteX7" fmla="*/ 222980 w 309562"/>
                  <a:gd name="connsiteY7" fmla="*/ 52007 h 180784"/>
                  <a:gd name="connsiteX8" fmla="*/ 309563 w 309562"/>
                  <a:gd name="connsiteY8" fmla="*/ 2000 h 180784"/>
                  <a:gd name="connsiteX9" fmla="*/ 309563 w 309562"/>
                  <a:gd name="connsiteY9" fmla="*/ 0 h 180784"/>
                  <a:gd name="connsiteX10" fmla="*/ 222980 w 309562"/>
                  <a:gd name="connsiteY10" fmla="*/ 50006 h 18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9562" h="180784">
                    <a:moveTo>
                      <a:pt x="222980" y="50006"/>
                    </a:moveTo>
                    <a:lnTo>
                      <a:pt x="221266" y="50959"/>
                    </a:lnTo>
                    <a:lnTo>
                      <a:pt x="0" y="178784"/>
                    </a:lnTo>
                    <a:lnTo>
                      <a:pt x="0" y="180784"/>
                    </a:lnTo>
                    <a:lnTo>
                      <a:pt x="221266" y="52959"/>
                    </a:lnTo>
                    <a:lnTo>
                      <a:pt x="221266" y="106299"/>
                    </a:lnTo>
                    <a:lnTo>
                      <a:pt x="222980" y="105346"/>
                    </a:lnTo>
                    <a:lnTo>
                      <a:pt x="222980" y="52007"/>
                    </a:lnTo>
                    <a:lnTo>
                      <a:pt x="309563" y="2000"/>
                    </a:lnTo>
                    <a:lnTo>
                      <a:pt x="309563" y="0"/>
                    </a:lnTo>
                    <a:lnTo>
                      <a:pt x="222980" y="50006"/>
                    </a:lnTo>
                    <a:close/>
                  </a:path>
                </a:pathLst>
              </a:custGeom>
              <a:solidFill>
                <a:srgbClr val="CBC9CF"/>
              </a:solidFill>
              <a:ln w="9525" cap="flat">
                <a:noFill/>
                <a:prstDash val="solid"/>
                <a:miter/>
              </a:ln>
            </p:spPr>
            <p:txBody>
              <a:bodyPr rtlCol="0" anchor="ctr"/>
              <a:lstStyle/>
              <a:p>
                <a:endParaRPr lang="en-US" sz="1350"/>
              </a:p>
            </p:txBody>
          </p:sp>
          <p:sp>
            <p:nvSpPr>
              <p:cNvPr id="1128" name="Freeform: Shape 1127">
                <a:extLst>
                  <a:ext uri="{FF2B5EF4-FFF2-40B4-BE49-F238E27FC236}">
                    <a16:creationId xmlns:a16="http://schemas.microsoft.com/office/drawing/2014/main" id="{44B0CDCA-6153-48AD-9F42-ECBCE8C10C6D}"/>
                  </a:ext>
                </a:extLst>
              </p:cNvPr>
              <p:cNvSpPr/>
              <p:nvPr/>
            </p:nvSpPr>
            <p:spPr>
              <a:xfrm>
                <a:off x="4944208" y="2566626"/>
                <a:ext cx="94773" cy="108585"/>
              </a:xfrm>
              <a:custGeom>
                <a:avLst/>
                <a:gdLst>
                  <a:gd name="connsiteX0" fmla="*/ 94774 w 94773"/>
                  <a:gd name="connsiteY0" fmla="*/ 53816 h 108585"/>
                  <a:gd name="connsiteX1" fmla="*/ 0 w 94773"/>
                  <a:gd name="connsiteY1" fmla="*/ 108585 h 108585"/>
                  <a:gd name="connsiteX2" fmla="*/ 0 w 94773"/>
                  <a:gd name="connsiteY2" fmla="*/ 54674 h 108585"/>
                  <a:gd name="connsiteX3" fmla="*/ 94774 w 94773"/>
                  <a:gd name="connsiteY3" fmla="*/ 0 h 108585"/>
                  <a:gd name="connsiteX4" fmla="*/ 94774 w 94773"/>
                  <a:gd name="connsiteY4" fmla="*/ 53816 h 108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773" h="108585">
                    <a:moveTo>
                      <a:pt x="94774" y="53816"/>
                    </a:moveTo>
                    <a:lnTo>
                      <a:pt x="0" y="108585"/>
                    </a:lnTo>
                    <a:lnTo>
                      <a:pt x="0" y="54674"/>
                    </a:lnTo>
                    <a:lnTo>
                      <a:pt x="94774" y="0"/>
                    </a:lnTo>
                    <a:lnTo>
                      <a:pt x="94774" y="53816"/>
                    </a:lnTo>
                    <a:close/>
                  </a:path>
                </a:pathLst>
              </a:custGeom>
              <a:solidFill>
                <a:srgbClr val="CBC9CF"/>
              </a:solidFill>
              <a:ln w="9525" cap="flat">
                <a:noFill/>
                <a:prstDash val="solid"/>
                <a:miter/>
              </a:ln>
            </p:spPr>
            <p:txBody>
              <a:bodyPr rtlCol="0" anchor="ctr"/>
              <a:lstStyle/>
              <a:p>
                <a:endParaRPr lang="en-US" sz="1350"/>
              </a:p>
            </p:txBody>
          </p:sp>
          <p:sp>
            <p:nvSpPr>
              <p:cNvPr id="1129" name="Freeform: Shape 1128">
                <a:extLst>
                  <a:ext uri="{FF2B5EF4-FFF2-40B4-BE49-F238E27FC236}">
                    <a16:creationId xmlns:a16="http://schemas.microsoft.com/office/drawing/2014/main" id="{277E2CD9-2CD4-4000-8641-4A062A1D6FE0}"/>
                  </a:ext>
                </a:extLst>
              </p:cNvPr>
              <p:cNvSpPr/>
              <p:nvPr/>
            </p:nvSpPr>
            <p:spPr>
              <a:xfrm>
                <a:off x="4945637" y="2605298"/>
                <a:ext cx="28575" cy="63912"/>
              </a:xfrm>
              <a:custGeom>
                <a:avLst/>
                <a:gdLst>
                  <a:gd name="connsiteX0" fmla="*/ 28575 w 28575"/>
                  <a:gd name="connsiteY0" fmla="*/ 0 h 63912"/>
                  <a:gd name="connsiteX1" fmla="*/ 0 w 28575"/>
                  <a:gd name="connsiteY1" fmla="*/ 16573 h 63912"/>
                  <a:gd name="connsiteX2" fmla="*/ 0 w 28575"/>
                  <a:gd name="connsiteY2" fmla="*/ 63913 h 63912"/>
                  <a:gd name="connsiteX3" fmla="*/ 28575 w 28575"/>
                  <a:gd name="connsiteY3" fmla="*/ 47339 h 63912"/>
                  <a:gd name="connsiteX4" fmla="*/ 28575 w 28575"/>
                  <a:gd name="connsiteY4" fmla="*/ 0 h 6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63912">
                    <a:moveTo>
                      <a:pt x="28575" y="0"/>
                    </a:moveTo>
                    <a:lnTo>
                      <a:pt x="0" y="16573"/>
                    </a:lnTo>
                    <a:lnTo>
                      <a:pt x="0" y="63913"/>
                    </a:lnTo>
                    <a:lnTo>
                      <a:pt x="28575" y="47339"/>
                    </a:lnTo>
                    <a:lnTo>
                      <a:pt x="28575" y="0"/>
                    </a:lnTo>
                    <a:close/>
                  </a:path>
                </a:pathLst>
              </a:custGeom>
              <a:solidFill>
                <a:srgbClr val="E8E8E8"/>
              </a:solidFill>
              <a:ln w="9525" cap="flat">
                <a:noFill/>
                <a:prstDash val="solid"/>
                <a:miter/>
              </a:ln>
            </p:spPr>
            <p:txBody>
              <a:bodyPr rtlCol="0" anchor="ctr"/>
              <a:lstStyle/>
              <a:p>
                <a:endParaRPr lang="en-US" sz="1350"/>
              </a:p>
            </p:txBody>
          </p:sp>
          <p:sp>
            <p:nvSpPr>
              <p:cNvPr id="1130" name="Freeform: Shape 1129">
                <a:extLst>
                  <a:ext uri="{FF2B5EF4-FFF2-40B4-BE49-F238E27FC236}">
                    <a16:creationId xmlns:a16="http://schemas.microsoft.com/office/drawing/2014/main" id="{5E299225-6532-42DF-B9B2-773BF0331542}"/>
                  </a:ext>
                </a:extLst>
              </p:cNvPr>
              <p:cNvSpPr/>
              <p:nvPr/>
            </p:nvSpPr>
            <p:spPr>
              <a:xfrm>
                <a:off x="4975450" y="2568722"/>
                <a:ext cx="62103" cy="83248"/>
              </a:xfrm>
              <a:custGeom>
                <a:avLst/>
                <a:gdLst>
                  <a:gd name="connsiteX0" fmla="*/ 0 w 62103"/>
                  <a:gd name="connsiteY0" fmla="*/ 35909 h 83248"/>
                  <a:gd name="connsiteX1" fmla="*/ 0 w 62103"/>
                  <a:gd name="connsiteY1" fmla="*/ 83248 h 83248"/>
                  <a:gd name="connsiteX2" fmla="*/ 62103 w 62103"/>
                  <a:gd name="connsiteY2" fmla="*/ 47339 h 83248"/>
                  <a:gd name="connsiteX3" fmla="*/ 62103 w 62103"/>
                  <a:gd name="connsiteY3" fmla="*/ 0 h 83248"/>
                  <a:gd name="connsiteX4" fmla="*/ 0 w 62103"/>
                  <a:gd name="connsiteY4" fmla="*/ 35909 h 83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03" h="83248">
                    <a:moveTo>
                      <a:pt x="0" y="35909"/>
                    </a:moveTo>
                    <a:lnTo>
                      <a:pt x="0" y="83248"/>
                    </a:lnTo>
                    <a:lnTo>
                      <a:pt x="62103" y="47339"/>
                    </a:lnTo>
                    <a:lnTo>
                      <a:pt x="62103" y="0"/>
                    </a:lnTo>
                    <a:lnTo>
                      <a:pt x="0" y="35909"/>
                    </a:lnTo>
                    <a:close/>
                  </a:path>
                </a:pathLst>
              </a:custGeom>
              <a:solidFill>
                <a:srgbClr val="E8E8E8"/>
              </a:solidFill>
              <a:ln w="9525" cap="flat">
                <a:noFill/>
                <a:prstDash val="solid"/>
                <a:miter/>
              </a:ln>
            </p:spPr>
            <p:txBody>
              <a:bodyPr rtlCol="0" anchor="ctr"/>
              <a:lstStyle/>
              <a:p>
                <a:endParaRPr lang="en-US" sz="1350"/>
              </a:p>
            </p:txBody>
          </p:sp>
          <p:sp>
            <p:nvSpPr>
              <p:cNvPr id="1131" name="Freeform: Shape 1130">
                <a:extLst>
                  <a:ext uri="{FF2B5EF4-FFF2-40B4-BE49-F238E27FC236}">
                    <a16:creationId xmlns:a16="http://schemas.microsoft.com/office/drawing/2014/main" id="{74131963-89CA-48D6-8C02-53394E9B274B}"/>
                  </a:ext>
                </a:extLst>
              </p:cNvPr>
              <p:cNvSpPr/>
              <p:nvPr/>
            </p:nvSpPr>
            <p:spPr>
              <a:xfrm>
                <a:off x="5105847" y="2524431"/>
                <a:ext cx="18573" cy="13049"/>
              </a:xfrm>
              <a:custGeom>
                <a:avLst/>
                <a:gdLst>
                  <a:gd name="connsiteX0" fmla="*/ 18574 w 18573"/>
                  <a:gd name="connsiteY0" fmla="*/ 2286 h 13049"/>
                  <a:gd name="connsiteX1" fmla="*/ 0 w 18573"/>
                  <a:gd name="connsiteY1" fmla="*/ 13049 h 13049"/>
                  <a:gd name="connsiteX2" fmla="*/ 0 w 18573"/>
                  <a:gd name="connsiteY2" fmla="*/ 10763 h 13049"/>
                  <a:gd name="connsiteX3" fmla="*/ 18574 w 18573"/>
                  <a:gd name="connsiteY3" fmla="*/ 0 h 13049"/>
                  <a:gd name="connsiteX4" fmla="*/ 18574 w 18573"/>
                  <a:gd name="connsiteY4" fmla="*/ 2286 h 13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13049">
                    <a:moveTo>
                      <a:pt x="18574" y="2286"/>
                    </a:moveTo>
                    <a:lnTo>
                      <a:pt x="0" y="13049"/>
                    </a:lnTo>
                    <a:lnTo>
                      <a:pt x="0" y="10763"/>
                    </a:lnTo>
                    <a:lnTo>
                      <a:pt x="18574" y="0"/>
                    </a:lnTo>
                    <a:lnTo>
                      <a:pt x="18574" y="2286"/>
                    </a:lnTo>
                    <a:close/>
                  </a:path>
                </a:pathLst>
              </a:custGeom>
              <a:solidFill>
                <a:srgbClr val="BBBBBB"/>
              </a:solidFill>
              <a:ln w="9525" cap="flat">
                <a:noFill/>
                <a:prstDash val="solid"/>
                <a:miter/>
              </a:ln>
            </p:spPr>
            <p:txBody>
              <a:bodyPr rtlCol="0" anchor="ctr"/>
              <a:lstStyle/>
              <a:p>
                <a:endParaRPr lang="en-US" sz="1350"/>
              </a:p>
            </p:txBody>
          </p:sp>
          <p:sp>
            <p:nvSpPr>
              <p:cNvPr id="1132" name="Freeform: Shape 1131">
                <a:extLst>
                  <a:ext uri="{FF2B5EF4-FFF2-40B4-BE49-F238E27FC236}">
                    <a16:creationId xmlns:a16="http://schemas.microsoft.com/office/drawing/2014/main" id="{C25B7DE0-CBEE-4374-8BCA-3C7B0FCE46C6}"/>
                  </a:ext>
                </a:extLst>
              </p:cNvPr>
              <p:cNvSpPr/>
              <p:nvPr/>
            </p:nvSpPr>
            <p:spPr>
              <a:xfrm>
                <a:off x="5105847" y="2537004"/>
                <a:ext cx="18573" cy="13049"/>
              </a:xfrm>
              <a:custGeom>
                <a:avLst/>
                <a:gdLst>
                  <a:gd name="connsiteX0" fmla="*/ 18574 w 18573"/>
                  <a:gd name="connsiteY0" fmla="*/ 2286 h 13049"/>
                  <a:gd name="connsiteX1" fmla="*/ 0 w 18573"/>
                  <a:gd name="connsiteY1" fmla="*/ 13049 h 13049"/>
                  <a:gd name="connsiteX2" fmla="*/ 0 w 18573"/>
                  <a:gd name="connsiteY2" fmla="*/ 10763 h 13049"/>
                  <a:gd name="connsiteX3" fmla="*/ 18574 w 18573"/>
                  <a:gd name="connsiteY3" fmla="*/ 0 h 13049"/>
                  <a:gd name="connsiteX4" fmla="*/ 18574 w 18573"/>
                  <a:gd name="connsiteY4" fmla="*/ 2286 h 13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13049">
                    <a:moveTo>
                      <a:pt x="18574" y="2286"/>
                    </a:moveTo>
                    <a:lnTo>
                      <a:pt x="0" y="13049"/>
                    </a:lnTo>
                    <a:lnTo>
                      <a:pt x="0" y="10763"/>
                    </a:lnTo>
                    <a:lnTo>
                      <a:pt x="18574" y="0"/>
                    </a:lnTo>
                    <a:lnTo>
                      <a:pt x="18574" y="2286"/>
                    </a:lnTo>
                    <a:close/>
                  </a:path>
                </a:pathLst>
              </a:custGeom>
              <a:solidFill>
                <a:srgbClr val="BBBBBB"/>
              </a:solidFill>
              <a:ln w="9525" cap="flat">
                <a:noFill/>
                <a:prstDash val="solid"/>
                <a:miter/>
              </a:ln>
            </p:spPr>
            <p:txBody>
              <a:bodyPr rtlCol="0" anchor="ctr"/>
              <a:lstStyle/>
              <a:p>
                <a:endParaRPr lang="en-US" sz="1350"/>
              </a:p>
            </p:txBody>
          </p:sp>
          <p:sp>
            <p:nvSpPr>
              <p:cNvPr id="1133" name="Freeform: Shape 1132">
                <a:extLst>
                  <a:ext uri="{FF2B5EF4-FFF2-40B4-BE49-F238E27FC236}">
                    <a16:creationId xmlns:a16="http://schemas.microsoft.com/office/drawing/2014/main" id="{4B560FC1-C07C-4566-BAD4-3145DE67A55F}"/>
                  </a:ext>
                </a:extLst>
              </p:cNvPr>
              <p:cNvSpPr/>
              <p:nvPr/>
            </p:nvSpPr>
            <p:spPr>
              <a:xfrm>
                <a:off x="5105847" y="2551482"/>
                <a:ext cx="18573" cy="12954"/>
              </a:xfrm>
              <a:custGeom>
                <a:avLst/>
                <a:gdLst>
                  <a:gd name="connsiteX0" fmla="*/ 18574 w 18573"/>
                  <a:gd name="connsiteY0" fmla="*/ 2191 h 12954"/>
                  <a:gd name="connsiteX1" fmla="*/ 0 w 18573"/>
                  <a:gd name="connsiteY1" fmla="*/ 12954 h 12954"/>
                  <a:gd name="connsiteX2" fmla="*/ 0 w 18573"/>
                  <a:gd name="connsiteY2" fmla="*/ 10763 h 12954"/>
                  <a:gd name="connsiteX3" fmla="*/ 18574 w 18573"/>
                  <a:gd name="connsiteY3" fmla="*/ 0 h 12954"/>
                  <a:gd name="connsiteX4" fmla="*/ 18574 w 18573"/>
                  <a:gd name="connsiteY4" fmla="*/ 2191 h 12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12954">
                    <a:moveTo>
                      <a:pt x="18574" y="2191"/>
                    </a:moveTo>
                    <a:lnTo>
                      <a:pt x="0" y="12954"/>
                    </a:lnTo>
                    <a:lnTo>
                      <a:pt x="0" y="10763"/>
                    </a:lnTo>
                    <a:lnTo>
                      <a:pt x="18574" y="0"/>
                    </a:lnTo>
                    <a:lnTo>
                      <a:pt x="18574" y="2191"/>
                    </a:lnTo>
                    <a:close/>
                  </a:path>
                </a:pathLst>
              </a:custGeom>
              <a:solidFill>
                <a:srgbClr val="BBBBBB"/>
              </a:solidFill>
              <a:ln w="9525" cap="flat">
                <a:noFill/>
                <a:prstDash val="solid"/>
                <a:miter/>
              </a:ln>
            </p:spPr>
            <p:txBody>
              <a:bodyPr rtlCol="0" anchor="ctr"/>
              <a:lstStyle/>
              <a:p>
                <a:endParaRPr lang="en-US" sz="1350"/>
              </a:p>
            </p:txBody>
          </p:sp>
          <p:sp>
            <p:nvSpPr>
              <p:cNvPr id="1134" name="Freeform: Shape 1133">
                <a:extLst>
                  <a:ext uri="{FF2B5EF4-FFF2-40B4-BE49-F238E27FC236}">
                    <a16:creationId xmlns:a16="http://schemas.microsoft.com/office/drawing/2014/main" id="{8999F0D7-A414-48C5-9BED-BBFC85E05B3D}"/>
                  </a:ext>
                </a:extLst>
              </p:cNvPr>
              <p:cNvSpPr/>
              <p:nvPr/>
            </p:nvSpPr>
            <p:spPr>
              <a:xfrm>
                <a:off x="5105847" y="2564055"/>
                <a:ext cx="18573" cy="12954"/>
              </a:xfrm>
              <a:custGeom>
                <a:avLst/>
                <a:gdLst>
                  <a:gd name="connsiteX0" fmla="*/ 18574 w 18573"/>
                  <a:gd name="connsiteY0" fmla="*/ 2191 h 12954"/>
                  <a:gd name="connsiteX1" fmla="*/ 0 w 18573"/>
                  <a:gd name="connsiteY1" fmla="*/ 12954 h 12954"/>
                  <a:gd name="connsiteX2" fmla="*/ 0 w 18573"/>
                  <a:gd name="connsiteY2" fmla="*/ 10763 h 12954"/>
                  <a:gd name="connsiteX3" fmla="*/ 18574 w 18573"/>
                  <a:gd name="connsiteY3" fmla="*/ 0 h 12954"/>
                  <a:gd name="connsiteX4" fmla="*/ 18574 w 18573"/>
                  <a:gd name="connsiteY4" fmla="*/ 2191 h 12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12954">
                    <a:moveTo>
                      <a:pt x="18574" y="2191"/>
                    </a:moveTo>
                    <a:lnTo>
                      <a:pt x="0" y="12954"/>
                    </a:lnTo>
                    <a:lnTo>
                      <a:pt x="0" y="10763"/>
                    </a:lnTo>
                    <a:lnTo>
                      <a:pt x="18574" y="0"/>
                    </a:lnTo>
                    <a:lnTo>
                      <a:pt x="18574" y="2191"/>
                    </a:lnTo>
                    <a:close/>
                  </a:path>
                </a:pathLst>
              </a:custGeom>
              <a:solidFill>
                <a:srgbClr val="BBBBBB"/>
              </a:solidFill>
              <a:ln w="9525" cap="flat">
                <a:noFill/>
                <a:prstDash val="solid"/>
                <a:miter/>
              </a:ln>
            </p:spPr>
            <p:txBody>
              <a:bodyPr rtlCol="0" anchor="ctr"/>
              <a:lstStyle/>
              <a:p>
                <a:endParaRPr lang="en-US" sz="1350"/>
              </a:p>
            </p:txBody>
          </p:sp>
          <p:sp>
            <p:nvSpPr>
              <p:cNvPr id="1135" name="Freeform: Shape 1134">
                <a:extLst>
                  <a:ext uri="{FF2B5EF4-FFF2-40B4-BE49-F238E27FC236}">
                    <a16:creationId xmlns:a16="http://schemas.microsoft.com/office/drawing/2014/main" id="{D54945CB-6472-421F-9812-151216AEDB51}"/>
                  </a:ext>
                </a:extLst>
              </p:cNvPr>
              <p:cNvSpPr/>
              <p:nvPr/>
            </p:nvSpPr>
            <p:spPr>
              <a:xfrm>
                <a:off x="5046697" y="2559197"/>
                <a:ext cx="18668" cy="12954"/>
              </a:xfrm>
              <a:custGeom>
                <a:avLst/>
                <a:gdLst>
                  <a:gd name="connsiteX0" fmla="*/ 18669 w 18668"/>
                  <a:gd name="connsiteY0" fmla="*/ 2191 h 12954"/>
                  <a:gd name="connsiteX1" fmla="*/ 0 w 18668"/>
                  <a:gd name="connsiteY1" fmla="*/ 12954 h 12954"/>
                  <a:gd name="connsiteX2" fmla="*/ 0 w 18668"/>
                  <a:gd name="connsiteY2" fmla="*/ 10668 h 12954"/>
                  <a:gd name="connsiteX3" fmla="*/ 18669 w 18668"/>
                  <a:gd name="connsiteY3" fmla="*/ 0 h 12954"/>
                  <a:gd name="connsiteX4" fmla="*/ 18669 w 18668"/>
                  <a:gd name="connsiteY4" fmla="*/ 2191 h 12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8" h="12954">
                    <a:moveTo>
                      <a:pt x="18669" y="2191"/>
                    </a:moveTo>
                    <a:lnTo>
                      <a:pt x="0" y="12954"/>
                    </a:lnTo>
                    <a:lnTo>
                      <a:pt x="0" y="10668"/>
                    </a:lnTo>
                    <a:lnTo>
                      <a:pt x="18669" y="0"/>
                    </a:lnTo>
                    <a:lnTo>
                      <a:pt x="18669" y="2191"/>
                    </a:lnTo>
                    <a:close/>
                  </a:path>
                </a:pathLst>
              </a:custGeom>
              <a:solidFill>
                <a:srgbClr val="BBBBBB"/>
              </a:solidFill>
              <a:ln w="9525" cap="flat">
                <a:noFill/>
                <a:prstDash val="solid"/>
                <a:miter/>
              </a:ln>
            </p:spPr>
            <p:txBody>
              <a:bodyPr rtlCol="0" anchor="ctr"/>
              <a:lstStyle/>
              <a:p>
                <a:endParaRPr lang="en-US" sz="1350"/>
              </a:p>
            </p:txBody>
          </p:sp>
          <p:sp>
            <p:nvSpPr>
              <p:cNvPr id="1136" name="Freeform: Shape 1135">
                <a:extLst>
                  <a:ext uri="{FF2B5EF4-FFF2-40B4-BE49-F238E27FC236}">
                    <a16:creationId xmlns:a16="http://schemas.microsoft.com/office/drawing/2014/main" id="{61A645C3-B7CB-4127-88BF-B36FA3F93E01}"/>
                  </a:ext>
                </a:extLst>
              </p:cNvPr>
              <p:cNvSpPr/>
              <p:nvPr/>
            </p:nvSpPr>
            <p:spPr>
              <a:xfrm>
                <a:off x="5046697" y="2571675"/>
                <a:ext cx="18668" cy="13049"/>
              </a:xfrm>
              <a:custGeom>
                <a:avLst/>
                <a:gdLst>
                  <a:gd name="connsiteX0" fmla="*/ 18669 w 18668"/>
                  <a:gd name="connsiteY0" fmla="*/ 2286 h 13049"/>
                  <a:gd name="connsiteX1" fmla="*/ 0 w 18668"/>
                  <a:gd name="connsiteY1" fmla="*/ 13049 h 13049"/>
                  <a:gd name="connsiteX2" fmla="*/ 0 w 18668"/>
                  <a:gd name="connsiteY2" fmla="*/ 10763 h 13049"/>
                  <a:gd name="connsiteX3" fmla="*/ 18669 w 18668"/>
                  <a:gd name="connsiteY3" fmla="*/ 0 h 13049"/>
                  <a:gd name="connsiteX4" fmla="*/ 18669 w 18668"/>
                  <a:gd name="connsiteY4" fmla="*/ 2286 h 13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8" h="13049">
                    <a:moveTo>
                      <a:pt x="18669" y="2286"/>
                    </a:moveTo>
                    <a:lnTo>
                      <a:pt x="0" y="13049"/>
                    </a:lnTo>
                    <a:lnTo>
                      <a:pt x="0" y="10763"/>
                    </a:lnTo>
                    <a:lnTo>
                      <a:pt x="18669" y="0"/>
                    </a:lnTo>
                    <a:lnTo>
                      <a:pt x="18669" y="2286"/>
                    </a:lnTo>
                    <a:close/>
                  </a:path>
                </a:pathLst>
              </a:custGeom>
              <a:solidFill>
                <a:srgbClr val="BBBBBB"/>
              </a:solidFill>
              <a:ln w="9525" cap="flat">
                <a:noFill/>
                <a:prstDash val="solid"/>
                <a:miter/>
              </a:ln>
            </p:spPr>
            <p:txBody>
              <a:bodyPr rtlCol="0" anchor="ctr"/>
              <a:lstStyle/>
              <a:p>
                <a:endParaRPr lang="en-US" sz="1350"/>
              </a:p>
            </p:txBody>
          </p:sp>
          <p:sp>
            <p:nvSpPr>
              <p:cNvPr id="1137" name="Freeform: Shape 1136">
                <a:extLst>
                  <a:ext uri="{FF2B5EF4-FFF2-40B4-BE49-F238E27FC236}">
                    <a16:creationId xmlns:a16="http://schemas.microsoft.com/office/drawing/2014/main" id="{583D15BD-B69E-4FD4-9419-088A24BFC2B8}"/>
                  </a:ext>
                </a:extLst>
              </p:cNvPr>
              <p:cNvSpPr/>
              <p:nvPr/>
            </p:nvSpPr>
            <p:spPr>
              <a:xfrm>
                <a:off x="5046697" y="2586153"/>
                <a:ext cx="18668" cy="12954"/>
              </a:xfrm>
              <a:custGeom>
                <a:avLst/>
                <a:gdLst>
                  <a:gd name="connsiteX0" fmla="*/ 18669 w 18668"/>
                  <a:gd name="connsiteY0" fmla="*/ 2286 h 12954"/>
                  <a:gd name="connsiteX1" fmla="*/ 0 w 18668"/>
                  <a:gd name="connsiteY1" fmla="*/ 12954 h 12954"/>
                  <a:gd name="connsiteX2" fmla="*/ 0 w 18668"/>
                  <a:gd name="connsiteY2" fmla="*/ 10763 h 12954"/>
                  <a:gd name="connsiteX3" fmla="*/ 18669 w 18668"/>
                  <a:gd name="connsiteY3" fmla="*/ 0 h 12954"/>
                  <a:gd name="connsiteX4" fmla="*/ 18669 w 18668"/>
                  <a:gd name="connsiteY4" fmla="*/ 2286 h 12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8" h="12954">
                    <a:moveTo>
                      <a:pt x="18669" y="2286"/>
                    </a:moveTo>
                    <a:lnTo>
                      <a:pt x="0" y="12954"/>
                    </a:lnTo>
                    <a:lnTo>
                      <a:pt x="0" y="10763"/>
                    </a:lnTo>
                    <a:lnTo>
                      <a:pt x="18669" y="0"/>
                    </a:lnTo>
                    <a:lnTo>
                      <a:pt x="18669" y="2286"/>
                    </a:lnTo>
                    <a:close/>
                  </a:path>
                </a:pathLst>
              </a:custGeom>
              <a:solidFill>
                <a:srgbClr val="BBBBBB"/>
              </a:solidFill>
              <a:ln w="9525" cap="flat">
                <a:noFill/>
                <a:prstDash val="solid"/>
                <a:miter/>
              </a:ln>
            </p:spPr>
            <p:txBody>
              <a:bodyPr rtlCol="0" anchor="ctr"/>
              <a:lstStyle/>
              <a:p>
                <a:endParaRPr lang="en-US" sz="1350"/>
              </a:p>
            </p:txBody>
          </p:sp>
          <p:sp>
            <p:nvSpPr>
              <p:cNvPr id="1138" name="Freeform: Shape 1137">
                <a:extLst>
                  <a:ext uri="{FF2B5EF4-FFF2-40B4-BE49-F238E27FC236}">
                    <a16:creationId xmlns:a16="http://schemas.microsoft.com/office/drawing/2014/main" id="{F44C30D2-EA70-446F-A301-3F2B321390C4}"/>
                  </a:ext>
                </a:extLst>
              </p:cNvPr>
              <p:cNvSpPr/>
              <p:nvPr/>
            </p:nvSpPr>
            <p:spPr>
              <a:xfrm>
                <a:off x="5046697" y="2598726"/>
                <a:ext cx="18668" cy="13049"/>
              </a:xfrm>
              <a:custGeom>
                <a:avLst/>
                <a:gdLst>
                  <a:gd name="connsiteX0" fmla="*/ 18669 w 18668"/>
                  <a:gd name="connsiteY0" fmla="*/ 2286 h 13049"/>
                  <a:gd name="connsiteX1" fmla="*/ 0 w 18668"/>
                  <a:gd name="connsiteY1" fmla="*/ 13049 h 13049"/>
                  <a:gd name="connsiteX2" fmla="*/ 0 w 18668"/>
                  <a:gd name="connsiteY2" fmla="*/ 10763 h 13049"/>
                  <a:gd name="connsiteX3" fmla="*/ 18669 w 18668"/>
                  <a:gd name="connsiteY3" fmla="*/ 0 h 13049"/>
                  <a:gd name="connsiteX4" fmla="*/ 18669 w 18668"/>
                  <a:gd name="connsiteY4" fmla="*/ 2286 h 13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8" h="13049">
                    <a:moveTo>
                      <a:pt x="18669" y="2286"/>
                    </a:moveTo>
                    <a:lnTo>
                      <a:pt x="0" y="13049"/>
                    </a:lnTo>
                    <a:lnTo>
                      <a:pt x="0" y="10763"/>
                    </a:lnTo>
                    <a:lnTo>
                      <a:pt x="18669" y="0"/>
                    </a:lnTo>
                    <a:lnTo>
                      <a:pt x="18669" y="2286"/>
                    </a:lnTo>
                    <a:close/>
                  </a:path>
                </a:pathLst>
              </a:custGeom>
              <a:solidFill>
                <a:srgbClr val="BBBBBB"/>
              </a:solidFill>
              <a:ln w="9525" cap="flat">
                <a:noFill/>
                <a:prstDash val="solid"/>
                <a:miter/>
              </a:ln>
            </p:spPr>
            <p:txBody>
              <a:bodyPr rtlCol="0" anchor="ctr"/>
              <a:lstStyle/>
              <a:p>
                <a:endParaRPr lang="en-US" sz="1350"/>
              </a:p>
            </p:txBody>
          </p:sp>
          <p:grpSp>
            <p:nvGrpSpPr>
              <p:cNvPr id="1139" name="Graphic 2">
                <a:extLst>
                  <a:ext uri="{FF2B5EF4-FFF2-40B4-BE49-F238E27FC236}">
                    <a16:creationId xmlns:a16="http://schemas.microsoft.com/office/drawing/2014/main" id="{7685766A-DA3B-4052-8F59-3E938E85CA62}"/>
                  </a:ext>
                </a:extLst>
              </p:cNvPr>
              <p:cNvGrpSpPr/>
              <p:nvPr/>
            </p:nvGrpSpPr>
            <p:grpSpPr>
              <a:xfrm>
                <a:off x="5068633" y="2543080"/>
                <a:ext cx="41309" cy="47754"/>
                <a:chOff x="5068633" y="2543080"/>
                <a:chExt cx="41309" cy="47754"/>
              </a:xfrm>
            </p:grpSpPr>
            <p:grpSp>
              <p:nvGrpSpPr>
                <p:cNvPr id="1140" name="Graphic 2">
                  <a:extLst>
                    <a:ext uri="{FF2B5EF4-FFF2-40B4-BE49-F238E27FC236}">
                      <a16:creationId xmlns:a16="http://schemas.microsoft.com/office/drawing/2014/main" id="{D8FF7FB4-5B76-4704-B60B-3635CA2CBAFF}"/>
                    </a:ext>
                  </a:extLst>
                </p:cNvPr>
                <p:cNvGrpSpPr/>
                <p:nvPr/>
              </p:nvGrpSpPr>
              <p:grpSpPr>
                <a:xfrm>
                  <a:off x="5085749" y="2543080"/>
                  <a:ext cx="19335" cy="6305"/>
                  <a:chOff x="5085749" y="2543080"/>
                  <a:chExt cx="19335" cy="6305"/>
                </a:xfrm>
              </p:grpSpPr>
              <p:sp>
                <p:nvSpPr>
                  <p:cNvPr id="1141" name="Freeform: Shape 1140">
                    <a:extLst>
                      <a:ext uri="{FF2B5EF4-FFF2-40B4-BE49-F238E27FC236}">
                        <a16:creationId xmlns:a16="http://schemas.microsoft.com/office/drawing/2014/main" id="{9BEB695D-0112-4BA7-A514-75A98235D391}"/>
                      </a:ext>
                    </a:extLst>
                  </p:cNvPr>
                  <p:cNvSpPr/>
                  <p:nvPr/>
                </p:nvSpPr>
                <p:spPr>
                  <a:xfrm>
                    <a:off x="5085749" y="2543080"/>
                    <a:ext cx="17049" cy="6305"/>
                  </a:xfrm>
                  <a:custGeom>
                    <a:avLst/>
                    <a:gdLst>
                      <a:gd name="connsiteX0" fmla="*/ 6953 w 17049"/>
                      <a:gd name="connsiteY0" fmla="*/ 6306 h 6305"/>
                      <a:gd name="connsiteX1" fmla="*/ 0 w 17049"/>
                      <a:gd name="connsiteY1" fmla="*/ 2305 h 6305"/>
                      <a:gd name="connsiteX2" fmla="*/ 10001 w 17049"/>
                      <a:gd name="connsiteY2" fmla="*/ 210 h 6305"/>
                      <a:gd name="connsiteX3" fmla="*/ 17050 w 17049"/>
                      <a:gd name="connsiteY3" fmla="*/ 4306 h 6305"/>
                      <a:gd name="connsiteX4" fmla="*/ 6953 w 17049"/>
                      <a:gd name="connsiteY4" fmla="*/ 6306 h 6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 h="6305">
                        <a:moveTo>
                          <a:pt x="6953" y="6306"/>
                        </a:moveTo>
                        <a:lnTo>
                          <a:pt x="0" y="2305"/>
                        </a:lnTo>
                        <a:cubicBezTo>
                          <a:pt x="2939" y="345"/>
                          <a:pt x="6522" y="-406"/>
                          <a:pt x="10001" y="210"/>
                        </a:cubicBezTo>
                        <a:lnTo>
                          <a:pt x="17050" y="4306"/>
                        </a:lnTo>
                        <a:cubicBezTo>
                          <a:pt x="13552" y="3647"/>
                          <a:pt x="9935" y="4363"/>
                          <a:pt x="6953" y="6306"/>
                        </a:cubicBezTo>
                        <a:close/>
                      </a:path>
                    </a:pathLst>
                  </a:custGeom>
                  <a:solidFill>
                    <a:srgbClr val="CACACA"/>
                  </a:solidFill>
                  <a:ln w="9525" cap="flat">
                    <a:noFill/>
                    <a:prstDash val="solid"/>
                    <a:miter/>
                  </a:ln>
                </p:spPr>
                <p:txBody>
                  <a:bodyPr rtlCol="0" anchor="ctr"/>
                  <a:lstStyle/>
                  <a:p>
                    <a:endParaRPr lang="en-US" sz="1350"/>
                  </a:p>
                </p:txBody>
              </p:sp>
              <p:sp>
                <p:nvSpPr>
                  <p:cNvPr id="1142" name="Freeform: Shape 1141">
                    <a:extLst>
                      <a:ext uri="{FF2B5EF4-FFF2-40B4-BE49-F238E27FC236}">
                        <a16:creationId xmlns:a16="http://schemas.microsoft.com/office/drawing/2014/main" id="{D2CA043B-60B1-4896-9EE6-606B684950D1}"/>
                      </a:ext>
                    </a:extLst>
                  </p:cNvPr>
                  <p:cNvSpPr/>
                  <p:nvPr/>
                </p:nvSpPr>
                <p:spPr>
                  <a:xfrm>
                    <a:off x="5095941" y="2543290"/>
                    <a:ext cx="9143" cy="4952"/>
                  </a:xfrm>
                  <a:custGeom>
                    <a:avLst/>
                    <a:gdLst>
                      <a:gd name="connsiteX0" fmla="*/ 7048 w 9143"/>
                      <a:gd name="connsiteY0" fmla="*/ 4096 h 4952"/>
                      <a:gd name="connsiteX1" fmla="*/ 0 w 9143"/>
                      <a:gd name="connsiteY1" fmla="*/ 0 h 4952"/>
                      <a:gd name="connsiteX2" fmla="*/ 2191 w 9143"/>
                      <a:gd name="connsiteY2" fmla="*/ 857 h 4952"/>
                      <a:gd name="connsiteX3" fmla="*/ 9144 w 9143"/>
                      <a:gd name="connsiteY3" fmla="*/ 4953 h 4952"/>
                      <a:gd name="connsiteX4" fmla="*/ 7048 w 9143"/>
                      <a:gd name="connsiteY4" fmla="*/ 4096 h 4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3" h="4952">
                        <a:moveTo>
                          <a:pt x="7048" y="4096"/>
                        </a:moveTo>
                        <a:lnTo>
                          <a:pt x="0" y="0"/>
                        </a:lnTo>
                        <a:cubicBezTo>
                          <a:pt x="765" y="186"/>
                          <a:pt x="1502" y="474"/>
                          <a:pt x="2191" y="857"/>
                        </a:cubicBezTo>
                        <a:lnTo>
                          <a:pt x="9144" y="4953"/>
                        </a:lnTo>
                        <a:cubicBezTo>
                          <a:pt x="8489" y="4571"/>
                          <a:pt x="7784" y="4282"/>
                          <a:pt x="7048" y="4096"/>
                        </a:cubicBezTo>
                        <a:close/>
                      </a:path>
                    </a:pathLst>
                  </a:custGeom>
                  <a:solidFill>
                    <a:srgbClr val="BBBBBB"/>
                  </a:solidFill>
                  <a:ln w="9525" cap="flat">
                    <a:noFill/>
                    <a:prstDash val="solid"/>
                    <a:miter/>
                  </a:ln>
                </p:spPr>
                <p:txBody>
                  <a:bodyPr rtlCol="0" anchor="ctr"/>
                  <a:lstStyle/>
                  <a:p>
                    <a:endParaRPr lang="en-US" sz="1350"/>
                  </a:p>
                </p:txBody>
              </p:sp>
            </p:grpSp>
            <p:grpSp>
              <p:nvGrpSpPr>
                <p:cNvPr id="1143" name="Graphic 2">
                  <a:extLst>
                    <a:ext uri="{FF2B5EF4-FFF2-40B4-BE49-F238E27FC236}">
                      <a16:creationId xmlns:a16="http://schemas.microsoft.com/office/drawing/2014/main" id="{B848441A-3861-4037-B9A1-555F47AE6553}"/>
                    </a:ext>
                  </a:extLst>
                </p:cNvPr>
                <p:cNvGrpSpPr/>
                <p:nvPr/>
              </p:nvGrpSpPr>
              <p:grpSpPr>
                <a:xfrm>
                  <a:off x="5068633" y="2545386"/>
                  <a:ext cx="24069" cy="44577"/>
                  <a:chOff x="5068633" y="2545386"/>
                  <a:chExt cx="24069" cy="44577"/>
                </a:xfrm>
                <a:solidFill>
                  <a:srgbClr val="BBBBBB"/>
                </a:solidFill>
              </p:grpSpPr>
              <p:sp>
                <p:nvSpPr>
                  <p:cNvPr id="1144" name="Freeform: Shape 1143">
                    <a:extLst>
                      <a:ext uri="{FF2B5EF4-FFF2-40B4-BE49-F238E27FC236}">
                        <a16:creationId xmlns:a16="http://schemas.microsoft.com/office/drawing/2014/main" id="{9E72ECC5-E0A3-4C4E-812F-117E2FA6E70F}"/>
                      </a:ext>
                    </a:extLst>
                  </p:cNvPr>
                  <p:cNvSpPr/>
                  <p:nvPr/>
                </p:nvSpPr>
                <p:spPr>
                  <a:xfrm>
                    <a:off x="5068633" y="2558911"/>
                    <a:ext cx="11972" cy="31051"/>
                  </a:xfrm>
                  <a:custGeom>
                    <a:avLst/>
                    <a:gdLst>
                      <a:gd name="connsiteX0" fmla="*/ 11973 w 11972"/>
                      <a:gd name="connsiteY0" fmla="*/ 31052 h 31051"/>
                      <a:gd name="connsiteX1" fmla="*/ 5019 w 11972"/>
                      <a:gd name="connsiteY1" fmla="*/ 26956 h 31051"/>
                      <a:gd name="connsiteX2" fmla="*/ 67 w 11972"/>
                      <a:gd name="connsiteY2" fmla="*/ 16097 h 31051"/>
                      <a:gd name="connsiteX3" fmla="*/ 4543 w 11972"/>
                      <a:gd name="connsiteY3" fmla="*/ 0 h 31051"/>
                      <a:gd name="connsiteX4" fmla="*/ 11496 w 11972"/>
                      <a:gd name="connsiteY4" fmla="*/ 4096 h 31051"/>
                      <a:gd name="connsiteX5" fmla="*/ 7020 w 11972"/>
                      <a:gd name="connsiteY5" fmla="*/ 20098 h 31051"/>
                      <a:gd name="connsiteX6" fmla="*/ 11973 w 11972"/>
                      <a:gd name="connsiteY6" fmla="*/ 31052 h 3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2" h="31051">
                        <a:moveTo>
                          <a:pt x="11973" y="31052"/>
                        </a:moveTo>
                        <a:lnTo>
                          <a:pt x="5019" y="26956"/>
                        </a:lnTo>
                        <a:cubicBezTo>
                          <a:pt x="1510" y="24512"/>
                          <a:pt x="-388" y="20349"/>
                          <a:pt x="67" y="16097"/>
                        </a:cubicBezTo>
                        <a:cubicBezTo>
                          <a:pt x="151" y="10436"/>
                          <a:pt x="1693" y="4892"/>
                          <a:pt x="4543" y="0"/>
                        </a:cubicBezTo>
                        <a:lnTo>
                          <a:pt x="11496" y="4096"/>
                        </a:lnTo>
                        <a:cubicBezTo>
                          <a:pt x="8743" y="8994"/>
                          <a:pt x="7208" y="14482"/>
                          <a:pt x="7020" y="20098"/>
                        </a:cubicBezTo>
                        <a:cubicBezTo>
                          <a:pt x="6571" y="24376"/>
                          <a:pt x="8464" y="28563"/>
                          <a:pt x="11973" y="31052"/>
                        </a:cubicBezTo>
                        <a:close/>
                      </a:path>
                    </a:pathLst>
                  </a:custGeom>
                  <a:solidFill>
                    <a:srgbClr val="BBBBBB"/>
                  </a:solidFill>
                  <a:ln w="9525" cap="flat">
                    <a:noFill/>
                    <a:prstDash val="solid"/>
                    <a:miter/>
                  </a:ln>
                </p:spPr>
                <p:txBody>
                  <a:bodyPr rtlCol="0" anchor="ctr"/>
                  <a:lstStyle/>
                  <a:p>
                    <a:endParaRPr lang="en-US" sz="1350"/>
                  </a:p>
                </p:txBody>
              </p:sp>
              <p:sp>
                <p:nvSpPr>
                  <p:cNvPr id="1145" name="Freeform: Shape 1144">
                    <a:extLst>
                      <a:ext uri="{FF2B5EF4-FFF2-40B4-BE49-F238E27FC236}">
                        <a16:creationId xmlns:a16="http://schemas.microsoft.com/office/drawing/2014/main" id="{6D21EFF4-D651-42B8-9253-64FD23151494}"/>
                      </a:ext>
                    </a:extLst>
                  </p:cNvPr>
                  <p:cNvSpPr/>
                  <p:nvPr/>
                </p:nvSpPr>
                <p:spPr>
                  <a:xfrm>
                    <a:off x="5073176" y="2545386"/>
                    <a:ext cx="19526" cy="17621"/>
                  </a:xfrm>
                  <a:custGeom>
                    <a:avLst/>
                    <a:gdLst>
                      <a:gd name="connsiteX0" fmla="*/ 6953 w 19526"/>
                      <a:gd name="connsiteY0" fmla="*/ 17621 h 17621"/>
                      <a:gd name="connsiteX1" fmla="*/ 0 w 19526"/>
                      <a:gd name="connsiteY1" fmla="*/ 13525 h 17621"/>
                      <a:gd name="connsiteX2" fmla="*/ 12573 w 19526"/>
                      <a:gd name="connsiteY2" fmla="*/ 0 h 17621"/>
                      <a:gd name="connsiteX3" fmla="*/ 19526 w 19526"/>
                      <a:gd name="connsiteY3" fmla="*/ 4000 h 17621"/>
                      <a:gd name="connsiteX4" fmla="*/ 6953 w 19526"/>
                      <a:gd name="connsiteY4" fmla="*/ 17621 h 17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6" h="17621">
                        <a:moveTo>
                          <a:pt x="6953" y="17621"/>
                        </a:moveTo>
                        <a:lnTo>
                          <a:pt x="0" y="13525"/>
                        </a:lnTo>
                        <a:cubicBezTo>
                          <a:pt x="2944" y="8001"/>
                          <a:pt x="7277" y="3339"/>
                          <a:pt x="12573" y="0"/>
                        </a:cubicBezTo>
                        <a:lnTo>
                          <a:pt x="19526" y="4000"/>
                        </a:lnTo>
                        <a:cubicBezTo>
                          <a:pt x="14227" y="7376"/>
                          <a:pt x="9895" y="12069"/>
                          <a:pt x="6953" y="17621"/>
                        </a:cubicBezTo>
                        <a:close/>
                      </a:path>
                    </a:pathLst>
                  </a:custGeom>
                  <a:solidFill>
                    <a:srgbClr val="BBBBBB"/>
                  </a:solidFill>
                  <a:ln w="9525" cap="flat">
                    <a:noFill/>
                    <a:prstDash val="solid"/>
                    <a:miter/>
                  </a:ln>
                </p:spPr>
                <p:txBody>
                  <a:bodyPr rtlCol="0" anchor="ctr"/>
                  <a:lstStyle/>
                  <a:p>
                    <a:endParaRPr lang="en-US" sz="1350"/>
                  </a:p>
                </p:txBody>
              </p:sp>
            </p:grpSp>
            <p:sp>
              <p:nvSpPr>
                <p:cNvPr id="1146" name="Freeform: Shape 1145">
                  <a:extLst>
                    <a:ext uri="{FF2B5EF4-FFF2-40B4-BE49-F238E27FC236}">
                      <a16:creationId xmlns:a16="http://schemas.microsoft.com/office/drawing/2014/main" id="{5FFD0F16-DED1-4595-B380-2E2D17E72F97}"/>
                    </a:ext>
                  </a:extLst>
                </p:cNvPr>
                <p:cNvSpPr/>
                <p:nvPr/>
              </p:nvSpPr>
              <p:spPr>
                <a:xfrm>
                  <a:off x="5075653" y="2547050"/>
                  <a:ext cx="34290" cy="43785"/>
                </a:xfrm>
                <a:custGeom>
                  <a:avLst/>
                  <a:gdLst>
                    <a:gd name="connsiteX0" fmla="*/ 17050 w 34290"/>
                    <a:gd name="connsiteY0" fmla="*/ 2337 h 43785"/>
                    <a:gd name="connsiteX1" fmla="*/ 34290 w 34290"/>
                    <a:gd name="connsiteY1" fmla="*/ 11862 h 43785"/>
                    <a:gd name="connsiteX2" fmla="*/ 17240 w 34290"/>
                    <a:gd name="connsiteY2" fmla="*/ 41389 h 43785"/>
                    <a:gd name="connsiteX3" fmla="*/ 0 w 34290"/>
                    <a:gd name="connsiteY3" fmla="*/ 31864 h 43785"/>
                    <a:gd name="connsiteX4" fmla="*/ 17050 w 34290"/>
                    <a:gd name="connsiteY4" fmla="*/ 2337 h 43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43785">
                      <a:moveTo>
                        <a:pt x="17050" y="2337"/>
                      </a:moveTo>
                      <a:cubicBezTo>
                        <a:pt x="26575" y="-3093"/>
                        <a:pt x="34290" y="1289"/>
                        <a:pt x="34290" y="11862"/>
                      </a:cubicBezTo>
                      <a:cubicBezTo>
                        <a:pt x="33574" y="23840"/>
                        <a:pt x="27256" y="34781"/>
                        <a:pt x="17240" y="41389"/>
                      </a:cubicBezTo>
                      <a:cubicBezTo>
                        <a:pt x="7715" y="46914"/>
                        <a:pt x="0" y="42532"/>
                        <a:pt x="0" y="31864"/>
                      </a:cubicBezTo>
                      <a:cubicBezTo>
                        <a:pt x="716" y="19886"/>
                        <a:pt x="7034" y="8945"/>
                        <a:pt x="17050" y="2337"/>
                      </a:cubicBezTo>
                      <a:close/>
                    </a:path>
                  </a:pathLst>
                </a:custGeom>
                <a:solidFill>
                  <a:srgbClr val="E0E0E0"/>
                </a:solidFill>
                <a:ln w="9525" cap="flat">
                  <a:noFill/>
                  <a:prstDash val="solid"/>
                  <a:miter/>
                </a:ln>
              </p:spPr>
              <p:txBody>
                <a:bodyPr rtlCol="0" anchor="ctr"/>
                <a:lstStyle/>
                <a:p>
                  <a:endParaRPr lang="en-US" sz="1350"/>
                </a:p>
              </p:txBody>
            </p:sp>
          </p:grpSp>
          <p:sp>
            <p:nvSpPr>
              <p:cNvPr id="1147" name="Freeform: Shape 1146">
                <a:extLst>
                  <a:ext uri="{FF2B5EF4-FFF2-40B4-BE49-F238E27FC236}">
                    <a16:creationId xmlns:a16="http://schemas.microsoft.com/office/drawing/2014/main" id="{9D1CF24C-911F-4534-94E9-CB8A3BC65EE7}"/>
                  </a:ext>
                </a:extLst>
              </p:cNvPr>
              <p:cNvSpPr/>
              <p:nvPr/>
            </p:nvSpPr>
            <p:spPr>
              <a:xfrm>
                <a:off x="5135184" y="2452041"/>
                <a:ext cx="93821" cy="98774"/>
              </a:xfrm>
              <a:custGeom>
                <a:avLst/>
                <a:gdLst>
                  <a:gd name="connsiteX0" fmla="*/ 93821 w 93821"/>
                  <a:gd name="connsiteY0" fmla="*/ 44672 h 98774"/>
                  <a:gd name="connsiteX1" fmla="*/ 0 w 93821"/>
                  <a:gd name="connsiteY1" fmla="*/ 98774 h 98774"/>
                  <a:gd name="connsiteX2" fmla="*/ 0 w 93821"/>
                  <a:gd name="connsiteY2" fmla="*/ 54197 h 98774"/>
                  <a:gd name="connsiteX3" fmla="*/ 93821 w 93821"/>
                  <a:gd name="connsiteY3" fmla="*/ 0 h 98774"/>
                  <a:gd name="connsiteX4" fmla="*/ 93821 w 93821"/>
                  <a:gd name="connsiteY4" fmla="*/ 44672 h 98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21" h="98774">
                    <a:moveTo>
                      <a:pt x="93821" y="44672"/>
                    </a:moveTo>
                    <a:lnTo>
                      <a:pt x="0" y="98774"/>
                    </a:lnTo>
                    <a:lnTo>
                      <a:pt x="0" y="54197"/>
                    </a:lnTo>
                    <a:lnTo>
                      <a:pt x="93821" y="0"/>
                    </a:lnTo>
                    <a:lnTo>
                      <a:pt x="93821" y="44672"/>
                    </a:lnTo>
                    <a:close/>
                  </a:path>
                </a:pathLst>
              </a:custGeom>
              <a:solidFill>
                <a:srgbClr val="025074"/>
              </a:solidFill>
              <a:ln w="9525" cap="flat">
                <a:noFill/>
                <a:prstDash val="solid"/>
                <a:miter/>
              </a:ln>
            </p:spPr>
            <p:txBody>
              <a:bodyPr rtlCol="0" anchor="ctr"/>
              <a:lstStyle/>
              <a:p>
                <a:endParaRPr lang="en-US" sz="1350"/>
              </a:p>
            </p:txBody>
          </p:sp>
          <p:sp>
            <p:nvSpPr>
              <p:cNvPr id="1148" name="Freeform: Shape 1147">
                <a:extLst>
                  <a:ext uri="{FF2B5EF4-FFF2-40B4-BE49-F238E27FC236}">
                    <a16:creationId xmlns:a16="http://schemas.microsoft.com/office/drawing/2014/main" id="{57DFD270-4514-4436-82F8-B2B63517B7BC}"/>
                  </a:ext>
                </a:extLst>
              </p:cNvPr>
              <p:cNvSpPr/>
              <p:nvPr/>
            </p:nvSpPr>
            <p:spPr>
              <a:xfrm>
                <a:off x="5208146" y="2500047"/>
                <a:ext cx="20859" cy="26574"/>
              </a:xfrm>
              <a:custGeom>
                <a:avLst/>
                <a:gdLst>
                  <a:gd name="connsiteX0" fmla="*/ 0 w 20859"/>
                  <a:gd name="connsiteY0" fmla="*/ 26575 h 26574"/>
                  <a:gd name="connsiteX1" fmla="*/ 20860 w 20859"/>
                  <a:gd name="connsiteY1" fmla="*/ 14478 h 26574"/>
                  <a:gd name="connsiteX2" fmla="*/ 20860 w 20859"/>
                  <a:gd name="connsiteY2" fmla="*/ 0 h 26574"/>
                  <a:gd name="connsiteX3" fmla="*/ 0 w 20859"/>
                  <a:gd name="connsiteY3" fmla="*/ 12097 h 26574"/>
                  <a:gd name="connsiteX4" fmla="*/ 0 w 20859"/>
                  <a:gd name="connsiteY4" fmla="*/ 26575 h 26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9" h="26574">
                    <a:moveTo>
                      <a:pt x="0" y="26575"/>
                    </a:moveTo>
                    <a:lnTo>
                      <a:pt x="20860" y="14478"/>
                    </a:lnTo>
                    <a:lnTo>
                      <a:pt x="20860" y="0"/>
                    </a:lnTo>
                    <a:lnTo>
                      <a:pt x="0" y="12097"/>
                    </a:lnTo>
                    <a:lnTo>
                      <a:pt x="0" y="26575"/>
                    </a:lnTo>
                    <a:close/>
                  </a:path>
                </a:pathLst>
              </a:custGeom>
              <a:solidFill>
                <a:srgbClr val="BBBBBB"/>
              </a:solidFill>
              <a:ln w="9525" cap="flat">
                <a:noFill/>
                <a:prstDash val="solid"/>
                <a:miter/>
              </a:ln>
            </p:spPr>
            <p:txBody>
              <a:bodyPr rtlCol="0" anchor="ctr"/>
              <a:lstStyle/>
              <a:p>
                <a:endParaRPr lang="en-US" sz="1350"/>
              </a:p>
            </p:txBody>
          </p:sp>
          <p:sp>
            <p:nvSpPr>
              <p:cNvPr id="1149" name="Freeform: Shape 1148">
                <a:extLst>
                  <a:ext uri="{FF2B5EF4-FFF2-40B4-BE49-F238E27FC236}">
                    <a16:creationId xmlns:a16="http://schemas.microsoft.com/office/drawing/2014/main" id="{FE728EF1-3501-4879-8AD5-B92FC57CB9B5}"/>
                  </a:ext>
                </a:extLst>
              </p:cNvPr>
              <p:cNvSpPr/>
              <p:nvPr/>
            </p:nvSpPr>
            <p:spPr>
              <a:xfrm>
                <a:off x="5183666" y="2513668"/>
                <a:ext cx="21716" cy="27050"/>
              </a:xfrm>
              <a:custGeom>
                <a:avLst/>
                <a:gdLst>
                  <a:gd name="connsiteX0" fmla="*/ 21717 w 21716"/>
                  <a:gd name="connsiteY0" fmla="*/ 0 h 27050"/>
                  <a:gd name="connsiteX1" fmla="*/ 0 w 21716"/>
                  <a:gd name="connsiteY1" fmla="*/ 12573 h 27050"/>
                  <a:gd name="connsiteX2" fmla="*/ 0 w 21716"/>
                  <a:gd name="connsiteY2" fmla="*/ 27051 h 27050"/>
                  <a:gd name="connsiteX3" fmla="*/ 21717 w 21716"/>
                  <a:gd name="connsiteY3" fmla="*/ 14478 h 27050"/>
                  <a:gd name="connsiteX4" fmla="*/ 21717 w 21716"/>
                  <a:gd name="connsiteY4" fmla="*/ 0 h 2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6" h="27050">
                    <a:moveTo>
                      <a:pt x="21717" y="0"/>
                    </a:moveTo>
                    <a:lnTo>
                      <a:pt x="0" y="12573"/>
                    </a:lnTo>
                    <a:lnTo>
                      <a:pt x="0" y="27051"/>
                    </a:lnTo>
                    <a:lnTo>
                      <a:pt x="21717" y="14478"/>
                    </a:lnTo>
                    <a:lnTo>
                      <a:pt x="21717" y="0"/>
                    </a:lnTo>
                    <a:close/>
                  </a:path>
                </a:pathLst>
              </a:custGeom>
              <a:solidFill>
                <a:srgbClr val="BBBBBB"/>
              </a:solidFill>
              <a:ln w="9525" cap="flat">
                <a:noFill/>
                <a:prstDash val="solid"/>
                <a:miter/>
              </a:ln>
            </p:spPr>
            <p:txBody>
              <a:bodyPr rtlCol="0" anchor="ctr"/>
              <a:lstStyle/>
              <a:p>
                <a:endParaRPr lang="en-US" sz="1350"/>
              </a:p>
            </p:txBody>
          </p:sp>
          <p:sp>
            <p:nvSpPr>
              <p:cNvPr id="1150" name="Freeform: Shape 1149">
                <a:extLst>
                  <a:ext uri="{FF2B5EF4-FFF2-40B4-BE49-F238E27FC236}">
                    <a16:creationId xmlns:a16="http://schemas.microsoft.com/office/drawing/2014/main" id="{AD9CBC39-DA4D-4D86-AAA8-8BA053A5D052}"/>
                  </a:ext>
                </a:extLst>
              </p:cNvPr>
              <p:cNvSpPr/>
              <p:nvPr/>
            </p:nvSpPr>
            <p:spPr>
              <a:xfrm>
                <a:off x="5159378" y="2527764"/>
                <a:ext cx="21526" cy="26955"/>
              </a:xfrm>
              <a:custGeom>
                <a:avLst/>
                <a:gdLst>
                  <a:gd name="connsiteX0" fmla="*/ 0 w 21526"/>
                  <a:gd name="connsiteY0" fmla="*/ 26956 h 26955"/>
                  <a:gd name="connsiteX1" fmla="*/ 21526 w 21526"/>
                  <a:gd name="connsiteY1" fmla="*/ 14573 h 26955"/>
                  <a:gd name="connsiteX2" fmla="*/ 21526 w 21526"/>
                  <a:gd name="connsiteY2" fmla="*/ 0 h 26955"/>
                  <a:gd name="connsiteX3" fmla="*/ 0 w 21526"/>
                  <a:gd name="connsiteY3" fmla="*/ 12478 h 26955"/>
                  <a:gd name="connsiteX4" fmla="*/ 0 w 21526"/>
                  <a:gd name="connsiteY4" fmla="*/ 26956 h 26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6" h="26955">
                    <a:moveTo>
                      <a:pt x="0" y="26956"/>
                    </a:moveTo>
                    <a:lnTo>
                      <a:pt x="21526" y="14573"/>
                    </a:lnTo>
                    <a:lnTo>
                      <a:pt x="21526" y="0"/>
                    </a:lnTo>
                    <a:lnTo>
                      <a:pt x="0" y="12478"/>
                    </a:lnTo>
                    <a:lnTo>
                      <a:pt x="0" y="26956"/>
                    </a:lnTo>
                    <a:close/>
                  </a:path>
                </a:pathLst>
              </a:custGeom>
              <a:solidFill>
                <a:srgbClr val="BBBBBB"/>
              </a:solidFill>
              <a:ln w="9525" cap="flat">
                <a:noFill/>
                <a:prstDash val="solid"/>
                <a:miter/>
              </a:ln>
            </p:spPr>
            <p:txBody>
              <a:bodyPr rtlCol="0" anchor="ctr"/>
              <a:lstStyle/>
              <a:p>
                <a:endParaRPr lang="en-US" sz="1350"/>
              </a:p>
            </p:txBody>
          </p:sp>
          <p:sp>
            <p:nvSpPr>
              <p:cNvPr id="1151" name="Freeform: Shape 1150">
                <a:extLst>
                  <a:ext uri="{FF2B5EF4-FFF2-40B4-BE49-F238E27FC236}">
                    <a16:creationId xmlns:a16="http://schemas.microsoft.com/office/drawing/2014/main" id="{FBEC850B-ABC3-44E8-8130-9273D973E8F1}"/>
                  </a:ext>
                </a:extLst>
              </p:cNvPr>
              <p:cNvSpPr/>
              <p:nvPr/>
            </p:nvSpPr>
            <p:spPr>
              <a:xfrm>
                <a:off x="5135184" y="2541766"/>
                <a:ext cx="21526" cy="26955"/>
              </a:xfrm>
              <a:custGeom>
                <a:avLst/>
                <a:gdLst>
                  <a:gd name="connsiteX0" fmla="*/ 21527 w 21526"/>
                  <a:gd name="connsiteY0" fmla="*/ 0 h 26955"/>
                  <a:gd name="connsiteX1" fmla="*/ 0 w 21526"/>
                  <a:gd name="connsiteY1" fmla="*/ 12478 h 26955"/>
                  <a:gd name="connsiteX2" fmla="*/ 0 w 21526"/>
                  <a:gd name="connsiteY2" fmla="*/ 26956 h 26955"/>
                  <a:gd name="connsiteX3" fmla="*/ 21527 w 21526"/>
                  <a:gd name="connsiteY3" fmla="*/ 14478 h 26955"/>
                  <a:gd name="connsiteX4" fmla="*/ 21527 w 21526"/>
                  <a:gd name="connsiteY4" fmla="*/ 0 h 26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6" h="26955">
                    <a:moveTo>
                      <a:pt x="21527" y="0"/>
                    </a:moveTo>
                    <a:lnTo>
                      <a:pt x="0" y="12478"/>
                    </a:lnTo>
                    <a:lnTo>
                      <a:pt x="0" y="26956"/>
                    </a:lnTo>
                    <a:lnTo>
                      <a:pt x="21527" y="14478"/>
                    </a:lnTo>
                    <a:lnTo>
                      <a:pt x="21527" y="0"/>
                    </a:lnTo>
                    <a:close/>
                  </a:path>
                </a:pathLst>
              </a:custGeom>
              <a:solidFill>
                <a:srgbClr val="BBBBBB"/>
              </a:solidFill>
              <a:ln w="9525" cap="flat">
                <a:noFill/>
                <a:prstDash val="solid"/>
                <a:miter/>
              </a:ln>
            </p:spPr>
            <p:txBody>
              <a:bodyPr rtlCol="0" anchor="ctr"/>
              <a:lstStyle/>
              <a:p>
                <a:endParaRPr lang="en-US" sz="1350"/>
              </a:p>
            </p:txBody>
          </p:sp>
          <p:sp>
            <p:nvSpPr>
              <p:cNvPr id="1152" name="Freeform: Shape 1151">
                <a:extLst>
                  <a:ext uri="{FF2B5EF4-FFF2-40B4-BE49-F238E27FC236}">
                    <a16:creationId xmlns:a16="http://schemas.microsoft.com/office/drawing/2014/main" id="{4FAE24F7-B5F2-4918-922C-715C6573AF51}"/>
                  </a:ext>
                </a:extLst>
              </p:cNvPr>
              <p:cNvSpPr/>
              <p:nvPr/>
            </p:nvSpPr>
            <p:spPr>
              <a:xfrm>
                <a:off x="5138232" y="2508003"/>
                <a:ext cx="20383" cy="26379"/>
              </a:xfrm>
              <a:custGeom>
                <a:avLst/>
                <a:gdLst>
                  <a:gd name="connsiteX0" fmla="*/ 10192 w 20383"/>
                  <a:gd name="connsiteY0" fmla="*/ 25001 h 26379"/>
                  <a:gd name="connsiteX1" fmla="*/ 0 w 20383"/>
                  <a:gd name="connsiteY1" fmla="*/ 19095 h 26379"/>
                  <a:gd name="connsiteX2" fmla="*/ 10192 w 20383"/>
                  <a:gd name="connsiteY2" fmla="*/ 1379 h 26379"/>
                  <a:gd name="connsiteX3" fmla="*/ 20383 w 20383"/>
                  <a:gd name="connsiteY3" fmla="*/ 7284 h 26379"/>
                  <a:gd name="connsiteX4" fmla="*/ 10192 w 20383"/>
                  <a:gd name="connsiteY4" fmla="*/ 25001 h 26379"/>
                  <a:gd name="connsiteX5" fmla="*/ 10192 w 20383"/>
                  <a:gd name="connsiteY5" fmla="*/ 4427 h 26379"/>
                  <a:gd name="connsiteX6" fmla="*/ 2667 w 20383"/>
                  <a:gd name="connsiteY6" fmla="*/ 17571 h 26379"/>
                  <a:gd name="connsiteX7" fmla="*/ 10192 w 20383"/>
                  <a:gd name="connsiteY7" fmla="*/ 21953 h 26379"/>
                  <a:gd name="connsiteX8" fmla="*/ 17811 w 20383"/>
                  <a:gd name="connsiteY8" fmla="*/ 8808 h 26379"/>
                  <a:gd name="connsiteX9" fmla="*/ 10192 w 20383"/>
                  <a:gd name="connsiteY9" fmla="*/ 4427 h 26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83" h="26379">
                    <a:moveTo>
                      <a:pt x="10192" y="25001"/>
                    </a:moveTo>
                    <a:cubicBezTo>
                      <a:pt x="4572" y="28239"/>
                      <a:pt x="0" y="25572"/>
                      <a:pt x="0" y="19095"/>
                    </a:cubicBezTo>
                    <a:cubicBezTo>
                      <a:pt x="391" y="11906"/>
                      <a:pt x="4174" y="5331"/>
                      <a:pt x="10192" y="1379"/>
                    </a:cubicBezTo>
                    <a:cubicBezTo>
                      <a:pt x="15811" y="-1860"/>
                      <a:pt x="20383" y="807"/>
                      <a:pt x="20383" y="7284"/>
                    </a:cubicBezTo>
                    <a:cubicBezTo>
                      <a:pt x="19992" y="14473"/>
                      <a:pt x="16209" y="21049"/>
                      <a:pt x="10192" y="25001"/>
                    </a:cubicBezTo>
                    <a:close/>
                    <a:moveTo>
                      <a:pt x="10192" y="4427"/>
                    </a:moveTo>
                    <a:cubicBezTo>
                      <a:pt x="5734" y="7361"/>
                      <a:pt x="2940" y="12242"/>
                      <a:pt x="2667" y="17571"/>
                    </a:cubicBezTo>
                    <a:cubicBezTo>
                      <a:pt x="2667" y="22334"/>
                      <a:pt x="6001" y="24334"/>
                      <a:pt x="10192" y="21953"/>
                    </a:cubicBezTo>
                    <a:cubicBezTo>
                      <a:pt x="14674" y="19029"/>
                      <a:pt x="17502" y="14151"/>
                      <a:pt x="17811" y="8808"/>
                    </a:cubicBezTo>
                    <a:cubicBezTo>
                      <a:pt x="17812" y="4046"/>
                      <a:pt x="14383" y="2236"/>
                      <a:pt x="10192" y="4427"/>
                    </a:cubicBezTo>
                    <a:close/>
                  </a:path>
                </a:pathLst>
              </a:custGeom>
              <a:solidFill>
                <a:srgbClr val="FFFFFF"/>
              </a:solidFill>
              <a:ln w="9525" cap="flat">
                <a:noFill/>
                <a:prstDash val="solid"/>
                <a:miter/>
              </a:ln>
            </p:spPr>
            <p:txBody>
              <a:bodyPr rtlCol="0" anchor="ctr"/>
              <a:lstStyle/>
              <a:p>
                <a:endParaRPr lang="en-US" sz="1350"/>
              </a:p>
            </p:txBody>
          </p:sp>
          <p:sp>
            <p:nvSpPr>
              <p:cNvPr id="1153" name="Freeform: Shape 1152">
                <a:extLst>
                  <a:ext uri="{FF2B5EF4-FFF2-40B4-BE49-F238E27FC236}">
                    <a16:creationId xmlns:a16="http://schemas.microsoft.com/office/drawing/2014/main" id="{99716CCA-2984-4035-A21C-F55AA5BFD46C}"/>
                  </a:ext>
                </a:extLst>
              </p:cNvPr>
              <p:cNvSpPr/>
              <p:nvPr/>
            </p:nvSpPr>
            <p:spPr>
              <a:xfrm>
                <a:off x="5147186" y="2515630"/>
                <a:ext cx="3428" cy="11124"/>
              </a:xfrm>
              <a:custGeom>
                <a:avLst/>
                <a:gdLst>
                  <a:gd name="connsiteX0" fmla="*/ 3429 w 3428"/>
                  <a:gd name="connsiteY0" fmla="*/ 7943 h 11124"/>
                  <a:gd name="connsiteX1" fmla="*/ 1714 w 3428"/>
                  <a:gd name="connsiteY1" fmla="*/ 10896 h 11124"/>
                  <a:gd name="connsiteX2" fmla="*/ 1714 w 3428"/>
                  <a:gd name="connsiteY2" fmla="*/ 10896 h 11124"/>
                  <a:gd name="connsiteX3" fmla="*/ 0 w 3428"/>
                  <a:gd name="connsiteY3" fmla="*/ 9944 h 11124"/>
                  <a:gd name="connsiteX4" fmla="*/ 0 w 3428"/>
                  <a:gd name="connsiteY4" fmla="*/ 3181 h 11124"/>
                  <a:gd name="connsiteX5" fmla="*/ 1714 w 3428"/>
                  <a:gd name="connsiteY5" fmla="*/ 228 h 11124"/>
                  <a:gd name="connsiteX6" fmla="*/ 1714 w 3428"/>
                  <a:gd name="connsiteY6" fmla="*/ 228 h 11124"/>
                  <a:gd name="connsiteX7" fmla="*/ 3429 w 3428"/>
                  <a:gd name="connsiteY7" fmla="*/ 1181 h 1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8" h="11124">
                    <a:moveTo>
                      <a:pt x="3429" y="7943"/>
                    </a:moveTo>
                    <a:cubicBezTo>
                      <a:pt x="3404" y="9157"/>
                      <a:pt x="2756" y="10273"/>
                      <a:pt x="1714" y="10896"/>
                    </a:cubicBezTo>
                    <a:lnTo>
                      <a:pt x="1714" y="10896"/>
                    </a:lnTo>
                    <a:cubicBezTo>
                      <a:pt x="762" y="11468"/>
                      <a:pt x="0" y="10896"/>
                      <a:pt x="0" y="9944"/>
                    </a:cubicBezTo>
                    <a:lnTo>
                      <a:pt x="0" y="3181"/>
                    </a:lnTo>
                    <a:cubicBezTo>
                      <a:pt x="25" y="1967"/>
                      <a:pt x="673" y="851"/>
                      <a:pt x="1714" y="228"/>
                    </a:cubicBezTo>
                    <a:lnTo>
                      <a:pt x="1714" y="228"/>
                    </a:lnTo>
                    <a:cubicBezTo>
                      <a:pt x="2667" y="-343"/>
                      <a:pt x="3429" y="228"/>
                      <a:pt x="3429" y="1181"/>
                    </a:cubicBezTo>
                    <a:close/>
                  </a:path>
                </a:pathLst>
              </a:custGeom>
              <a:solidFill>
                <a:srgbClr val="FFFFFF"/>
              </a:solidFill>
              <a:ln w="9525" cap="flat">
                <a:noFill/>
                <a:prstDash val="solid"/>
                <a:miter/>
              </a:ln>
            </p:spPr>
            <p:txBody>
              <a:bodyPr rtlCol="0" anchor="ctr"/>
              <a:lstStyle/>
              <a:p>
                <a:endParaRPr lang="en-US" sz="1350"/>
              </a:p>
            </p:txBody>
          </p:sp>
          <p:sp>
            <p:nvSpPr>
              <p:cNvPr id="1154" name="Freeform: Shape 1153">
                <a:extLst>
                  <a:ext uri="{FF2B5EF4-FFF2-40B4-BE49-F238E27FC236}">
                    <a16:creationId xmlns:a16="http://schemas.microsoft.com/office/drawing/2014/main" id="{DB170E71-B786-4782-91A6-096CDD880E80}"/>
                  </a:ext>
                </a:extLst>
              </p:cNvPr>
              <p:cNvSpPr/>
              <p:nvPr/>
            </p:nvSpPr>
            <p:spPr>
              <a:xfrm>
                <a:off x="5206532" y="2468900"/>
                <a:ext cx="20505" cy="27241"/>
              </a:xfrm>
              <a:custGeom>
                <a:avLst/>
                <a:gdLst>
                  <a:gd name="connsiteX0" fmla="*/ 20282 w 20505"/>
                  <a:gd name="connsiteY0" fmla="*/ 5715 h 27241"/>
                  <a:gd name="connsiteX1" fmla="*/ 19711 w 20505"/>
                  <a:gd name="connsiteY1" fmla="*/ 3334 h 27241"/>
                  <a:gd name="connsiteX2" fmla="*/ 19711 w 20505"/>
                  <a:gd name="connsiteY2" fmla="*/ 3334 h 27241"/>
                  <a:gd name="connsiteX3" fmla="*/ 16949 w 20505"/>
                  <a:gd name="connsiteY3" fmla="*/ 4953 h 27241"/>
                  <a:gd name="connsiteX4" fmla="*/ 15710 w 20505"/>
                  <a:gd name="connsiteY4" fmla="*/ 3619 h 27241"/>
                  <a:gd name="connsiteX5" fmla="*/ 16663 w 20505"/>
                  <a:gd name="connsiteY5" fmla="*/ 0 h 27241"/>
                  <a:gd name="connsiteX6" fmla="*/ 16663 w 20505"/>
                  <a:gd name="connsiteY6" fmla="*/ 0 h 27241"/>
                  <a:gd name="connsiteX7" fmla="*/ 14567 w 20505"/>
                  <a:gd name="connsiteY7" fmla="*/ 0 h 27241"/>
                  <a:gd name="connsiteX8" fmla="*/ 14567 w 20505"/>
                  <a:gd name="connsiteY8" fmla="*/ 0 h 27241"/>
                  <a:gd name="connsiteX9" fmla="*/ 12567 w 20505"/>
                  <a:gd name="connsiteY9" fmla="*/ 3334 h 27241"/>
                  <a:gd name="connsiteX10" fmla="*/ 10376 w 20505"/>
                  <a:gd name="connsiteY10" fmla="*/ 4191 h 27241"/>
                  <a:gd name="connsiteX11" fmla="*/ 9233 w 20505"/>
                  <a:gd name="connsiteY11" fmla="*/ 2000 h 27241"/>
                  <a:gd name="connsiteX12" fmla="*/ 8757 w 20505"/>
                  <a:gd name="connsiteY12" fmla="*/ 2000 h 27241"/>
                  <a:gd name="connsiteX13" fmla="*/ 6471 w 20505"/>
                  <a:gd name="connsiteY13" fmla="*/ 4000 h 27241"/>
                  <a:gd name="connsiteX14" fmla="*/ 6471 w 20505"/>
                  <a:gd name="connsiteY14" fmla="*/ 4572 h 27241"/>
                  <a:gd name="connsiteX15" fmla="*/ 6471 w 20505"/>
                  <a:gd name="connsiteY15" fmla="*/ 7810 h 27241"/>
                  <a:gd name="connsiteX16" fmla="*/ 4661 w 20505"/>
                  <a:gd name="connsiteY16" fmla="*/ 10287 h 27241"/>
                  <a:gd name="connsiteX17" fmla="*/ 1994 w 20505"/>
                  <a:gd name="connsiteY17" fmla="*/ 10287 h 27241"/>
                  <a:gd name="connsiteX18" fmla="*/ 1994 w 20505"/>
                  <a:gd name="connsiteY18" fmla="*/ 10287 h 27241"/>
                  <a:gd name="connsiteX19" fmla="*/ 661 w 20505"/>
                  <a:gd name="connsiteY19" fmla="*/ 13335 h 27241"/>
                  <a:gd name="connsiteX20" fmla="*/ 661 w 20505"/>
                  <a:gd name="connsiteY20" fmla="*/ 13335 h 27241"/>
                  <a:gd name="connsiteX21" fmla="*/ 2566 w 20505"/>
                  <a:gd name="connsiteY21" fmla="*/ 14478 h 27241"/>
                  <a:gd name="connsiteX22" fmla="*/ 2566 w 20505"/>
                  <a:gd name="connsiteY22" fmla="*/ 17240 h 27241"/>
                  <a:gd name="connsiteX23" fmla="*/ 89 w 20505"/>
                  <a:gd name="connsiteY23" fmla="*/ 20002 h 27241"/>
                  <a:gd name="connsiteX24" fmla="*/ 89 w 20505"/>
                  <a:gd name="connsiteY24" fmla="*/ 20669 h 27241"/>
                  <a:gd name="connsiteX25" fmla="*/ 566 w 20505"/>
                  <a:gd name="connsiteY25" fmla="*/ 23050 h 27241"/>
                  <a:gd name="connsiteX26" fmla="*/ 566 w 20505"/>
                  <a:gd name="connsiteY26" fmla="*/ 23050 h 27241"/>
                  <a:gd name="connsiteX27" fmla="*/ 1232 w 20505"/>
                  <a:gd name="connsiteY27" fmla="*/ 22288 h 27241"/>
                  <a:gd name="connsiteX28" fmla="*/ 2471 w 20505"/>
                  <a:gd name="connsiteY28" fmla="*/ 23622 h 27241"/>
                  <a:gd name="connsiteX29" fmla="*/ 1518 w 20505"/>
                  <a:gd name="connsiteY29" fmla="*/ 27241 h 27241"/>
                  <a:gd name="connsiteX30" fmla="*/ 1518 w 20505"/>
                  <a:gd name="connsiteY30" fmla="*/ 27241 h 27241"/>
                  <a:gd name="connsiteX31" fmla="*/ 3518 w 20505"/>
                  <a:gd name="connsiteY31" fmla="*/ 27241 h 27241"/>
                  <a:gd name="connsiteX32" fmla="*/ 5423 w 20505"/>
                  <a:gd name="connsiteY32" fmla="*/ 23908 h 27241"/>
                  <a:gd name="connsiteX33" fmla="*/ 7614 w 20505"/>
                  <a:gd name="connsiteY33" fmla="*/ 23050 h 27241"/>
                  <a:gd name="connsiteX34" fmla="*/ 8852 w 20505"/>
                  <a:gd name="connsiteY34" fmla="*/ 25241 h 27241"/>
                  <a:gd name="connsiteX35" fmla="*/ 8852 w 20505"/>
                  <a:gd name="connsiteY35" fmla="*/ 25241 h 27241"/>
                  <a:gd name="connsiteX36" fmla="*/ 11138 w 20505"/>
                  <a:gd name="connsiteY36" fmla="*/ 23241 h 27241"/>
                  <a:gd name="connsiteX37" fmla="*/ 11138 w 20505"/>
                  <a:gd name="connsiteY37" fmla="*/ 22669 h 27241"/>
                  <a:gd name="connsiteX38" fmla="*/ 11138 w 20505"/>
                  <a:gd name="connsiteY38" fmla="*/ 19431 h 27241"/>
                  <a:gd name="connsiteX39" fmla="*/ 12948 w 20505"/>
                  <a:gd name="connsiteY39" fmla="*/ 16954 h 27241"/>
                  <a:gd name="connsiteX40" fmla="*/ 15615 w 20505"/>
                  <a:gd name="connsiteY40" fmla="*/ 16954 h 27241"/>
                  <a:gd name="connsiteX41" fmla="*/ 16091 w 20505"/>
                  <a:gd name="connsiteY41" fmla="*/ 16954 h 27241"/>
                  <a:gd name="connsiteX42" fmla="*/ 17330 w 20505"/>
                  <a:gd name="connsiteY42" fmla="*/ 13906 h 27241"/>
                  <a:gd name="connsiteX43" fmla="*/ 17330 w 20505"/>
                  <a:gd name="connsiteY43" fmla="*/ 13906 h 27241"/>
                  <a:gd name="connsiteX44" fmla="*/ 15424 w 20505"/>
                  <a:gd name="connsiteY44" fmla="*/ 12763 h 27241"/>
                  <a:gd name="connsiteX45" fmla="*/ 15424 w 20505"/>
                  <a:gd name="connsiteY45" fmla="*/ 10001 h 27241"/>
                  <a:gd name="connsiteX46" fmla="*/ 17901 w 20505"/>
                  <a:gd name="connsiteY46" fmla="*/ 7239 h 27241"/>
                  <a:gd name="connsiteX47" fmla="*/ 19854 w 20505"/>
                  <a:gd name="connsiteY47" fmla="*/ 7668 h 27241"/>
                  <a:gd name="connsiteX48" fmla="*/ 20282 w 20505"/>
                  <a:gd name="connsiteY48" fmla="*/ 5715 h 27241"/>
                  <a:gd name="connsiteX49" fmla="*/ 10091 w 20505"/>
                  <a:gd name="connsiteY49" fmla="*/ 18002 h 27241"/>
                  <a:gd name="connsiteX50" fmla="*/ 4852 w 20505"/>
                  <a:gd name="connsiteY50" fmla="*/ 17145 h 27241"/>
                  <a:gd name="connsiteX51" fmla="*/ 8186 w 20505"/>
                  <a:gd name="connsiteY51" fmla="*/ 9144 h 27241"/>
                  <a:gd name="connsiteX52" fmla="*/ 13424 w 20505"/>
                  <a:gd name="connsiteY52" fmla="*/ 10001 h 27241"/>
                  <a:gd name="connsiteX53" fmla="*/ 9900 w 20505"/>
                  <a:gd name="connsiteY53" fmla="*/ 18002 h 2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0505" h="27241">
                    <a:moveTo>
                      <a:pt x="20282" y="5715"/>
                    </a:moveTo>
                    <a:lnTo>
                      <a:pt x="19711" y="3334"/>
                    </a:lnTo>
                    <a:cubicBezTo>
                      <a:pt x="19711" y="3334"/>
                      <a:pt x="19711" y="3334"/>
                      <a:pt x="19711" y="3334"/>
                    </a:cubicBezTo>
                    <a:lnTo>
                      <a:pt x="16949" y="4953"/>
                    </a:lnTo>
                    <a:cubicBezTo>
                      <a:pt x="16667" y="4402"/>
                      <a:pt x="16239" y="3941"/>
                      <a:pt x="15710" y="3619"/>
                    </a:cubicBezTo>
                    <a:lnTo>
                      <a:pt x="16663" y="0"/>
                    </a:lnTo>
                    <a:cubicBezTo>
                      <a:pt x="16663" y="0"/>
                      <a:pt x="16663" y="0"/>
                      <a:pt x="16663" y="0"/>
                    </a:cubicBezTo>
                    <a:lnTo>
                      <a:pt x="14567" y="0"/>
                    </a:lnTo>
                    <a:cubicBezTo>
                      <a:pt x="14567" y="0"/>
                      <a:pt x="14567" y="0"/>
                      <a:pt x="14567" y="0"/>
                    </a:cubicBezTo>
                    <a:lnTo>
                      <a:pt x="12567" y="3334"/>
                    </a:lnTo>
                    <a:lnTo>
                      <a:pt x="10376" y="4191"/>
                    </a:lnTo>
                    <a:lnTo>
                      <a:pt x="9233" y="2000"/>
                    </a:lnTo>
                    <a:cubicBezTo>
                      <a:pt x="9233" y="2000"/>
                      <a:pt x="9233" y="2000"/>
                      <a:pt x="8757" y="2000"/>
                    </a:cubicBezTo>
                    <a:lnTo>
                      <a:pt x="6471" y="4000"/>
                    </a:lnTo>
                    <a:cubicBezTo>
                      <a:pt x="6385" y="4181"/>
                      <a:pt x="6385" y="4391"/>
                      <a:pt x="6471" y="4572"/>
                    </a:cubicBezTo>
                    <a:lnTo>
                      <a:pt x="6471" y="7810"/>
                    </a:lnTo>
                    <a:cubicBezTo>
                      <a:pt x="5784" y="8572"/>
                      <a:pt x="5178" y="9402"/>
                      <a:pt x="4661" y="10287"/>
                    </a:cubicBezTo>
                    <a:lnTo>
                      <a:pt x="1994" y="10287"/>
                    </a:lnTo>
                    <a:cubicBezTo>
                      <a:pt x="1994" y="10287"/>
                      <a:pt x="1994" y="10287"/>
                      <a:pt x="1994" y="10287"/>
                    </a:cubicBezTo>
                    <a:lnTo>
                      <a:pt x="661" y="13335"/>
                    </a:lnTo>
                    <a:cubicBezTo>
                      <a:pt x="661" y="13335"/>
                      <a:pt x="661" y="13335"/>
                      <a:pt x="661" y="13335"/>
                    </a:cubicBezTo>
                    <a:lnTo>
                      <a:pt x="2566" y="14478"/>
                    </a:lnTo>
                    <a:cubicBezTo>
                      <a:pt x="2520" y="15398"/>
                      <a:pt x="2520" y="16320"/>
                      <a:pt x="2566" y="17240"/>
                    </a:cubicBezTo>
                    <a:lnTo>
                      <a:pt x="89" y="20002"/>
                    </a:lnTo>
                    <a:cubicBezTo>
                      <a:pt x="-30" y="20209"/>
                      <a:pt x="-30" y="20463"/>
                      <a:pt x="89" y="20669"/>
                    </a:cubicBezTo>
                    <a:lnTo>
                      <a:pt x="566" y="23050"/>
                    </a:lnTo>
                    <a:cubicBezTo>
                      <a:pt x="566" y="23050"/>
                      <a:pt x="566" y="23050"/>
                      <a:pt x="566" y="23050"/>
                    </a:cubicBezTo>
                    <a:lnTo>
                      <a:pt x="1232" y="22288"/>
                    </a:lnTo>
                    <a:cubicBezTo>
                      <a:pt x="1542" y="22818"/>
                      <a:pt x="1965" y="23274"/>
                      <a:pt x="2471" y="23622"/>
                    </a:cubicBezTo>
                    <a:lnTo>
                      <a:pt x="1518" y="27241"/>
                    </a:lnTo>
                    <a:cubicBezTo>
                      <a:pt x="1518" y="27241"/>
                      <a:pt x="1518" y="27241"/>
                      <a:pt x="1518" y="27241"/>
                    </a:cubicBezTo>
                    <a:lnTo>
                      <a:pt x="3518" y="27241"/>
                    </a:lnTo>
                    <a:lnTo>
                      <a:pt x="5423" y="23908"/>
                    </a:lnTo>
                    <a:cubicBezTo>
                      <a:pt x="6184" y="23706"/>
                      <a:pt x="6919" y="23418"/>
                      <a:pt x="7614" y="23050"/>
                    </a:cubicBezTo>
                    <a:lnTo>
                      <a:pt x="8852" y="25241"/>
                    </a:lnTo>
                    <a:cubicBezTo>
                      <a:pt x="8852" y="25241"/>
                      <a:pt x="8852" y="25241"/>
                      <a:pt x="8852" y="25241"/>
                    </a:cubicBezTo>
                    <a:lnTo>
                      <a:pt x="11138" y="23241"/>
                    </a:lnTo>
                    <a:cubicBezTo>
                      <a:pt x="11138" y="23241"/>
                      <a:pt x="11138" y="23241"/>
                      <a:pt x="11138" y="22669"/>
                    </a:cubicBezTo>
                    <a:lnTo>
                      <a:pt x="11138" y="19431"/>
                    </a:lnTo>
                    <a:cubicBezTo>
                      <a:pt x="11825" y="18670"/>
                      <a:pt x="12431" y="17840"/>
                      <a:pt x="12948" y="16954"/>
                    </a:cubicBezTo>
                    <a:lnTo>
                      <a:pt x="15615" y="16954"/>
                    </a:lnTo>
                    <a:lnTo>
                      <a:pt x="16091" y="16954"/>
                    </a:lnTo>
                    <a:lnTo>
                      <a:pt x="17330" y="13906"/>
                    </a:lnTo>
                    <a:cubicBezTo>
                      <a:pt x="17330" y="13906"/>
                      <a:pt x="17330" y="13906"/>
                      <a:pt x="17330" y="13906"/>
                    </a:cubicBezTo>
                    <a:lnTo>
                      <a:pt x="15424" y="12763"/>
                    </a:lnTo>
                    <a:cubicBezTo>
                      <a:pt x="15517" y="11845"/>
                      <a:pt x="15517" y="10920"/>
                      <a:pt x="15424" y="10001"/>
                    </a:cubicBezTo>
                    <a:lnTo>
                      <a:pt x="17901" y="7239"/>
                    </a:lnTo>
                    <a:cubicBezTo>
                      <a:pt x="18322" y="7897"/>
                      <a:pt x="19196" y="8088"/>
                      <a:pt x="19854" y="7668"/>
                    </a:cubicBezTo>
                    <a:cubicBezTo>
                      <a:pt x="20511" y="7247"/>
                      <a:pt x="20703" y="6373"/>
                      <a:pt x="20282" y="5715"/>
                    </a:cubicBezTo>
                    <a:close/>
                    <a:moveTo>
                      <a:pt x="10091" y="18002"/>
                    </a:moveTo>
                    <a:cubicBezTo>
                      <a:pt x="7709" y="19907"/>
                      <a:pt x="5423" y="19526"/>
                      <a:pt x="4852" y="17145"/>
                    </a:cubicBezTo>
                    <a:cubicBezTo>
                      <a:pt x="4615" y="14098"/>
                      <a:pt x="5855" y="11122"/>
                      <a:pt x="8186" y="9144"/>
                    </a:cubicBezTo>
                    <a:cubicBezTo>
                      <a:pt x="10567" y="7239"/>
                      <a:pt x="12948" y="7620"/>
                      <a:pt x="13424" y="10001"/>
                    </a:cubicBezTo>
                    <a:cubicBezTo>
                      <a:pt x="13615" y="13082"/>
                      <a:pt x="12302" y="16064"/>
                      <a:pt x="9900" y="18002"/>
                    </a:cubicBezTo>
                    <a:close/>
                  </a:path>
                </a:pathLst>
              </a:custGeom>
              <a:solidFill>
                <a:srgbClr val="FFFFFF"/>
              </a:solidFill>
              <a:ln w="9525" cap="flat">
                <a:noFill/>
                <a:prstDash val="solid"/>
                <a:miter/>
              </a:ln>
            </p:spPr>
            <p:txBody>
              <a:bodyPr rtlCol="0" anchor="ctr"/>
              <a:lstStyle/>
              <a:p>
                <a:endParaRPr lang="en-US" sz="1350"/>
              </a:p>
            </p:txBody>
          </p:sp>
          <p:sp>
            <p:nvSpPr>
              <p:cNvPr id="1155" name="Freeform: Shape 1154">
                <a:extLst>
                  <a:ext uri="{FF2B5EF4-FFF2-40B4-BE49-F238E27FC236}">
                    <a16:creationId xmlns:a16="http://schemas.microsoft.com/office/drawing/2014/main" id="{CAFCF08E-7044-4082-ADD2-4140CCE7693D}"/>
                  </a:ext>
                </a:extLst>
              </p:cNvPr>
              <p:cNvSpPr/>
              <p:nvPr/>
            </p:nvSpPr>
            <p:spPr>
              <a:xfrm>
                <a:off x="5162413" y="2497348"/>
                <a:ext cx="16728" cy="22310"/>
              </a:xfrm>
              <a:custGeom>
                <a:avLst/>
                <a:gdLst>
                  <a:gd name="connsiteX0" fmla="*/ 679 w 16728"/>
                  <a:gd name="connsiteY0" fmla="*/ 18605 h 22310"/>
                  <a:gd name="connsiteX1" fmla="*/ 6585 w 16728"/>
                  <a:gd name="connsiteY1" fmla="*/ 22034 h 22310"/>
                  <a:gd name="connsiteX2" fmla="*/ 8394 w 16728"/>
                  <a:gd name="connsiteY2" fmla="*/ 22034 h 22310"/>
                  <a:gd name="connsiteX3" fmla="*/ 10204 w 16728"/>
                  <a:gd name="connsiteY3" fmla="*/ 20224 h 22310"/>
                  <a:gd name="connsiteX4" fmla="*/ 16015 w 16728"/>
                  <a:gd name="connsiteY4" fmla="*/ 10033 h 22310"/>
                  <a:gd name="connsiteX5" fmla="*/ 16015 w 16728"/>
                  <a:gd name="connsiteY5" fmla="*/ 6223 h 22310"/>
                  <a:gd name="connsiteX6" fmla="*/ 12681 w 16728"/>
                  <a:gd name="connsiteY6" fmla="*/ 8128 h 22310"/>
                  <a:gd name="connsiteX7" fmla="*/ 11157 w 16728"/>
                  <a:gd name="connsiteY7" fmla="*/ 10699 h 22310"/>
                  <a:gd name="connsiteX8" fmla="*/ 11157 w 16728"/>
                  <a:gd name="connsiteY8" fmla="*/ 2032 h 22310"/>
                  <a:gd name="connsiteX9" fmla="*/ 8394 w 16728"/>
                  <a:gd name="connsiteY9" fmla="*/ 413 h 22310"/>
                  <a:gd name="connsiteX10" fmla="*/ 5537 w 16728"/>
                  <a:gd name="connsiteY10" fmla="*/ 5270 h 22310"/>
                  <a:gd name="connsiteX11" fmla="*/ 5537 w 16728"/>
                  <a:gd name="connsiteY11" fmla="*/ 14033 h 22310"/>
                  <a:gd name="connsiteX12" fmla="*/ 4108 w 16728"/>
                  <a:gd name="connsiteY12" fmla="*/ 13081 h 22310"/>
                  <a:gd name="connsiteX13" fmla="*/ 679 w 16728"/>
                  <a:gd name="connsiteY13" fmla="*/ 15081 h 22310"/>
                  <a:gd name="connsiteX14" fmla="*/ 679 w 16728"/>
                  <a:gd name="connsiteY14" fmla="*/ 18605 h 22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28" h="22310">
                    <a:moveTo>
                      <a:pt x="679" y="18605"/>
                    </a:moveTo>
                    <a:lnTo>
                      <a:pt x="6585" y="22034"/>
                    </a:lnTo>
                    <a:cubicBezTo>
                      <a:pt x="7132" y="22403"/>
                      <a:pt x="7847" y="22403"/>
                      <a:pt x="8394" y="22034"/>
                    </a:cubicBezTo>
                    <a:cubicBezTo>
                      <a:pt x="9175" y="21640"/>
                      <a:pt x="9810" y="21006"/>
                      <a:pt x="10204" y="20224"/>
                    </a:cubicBezTo>
                    <a:lnTo>
                      <a:pt x="16015" y="10033"/>
                    </a:lnTo>
                    <a:cubicBezTo>
                      <a:pt x="16967" y="8509"/>
                      <a:pt x="16967" y="6699"/>
                      <a:pt x="16015" y="6223"/>
                    </a:cubicBezTo>
                    <a:cubicBezTo>
                      <a:pt x="15062" y="5746"/>
                      <a:pt x="13633" y="6223"/>
                      <a:pt x="12681" y="8128"/>
                    </a:cubicBezTo>
                    <a:lnTo>
                      <a:pt x="11157" y="10699"/>
                    </a:lnTo>
                    <a:lnTo>
                      <a:pt x="11157" y="2032"/>
                    </a:lnTo>
                    <a:cubicBezTo>
                      <a:pt x="11157" y="222"/>
                      <a:pt x="9918" y="-540"/>
                      <a:pt x="8394" y="413"/>
                    </a:cubicBezTo>
                    <a:cubicBezTo>
                      <a:pt x="6693" y="1456"/>
                      <a:pt x="5622" y="3277"/>
                      <a:pt x="5537" y="5270"/>
                    </a:cubicBezTo>
                    <a:lnTo>
                      <a:pt x="5537" y="14033"/>
                    </a:lnTo>
                    <a:lnTo>
                      <a:pt x="4108" y="13081"/>
                    </a:lnTo>
                    <a:cubicBezTo>
                      <a:pt x="3156" y="13081"/>
                      <a:pt x="1632" y="13081"/>
                      <a:pt x="679" y="15081"/>
                    </a:cubicBezTo>
                    <a:cubicBezTo>
                      <a:pt x="-273" y="17081"/>
                      <a:pt x="-178" y="18129"/>
                      <a:pt x="679" y="18605"/>
                    </a:cubicBezTo>
                    <a:close/>
                  </a:path>
                </a:pathLst>
              </a:custGeom>
              <a:solidFill>
                <a:srgbClr val="FFFFFF"/>
              </a:solidFill>
              <a:ln w="9525" cap="flat">
                <a:noFill/>
                <a:prstDash val="solid"/>
                <a:miter/>
              </a:ln>
            </p:spPr>
            <p:txBody>
              <a:bodyPr rtlCol="0" anchor="ctr"/>
              <a:lstStyle/>
              <a:p>
                <a:endParaRPr lang="en-US" sz="1350"/>
              </a:p>
            </p:txBody>
          </p:sp>
          <p:sp>
            <p:nvSpPr>
              <p:cNvPr id="1156" name="Freeform: Shape 1155">
                <a:extLst>
                  <a:ext uri="{FF2B5EF4-FFF2-40B4-BE49-F238E27FC236}">
                    <a16:creationId xmlns:a16="http://schemas.microsoft.com/office/drawing/2014/main" id="{D49B5153-8FAF-4036-B733-4390067EF948}"/>
                  </a:ext>
                </a:extLst>
              </p:cNvPr>
              <p:cNvSpPr/>
              <p:nvPr/>
            </p:nvSpPr>
            <p:spPr>
              <a:xfrm>
                <a:off x="5185119" y="2484516"/>
                <a:ext cx="16085" cy="21047"/>
              </a:xfrm>
              <a:custGeom>
                <a:avLst/>
                <a:gdLst>
                  <a:gd name="connsiteX0" fmla="*/ 15407 w 16085"/>
                  <a:gd name="connsiteY0" fmla="*/ 3529 h 21047"/>
                  <a:gd name="connsiteX1" fmla="*/ 9787 w 16085"/>
                  <a:gd name="connsiteY1" fmla="*/ 196 h 21047"/>
                  <a:gd name="connsiteX2" fmla="*/ 7977 w 16085"/>
                  <a:gd name="connsiteY2" fmla="*/ 196 h 21047"/>
                  <a:gd name="connsiteX3" fmla="*/ 6263 w 16085"/>
                  <a:gd name="connsiteY3" fmla="*/ 1910 h 21047"/>
                  <a:gd name="connsiteX4" fmla="*/ 643 w 16085"/>
                  <a:gd name="connsiteY4" fmla="*/ 11435 h 21047"/>
                  <a:gd name="connsiteX5" fmla="*/ 643 w 16085"/>
                  <a:gd name="connsiteY5" fmla="*/ 15055 h 21047"/>
                  <a:gd name="connsiteX6" fmla="*/ 3881 w 16085"/>
                  <a:gd name="connsiteY6" fmla="*/ 13245 h 21047"/>
                  <a:gd name="connsiteX7" fmla="*/ 5310 w 16085"/>
                  <a:gd name="connsiteY7" fmla="*/ 10768 h 21047"/>
                  <a:gd name="connsiteX8" fmla="*/ 5310 w 16085"/>
                  <a:gd name="connsiteY8" fmla="*/ 19150 h 21047"/>
                  <a:gd name="connsiteX9" fmla="*/ 7977 w 16085"/>
                  <a:gd name="connsiteY9" fmla="*/ 20674 h 21047"/>
                  <a:gd name="connsiteX10" fmla="*/ 10739 w 16085"/>
                  <a:gd name="connsiteY10" fmla="*/ 16007 h 21047"/>
                  <a:gd name="connsiteX11" fmla="*/ 10739 w 16085"/>
                  <a:gd name="connsiteY11" fmla="*/ 7625 h 21047"/>
                  <a:gd name="connsiteX12" fmla="*/ 12168 w 16085"/>
                  <a:gd name="connsiteY12" fmla="*/ 8482 h 21047"/>
                  <a:gd name="connsiteX13" fmla="*/ 15407 w 16085"/>
                  <a:gd name="connsiteY13" fmla="*/ 6577 h 21047"/>
                  <a:gd name="connsiteX14" fmla="*/ 15407 w 16085"/>
                  <a:gd name="connsiteY14" fmla="*/ 3529 h 2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085" h="21047">
                    <a:moveTo>
                      <a:pt x="15407" y="3529"/>
                    </a:moveTo>
                    <a:lnTo>
                      <a:pt x="9787" y="196"/>
                    </a:lnTo>
                    <a:cubicBezTo>
                      <a:pt x="9212" y="-65"/>
                      <a:pt x="8552" y="-65"/>
                      <a:pt x="7977" y="196"/>
                    </a:cubicBezTo>
                    <a:cubicBezTo>
                      <a:pt x="7270" y="613"/>
                      <a:pt x="6680" y="1203"/>
                      <a:pt x="6263" y="1910"/>
                    </a:cubicBezTo>
                    <a:lnTo>
                      <a:pt x="643" y="11435"/>
                    </a:lnTo>
                    <a:cubicBezTo>
                      <a:pt x="-214" y="12959"/>
                      <a:pt x="-214" y="14578"/>
                      <a:pt x="643" y="15055"/>
                    </a:cubicBezTo>
                    <a:cubicBezTo>
                      <a:pt x="1500" y="15531"/>
                      <a:pt x="3024" y="15055"/>
                      <a:pt x="3881" y="13245"/>
                    </a:cubicBezTo>
                    <a:lnTo>
                      <a:pt x="5310" y="10768"/>
                    </a:lnTo>
                    <a:lnTo>
                      <a:pt x="5310" y="19150"/>
                    </a:lnTo>
                    <a:cubicBezTo>
                      <a:pt x="5310" y="20865"/>
                      <a:pt x="6548" y="21532"/>
                      <a:pt x="7977" y="20674"/>
                    </a:cubicBezTo>
                    <a:cubicBezTo>
                      <a:pt x="9600" y="19658"/>
                      <a:pt x="10630" y="17919"/>
                      <a:pt x="10739" y="16007"/>
                    </a:cubicBezTo>
                    <a:lnTo>
                      <a:pt x="10739" y="7625"/>
                    </a:lnTo>
                    <a:lnTo>
                      <a:pt x="12168" y="8482"/>
                    </a:lnTo>
                    <a:cubicBezTo>
                      <a:pt x="13025" y="8482"/>
                      <a:pt x="14454" y="8482"/>
                      <a:pt x="15407" y="6577"/>
                    </a:cubicBezTo>
                    <a:cubicBezTo>
                      <a:pt x="16359" y="4672"/>
                      <a:pt x="16264" y="4006"/>
                      <a:pt x="15407" y="3529"/>
                    </a:cubicBezTo>
                    <a:close/>
                  </a:path>
                </a:pathLst>
              </a:custGeom>
              <a:solidFill>
                <a:srgbClr val="FFFFFF"/>
              </a:solidFill>
              <a:ln w="9525" cap="flat">
                <a:noFill/>
                <a:prstDash val="solid"/>
                <a:miter/>
              </a:ln>
            </p:spPr>
            <p:txBody>
              <a:bodyPr rtlCol="0" anchor="ctr"/>
              <a:lstStyle/>
              <a:p>
                <a:endParaRPr lang="en-US" sz="1350"/>
              </a:p>
            </p:txBody>
          </p:sp>
          <p:grpSp>
            <p:nvGrpSpPr>
              <p:cNvPr id="1157" name="Graphic 2">
                <a:extLst>
                  <a:ext uri="{FF2B5EF4-FFF2-40B4-BE49-F238E27FC236}">
                    <a16:creationId xmlns:a16="http://schemas.microsoft.com/office/drawing/2014/main" id="{AC0D6D88-E91D-4554-A98C-FC7D961B98C2}"/>
                  </a:ext>
                </a:extLst>
              </p:cNvPr>
              <p:cNvGrpSpPr/>
              <p:nvPr/>
            </p:nvGrpSpPr>
            <p:grpSpPr>
              <a:xfrm>
                <a:off x="3868955" y="3021305"/>
                <a:ext cx="167901" cy="121645"/>
                <a:chOff x="3868955" y="3021305"/>
                <a:chExt cx="167901" cy="121645"/>
              </a:xfrm>
            </p:grpSpPr>
            <p:sp>
              <p:nvSpPr>
                <p:cNvPr id="1158" name="Freeform: Shape 1157">
                  <a:extLst>
                    <a:ext uri="{FF2B5EF4-FFF2-40B4-BE49-F238E27FC236}">
                      <a16:creationId xmlns:a16="http://schemas.microsoft.com/office/drawing/2014/main" id="{524BC3D5-6F24-4BB0-BA97-4FCBE878B56A}"/>
                    </a:ext>
                  </a:extLst>
                </p:cNvPr>
                <p:cNvSpPr/>
                <p:nvPr/>
              </p:nvSpPr>
              <p:spPr>
                <a:xfrm>
                  <a:off x="3889219" y="3021305"/>
                  <a:ext cx="142398" cy="76530"/>
                </a:xfrm>
                <a:custGeom>
                  <a:avLst/>
                  <a:gdLst>
                    <a:gd name="connsiteX0" fmla="*/ 142399 w 142398"/>
                    <a:gd name="connsiteY0" fmla="*/ 76531 h 76530"/>
                    <a:gd name="connsiteX1" fmla="*/ 10192 w 142398"/>
                    <a:gd name="connsiteY1" fmla="*/ 1188 h 76530"/>
                    <a:gd name="connsiteX2" fmla="*/ 0 w 142398"/>
                    <a:gd name="connsiteY2" fmla="*/ 1188 h 76530"/>
                    <a:gd name="connsiteX3" fmla="*/ 132207 w 142398"/>
                    <a:gd name="connsiteY3" fmla="*/ 76531 h 76530"/>
                    <a:gd name="connsiteX4" fmla="*/ 142399 w 142398"/>
                    <a:gd name="connsiteY4" fmla="*/ 76531 h 76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98" h="76530">
                      <a:moveTo>
                        <a:pt x="142399" y="76531"/>
                      </a:moveTo>
                      <a:lnTo>
                        <a:pt x="10192" y="1188"/>
                      </a:lnTo>
                      <a:cubicBezTo>
                        <a:pt x="6979" y="-396"/>
                        <a:pt x="3213" y="-396"/>
                        <a:pt x="0" y="1188"/>
                      </a:cubicBezTo>
                      <a:lnTo>
                        <a:pt x="132207" y="76531"/>
                      </a:lnTo>
                      <a:cubicBezTo>
                        <a:pt x="135420" y="74947"/>
                        <a:pt x="139186" y="74947"/>
                        <a:pt x="142399" y="76531"/>
                      </a:cubicBezTo>
                      <a:close/>
                    </a:path>
                  </a:pathLst>
                </a:custGeom>
                <a:solidFill>
                  <a:srgbClr val="9F9F9F"/>
                </a:solidFill>
                <a:ln w="9525" cap="flat">
                  <a:noFill/>
                  <a:prstDash val="solid"/>
                  <a:miter/>
                </a:ln>
              </p:spPr>
              <p:txBody>
                <a:bodyPr rtlCol="0" anchor="ctr"/>
                <a:lstStyle/>
                <a:p>
                  <a:endParaRPr lang="en-US" sz="1350"/>
                </a:p>
              </p:txBody>
            </p:sp>
            <p:grpSp>
              <p:nvGrpSpPr>
                <p:cNvPr id="1159" name="Graphic 2">
                  <a:extLst>
                    <a:ext uri="{FF2B5EF4-FFF2-40B4-BE49-F238E27FC236}">
                      <a16:creationId xmlns:a16="http://schemas.microsoft.com/office/drawing/2014/main" id="{94A85101-9DA9-43E8-B24F-FD42CFCB61B7}"/>
                    </a:ext>
                  </a:extLst>
                </p:cNvPr>
                <p:cNvGrpSpPr/>
                <p:nvPr/>
              </p:nvGrpSpPr>
              <p:grpSpPr>
                <a:xfrm>
                  <a:off x="3868955" y="3022493"/>
                  <a:ext cx="152470" cy="119253"/>
                  <a:chOff x="3868955" y="3022493"/>
                  <a:chExt cx="152470" cy="119253"/>
                </a:xfrm>
              </p:grpSpPr>
              <p:sp>
                <p:nvSpPr>
                  <p:cNvPr id="1160" name="Freeform: Shape 1159">
                    <a:extLst>
                      <a:ext uri="{FF2B5EF4-FFF2-40B4-BE49-F238E27FC236}">
                        <a16:creationId xmlns:a16="http://schemas.microsoft.com/office/drawing/2014/main" id="{279D9253-6A17-4C2F-B81D-EC30C557B25E}"/>
                      </a:ext>
                    </a:extLst>
                  </p:cNvPr>
                  <p:cNvSpPr/>
                  <p:nvPr/>
                </p:nvSpPr>
                <p:spPr>
                  <a:xfrm>
                    <a:off x="3869026" y="3022493"/>
                    <a:ext cx="152400" cy="103155"/>
                  </a:xfrm>
                  <a:custGeom>
                    <a:avLst/>
                    <a:gdLst>
                      <a:gd name="connsiteX0" fmla="*/ 17621 w 152400"/>
                      <a:gd name="connsiteY0" fmla="*/ 1238 h 103155"/>
                      <a:gd name="connsiteX1" fmla="*/ 20193 w 152400"/>
                      <a:gd name="connsiteY1" fmla="*/ 0 h 103155"/>
                      <a:gd name="connsiteX2" fmla="*/ 152400 w 152400"/>
                      <a:gd name="connsiteY2" fmla="*/ 75343 h 103155"/>
                      <a:gd name="connsiteX3" fmla="*/ 149828 w 152400"/>
                      <a:gd name="connsiteY3" fmla="*/ 76581 h 103155"/>
                      <a:gd name="connsiteX4" fmla="*/ 132207 w 152400"/>
                      <a:gd name="connsiteY4" fmla="*/ 103156 h 103155"/>
                      <a:gd name="connsiteX5" fmla="*/ 0 w 152400"/>
                      <a:gd name="connsiteY5" fmla="*/ 27813 h 103155"/>
                      <a:gd name="connsiteX6" fmla="*/ 17621 w 152400"/>
                      <a:gd name="connsiteY6" fmla="*/ 1238 h 10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03155">
                        <a:moveTo>
                          <a:pt x="17621" y="1238"/>
                        </a:moveTo>
                        <a:lnTo>
                          <a:pt x="20193" y="0"/>
                        </a:lnTo>
                        <a:lnTo>
                          <a:pt x="152400" y="75343"/>
                        </a:lnTo>
                        <a:lnTo>
                          <a:pt x="149828" y="76581"/>
                        </a:lnTo>
                        <a:cubicBezTo>
                          <a:pt x="140558" y="82647"/>
                          <a:pt x="134187" y="92256"/>
                          <a:pt x="132207" y="103156"/>
                        </a:cubicBezTo>
                        <a:lnTo>
                          <a:pt x="0" y="27813"/>
                        </a:lnTo>
                        <a:cubicBezTo>
                          <a:pt x="1980" y="16913"/>
                          <a:pt x="8351" y="7305"/>
                          <a:pt x="17621" y="1238"/>
                        </a:cubicBezTo>
                        <a:close/>
                      </a:path>
                    </a:pathLst>
                  </a:custGeom>
                  <a:solidFill>
                    <a:srgbClr val="E5E5E5"/>
                  </a:solidFill>
                  <a:ln w="9525" cap="flat">
                    <a:noFill/>
                    <a:prstDash val="solid"/>
                    <a:miter/>
                  </a:ln>
                </p:spPr>
                <p:txBody>
                  <a:bodyPr rtlCol="0" anchor="ctr"/>
                  <a:lstStyle/>
                  <a:p>
                    <a:endParaRPr lang="en-US" sz="1350"/>
                  </a:p>
                </p:txBody>
              </p:sp>
              <p:sp>
                <p:nvSpPr>
                  <p:cNvPr id="1161" name="Freeform: Shape 1160">
                    <a:extLst>
                      <a:ext uri="{FF2B5EF4-FFF2-40B4-BE49-F238E27FC236}">
                        <a16:creationId xmlns:a16="http://schemas.microsoft.com/office/drawing/2014/main" id="{BF367D4E-58CF-4CBA-B042-9E6A63E2569C}"/>
                      </a:ext>
                    </a:extLst>
                  </p:cNvPr>
                  <p:cNvSpPr/>
                  <p:nvPr/>
                </p:nvSpPr>
                <p:spPr>
                  <a:xfrm>
                    <a:off x="3868955" y="3050306"/>
                    <a:ext cx="137516" cy="91440"/>
                  </a:xfrm>
                  <a:custGeom>
                    <a:avLst/>
                    <a:gdLst>
                      <a:gd name="connsiteX0" fmla="*/ 132278 w 137516"/>
                      <a:gd name="connsiteY0" fmla="*/ 75343 h 91440"/>
                      <a:gd name="connsiteX1" fmla="*/ 71 w 137516"/>
                      <a:gd name="connsiteY1" fmla="*/ 0 h 91440"/>
                      <a:gd name="connsiteX2" fmla="*/ 71 w 137516"/>
                      <a:gd name="connsiteY2" fmla="*/ 4572 h 91440"/>
                      <a:gd name="connsiteX3" fmla="*/ 5309 w 137516"/>
                      <a:gd name="connsiteY3" fmla="*/ 16097 h 91440"/>
                      <a:gd name="connsiteX4" fmla="*/ 137517 w 137516"/>
                      <a:gd name="connsiteY4" fmla="*/ 91440 h 91440"/>
                      <a:gd name="connsiteX5" fmla="*/ 132278 w 137516"/>
                      <a:gd name="connsiteY5" fmla="*/ 79915 h 91440"/>
                      <a:gd name="connsiteX6" fmla="*/ 132278 w 137516"/>
                      <a:gd name="connsiteY6" fmla="*/ 75343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516" h="91440">
                        <a:moveTo>
                          <a:pt x="132278" y="75343"/>
                        </a:moveTo>
                        <a:lnTo>
                          <a:pt x="71" y="0"/>
                        </a:lnTo>
                        <a:cubicBezTo>
                          <a:pt x="-24" y="1523"/>
                          <a:pt x="-24" y="3050"/>
                          <a:pt x="71" y="4572"/>
                        </a:cubicBezTo>
                        <a:cubicBezTo>
                          <a:pt x="-288" y="9060"/>
                          <a:pt x="1692" y="13417"/>
                          <a:pt x="5309" y="16097"/>
                        </a:cubicBezTo>
                        <a:lnTo>
                          <a:pt x="137517" y="91440"/>
                        </a:lnTo>
                        <a:cubicBezTo>
                          <a:pt x="133854" y="88796"/>
                          <a:pt x="131861" y="84413"/>
                          <a:pt x="132278" y="79915"/>
                        </a:cubicBezTo>
                        <a:cubicBezTo>
                          <a:pt x="132183" y="78392"/>
                          <a:pt x="132183" y="76865"/>
                          <a:pt x="132278" y="75343"/>
                        </a:cubicBezTo>
                        <a:close/>
                      </a:path>
                    </a:pathLst>
                  </a:custGeom>
                  <a:solidFill>
                    <a:srgbClr val="9F9F9F"/>
                  </a:solidFill>
                  <a:ln w="9525" cap="flat">
                    <a:noFill/>
                    <a:prstDash val="solid"/>
                    <a:miter/>
                  </a:ln>
                </p:spPr>
                <p:txBody>
                  <a:bodyPr rtlCol="0" anchor="ctr"/>
                  <a:lstStyle/>
                  <a:p>
                    <a:endParaRPr lang="en-US" sz="1350"/>
                  </a:p>
                </p:txBody>
              </p:sp>
            </p:grpSp>
            <p:sp>
              <p:nvSpPr>
                <p:cNvPr id="1162" name="Freeform: Shape 1161">
                  <a:extLst>
                    <a:ext uri="{FF2B5EF4-FFF2-40B4-BE49-F238E27FC236}">
                      <a16:creationId xmlns:a16="http://schemas.microsoft.com/office/drawing/2014/main" id="{EFAD6DC7-8DC5-4662-9B68-6ECA624EB0E7}"/>
                    </a:ext>
                  </a:extLst>
                </p:cNvPr>
                <p:cNvSpPr/>
                <p:nvPr/>
              </p:nvSpPr>
              <p:spPr>
                <a:xfrm>
                  <a:off x="4000852" y="3096631"/>
                  <a:ext cx="36004" cy="46320"/>
                </a:xfrm>
                <a:custGeom>
                  <a:avLst/>
                  <a:gdLst>
                    <a:gd name="connsiteX0" fmla="*/ 18002 w 36004"/>
                    <a:gd name="connsiteY0" fmla="*/ 2443 h 46320"/>
                    <a:gd name="connsiteX1" fmla="*/ 0 w 36004"/>
                    <a:gd name="connsiteY1" fmla="*/ 33590 h 46320"/>
                    <a:gd name="connsiteX2" fmla="*/ 18098 w 36004"/>
                    <a:gd name="connsiteY2" fmla="*/ 43877 h 46320"/>
                    <a:gd name="connsiteX3" fmla="*/ 36005 w 36004"/>
                    <a:gd name="connsiteY3" fmla="*/ 12730 h 46320"/>
                    <a:gd name="connsiteX4" fmla="*/ 18002 w 36004"/>
                    <a:gd name="connsiteY4" fmla="*/ 2443 h 46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4" h="46320">
                      <a:moveTo>
                        <a:pt x="18002" y="2443"/>
                      </a:moveTo>
                      <a:cubicBezTo>
                        <a:pt x="7374" y="9357"/>
                        <a:pt x="686" y="20929"/>
                        <a:pt x="0" y="33590"/>
                      </a:cubicBezTo>
                      <a:cubicBezTo>
                        <a:pt x="0" y="44925"/>
                        <a:pt x="8097" y="49592"/>
                        <a:pt x="18098" y="43877"/>
                      </a:cubicBezTo>
                      <a:cubicBezTo>
                        <a:pt x="28667" y="36920"/>
                        <a:pt x="35311" y="25364"/>
                        <a:pt x="36005" y="12730"/>
                      </a:cubicBezTo>
                      <a:cubicBezTo>
                        <a:pt x="36005" y="1395"/>
                        <a:pt x="27908" y="-3272"/>
                        <a:pt x="18002" y="2443"/>
                      </a:cubicBezTo>
                      <a:close/>
                    </a:path>
                  </a:pathLst>
                </a:custGeom>
                <a:solidFill>
                  <a:srgbClr val="F0910A"/>
                </a:solidFill>
                <a:ln w="9525" cap="flat">
                  <a:noFill/>
                  <a:prstDash val="solid"/>
                  <a:miter/>
                </a:ln>
              </p:spPr>
              <p:txBody>
                <a:bodyPr rtlCol="0" anchor="ctr"/>
                <a:lstStyle/>
                <a:p>
                  <a:endParaRPr lang="en-US" sz="1350"/>
                </a:p>
              </p:txBody>
            </p:sp>
          </p:grpSp>
          <p:grpSp>
            <p:nvGrpSpPr>
              <p:cNvPr id="1163" name="Graphic 2">
                <a:extLst>
                  <a:ext uri="{FF2B5EF4-FFF2-40B4-BE49-F238E27FC236}">
                    <a16:creationId xmlns:a16="http://schemas.microsoft.com/office/drawing/2014/main" id="{25B77FC4-06A1-4240-96DB-26BF95CDC45B}"/>
                  </a:ext>
                </a:extLst>
              </p:cNvPr>
              <p:cNvGrpSpPr/>
              <p:nvPr/>
            </p:nvGrpSpPr>
            <p:grpSpPr>
              <a:xfrm>
                <a:off x="3973134" y="3064083"/>
                <a:ext cx="81248" cy="90483"/>
                <a:chOff x="3973134" y="3064083"/>
                <a:chExt cx="81248" cy="90483"/>
              </a:xfrm>
            </p:grpSpPr>
            <p:sp>
              <p:nvSpPr>
                <p:cNvPr id="1164" name="Freeform: Shape 1163">
                  <a:extLst>
                    <a:ext uri="{FF2B5EF4-FFF2-40B4-BE49-F238E27FC236}">
                      <a16:creationId xmlns:a16="http://schemas.microsoft.com/office/drawing/2014/main" id="{77057C6F-1A6D-4016-AE16-E7DF94F316D7}"/>
                    </a:ext>
                  </a:extLst>
                </p:cNvPr>
                <p:cNvSpPr/>
                <p:nvPr/>
              </p:nvSpPr>
              <p:spPr>
                <a:xfrm>
                  <a:off x="3973486" y="3127649"/>
                  <a:ext cx="40033" cy="26479"/>
                </a:xfrm>
                <a:custGeom>
                  <a:avLst/>
                  <a:gdLst>
                    <a:gd name="connsiteX0" fmla="*/ 38129 w 40033"/>
                    <a:gd name="connsiteY0" fmla="*/ 22288 h 26479"/>
                    <a:gd name="connsiteX1" fmla="*/ 29 w 40033"/>
                    <a:gd name="connsiteY1" fmla="*/ 0 h 26479"/>
                    <a:gd name="connsiteX2" fmla="*/ 1934 w 40033"/>
                    <a:gd name="connsiteY2" fmla="*/ 4191 h 26479"/>
                    <a:gd name="connsiteX3" fmla="*/ 40034 w 40033"/>
                    <a:gd name="connsiteY3" fmla="*/ 26479 h 26479"/>
                    <a:gd name="connsiteX4" fmla="*/ 38129 w 40033"/>
                    <a:gd name="connsiteY4" fmla="*/ 22288 h 26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33" h="26479">
                      <a:moveTo>
                        <a:pt x="38129" y="22288"/>
                      </a:moveTo>
                      <a:lnTo>
                        <a:pt x="29" y="0"/>
                      </a:lnTo>
                      <a:cubicBezTo>
                        <a:pt x="-158" y="1641"/>
                        <a:pt x="574" y="3253"/>
                        <a:pt x="1934" y="4191"/>
                      </a:cubicBezTo>
                      <a:lnTo>
                        <a:pt x="40034" y="26479"/>
                      </a:lnTo>
                      <a:cubicBezTo>
                        <a:pt x="38690" y="25527"/>
                        <a:pt x="37963" y="23927"/>
                        <a:pt x="38129" y="22288"/>
                      </a:cubicBezTo>
                      <a:close/>
                    </a:path>
                  </a:pathLst>
                </a:custGeom>
                <a:solidFill>
                  <a:srgbClr val="EBEBEB"/>
                </a:solidFill>
                <a:ln w="9525" cap="flat">
                  <a:noFill/>
                  <a:prstDash val="solid"/>
                  <a:miter/>
                </a:ln>
              </p:spPr>
              <p:txBody>
                <a:bodyPr rtlCol="0" anchor="ctr"/>
                <a:lstStyle/>
                <a:p>
                  <a:endParaRPr lang="en-US" sz="1350"/>
                </a:p>
              </p:txBody>
            </p:sp>
            <p:sp>
              <p:nvSpPr>
                <p:cNvPr id="1165" name="Freeform: Shape 1164">
                  <a:extLst>
                    <a:ext uri="{FF2B5EF4-FFF2-40B4-BE49-F238E27FC236}">
                      <a16:creationId xmlns:a16="http://schemas.microsoft.com/office/drawing/2014/main" id="{4E0EA309-A5E3-4405-BC5E-2D19F6021063}"/>
                    </a:ext>
                  </a:extLst>
                </p:cNvPr>
                <p:cNvSpPr/>
                <p:nvPr/>
              </p:nvSpPr>
              <p:spPr>
                <a:xfrm>
                  <a:off x="4009710" y="3064083"/>
                  <a:ext cx="42767" cy="23179"/>
                </a:xfrm>
                <a:custGeom>
                  <a:avLst/>
                  <a:gdLst>
                    <a:gd name="connsiteX0" fmla="*/ 42767 w 42767"/>
                    <a:gd name="connsiteY0" fmla="*/ 22704 h 23179"/>
                    <a:gd name="connsiteX1" fmla="*/ 4667 w 42767"/>
                    <a:gd name="connsiteY1" fmla="*/ 415 h 23179"/>
                    <a:gd name="connsiteX2" fmla="*/ 0 w 42767"/>
                    <a:gd name="connsiteY2" fmla="*/ 891 h 23179"/>
                    <a:gd name="connsiteX3" fmla="*/ 38100 w 42767"/>
                    <a:gd name="connsiteY3" fmla="*/ 23180 h 23179"/>
                    <a:gd name="connsiteX4" fmla="*/ 42767 w 42767"/>
                    <a:gd name="connsiteY4" fmla="*/ 22704 h 23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67" h="23179">
                      <a:moveTo>
                        <a:pt x="42767" y="22704"/>
                      </a:moveTo>
                      <a:lnTo>
                        <a:pt x="4667" y="415"/>
                      </a:lnTo>
                      <a:cubicBezTo>
                        <a:pt x="3139" y="-276"/>
                        <a:pt x="1357" y="-95"/>
                        <a:pt x="0" y="891"/>
                      </a:cubicBezTo>
                      <a:lnTo>
                        <a:pt x="38100" y="23180"/>
                      </a:lnTo>
                      <a:cubicBezTo>
                        <a:pt x="39457" y="22194"/>
                        <a:pt x="41239" y="22012"/>
                        <a:pt x="42767" y="22704"/>
                      </a:cubicBezTo>
                      <a:close/>
                    </a:path>
                  </a:pathLst>
                </a:custGeom>
                <a:solidFill>
                  <a:srgbClr val="C9C9C9"/>
                </a:solidFill>
                <a:ln w="9525" cap="flat">
                  <a:noFill/>
                  <a:prstDash val="solid"/>
                  <a:miter/>
                </a:ln>
              </p:spPr>
              <p:txBody>
                <a:bodyPr rtlCol="0" anchor="ctr"/>
                <a:lstStyle/>
                <a:p>
                  <a:endParaRPr lang="en-US" sz="1350"/>
                </a:p>
              </p:txBody>
            </p:sp>
            <p:sp>
              <p:nvSpPr>
                <p:cNvPr id="1166" name="Freeform: Shape 1165">
                  <a:extLst>
                    <a:ext uri="{FF2B5EF4-FFF2-40B4-BE49-F238E27FC236}">
                      <a16:creationId xmlns:a16="http://schemas.microsoft.com/office/drawing/2014/main" id="{6EA4597D-86D4-49E0-B662-3A9E3886960F}"/>
                    </a:ext>
                  </a:extLst>
                </p:cNvPr>
                <p:cNvSpPr/>
                <p:nvPr/>
              </p:nvSpPr>
              <p:spPr>
                <a:xfrm>
                  <a:off x="3973134" y="3093454"/>
                  <a:ext cx="38481" cy="56483"/>
                </a:xfrm>
                <a:custGeom>
                  <a:avLst/>
                  <a:gdLst>
                    <a:gd name="connsiteX0" fmla="*/ 38386 w 38481"/>
                    <a:gd name="connsiteY0" fmla="*/ 22289 h 56483"/>
                    <a:gd name="connsiteX1" fmla="*/ 0 w 38481"/>
                    <a:gd name="connsiteY1" fmla="*/ 0 h 56483"/>
                    <a:gd name="connsiteX2" fmla="*/ 95 w 38481"/>
                    <a:gd name="connsiteY2" fmla="*/ 34195 h 56483"/>
                    <a:gd name="connsiteX3" fmla="*/ 38481 w 38481"/>
                    <a:gd name="connsiteY3" fmla="*/ 56483 h 56483"/>
                    <a:gd name="connsiteX4" fmla="*/ 38386 w 38481"/>
                    <a:gd name="connsiteY4" fmla="*/ 22289 h 56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81" h="56483">
                      <a:moveTo>
                        <a:pt x="38386" y="22289"/>
                      </a:moveTo>
                      <a:lnTo>
                        <a:pt x="0" y="0"/>
                      </a:lnTo>
                      <a:lnTo>
                        <a:pt x="95" y="34195"/>
                      </a:lnTo>
                      <a:lnTo>
                        <a:pt x="38481" y="56483"/>
                      </a:lnTo>
                      <a:lnTo>
                        <a:pt x="38386" y="22289"/>
                      </a:lnTo>
                      <a:close/>
                    </a:path>
                  </a:pathLst>
                </a:custGeom>
                <a:solidFill>
                  <a:srgbClr val="F5F5F5"/>
                </a:solidFill>
                <a:ln w="9525" cap="flat">
                  <a:noFill/>
                  <a:prstDash val="solid"/>
                  <a:miter/>
                </a:ln>
              </p:spPr>
              <p:txBody>
                <a:bodyPr rtlCol="0" anchor="ctr"/>
                <a:lstStyle/>
                <a:p>
                  <a:endParaRPr lang="en-US" sz="1350"/>
                </a:p>
              </p:txBody>
            </p:sp>
            <p:sp>
              <p:nvSpPr>
                <p:cNvPr id="1167" name="Freeform: Shape 1166">
                  <a:extLst>
                    <a:ext uri="{FF2B5EF4-FFF2-40B4-BE49-F238E27FC236}">
                      <a16:creationId xmlns:a16="http://schemas.microsoft.com/office/drawing/2014/main" id="{3C0F1B5E-EE80-40BC-AE83-3683D3CFA7F5}"/>
                    </a:ext>
                  </a:extLst>
                </p:cNvPr>
                <p:cNvSpPr/>
                <p:nvPr/>
              </p:nvSpPr>
              <p:spPr>
                <a:xfrm>
                  <a:off x="3979611" y="3064975"/>
                  <a:ext cx="68199" cy="39433"/>
                </a:xfrm>
                <a:custGeom>
                  <a:avLst/>
                  <a:gdLst>
                    <a:gd name="connsiteX0" fmla="*/ 68199 w 68199"/>
                    <a:gd name="connsiteY0" fmla="*/ 22288 h 39433"/>
                    <a:gd name="connsiteX1" fmla="*/ 29813 w 68199"/>
                    <a:gd name="connsiteY1" fmla="*/ 0 h 39433"/>
                    <a:gd name="connsiteX2" fmla="*/ 0 w 68199"/>
                    <a:gd name="connsiteY2" fmla="*/ 17145 h 39433"/>
                    <a:gd name="connsiteX3" fmla="*/ 38481 w 68199"/>
                    <a:gd name="connsiteY3" fmla="*/ 39433 h 39433"/>
                    <a:gd name="connsiteX4" fmla="*/ 68199 w 68199"/>
                    <a:gd name="connsiteY4" fmla="*/ 22288 h 39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99" h="39433">
                      <a:moveTo>
                        <a:pt x="68199" y="22288"/>
                      </a:moveTo>
                      <a:lnTo>
                        <a:pt x="29813" y="0"/>
                      </a:lnTo>
                      <a:lnTo>
                        <a:pt x="0" y="17145"/>
                      </a:lnTo>
                      <a:lnTo>
                        <a:pt x="38481" y="39433"/>
                      </a:lnTo>
                      <a:lnTo>
                        <a:pt x="68199" y="22288"/>
                      </a:lnTo>
                      <a:close/>
                    </a:path>
                  </a:pathLst>
                </a:custGeom>
                <a:solidFill>
                  <a:srgbClr val="DCDCDC"/>
                </a:solidFill>
                <a:ln w="9525" cap="flat">
                  <a:noFill/>
                  <a:prstDash val="solid"/>
                  <a:miter/>
                </a:ln>
              </p:spPr>
              <p:txBody>
                <a:bodyPr rtlCol="0" anchor="ctr"/>
                <a:lstStyle/>
                <a:p>
                  <a:endParaRPr lang="en-US" sz="1350"/>
                </a:p>
              </p:txBody>
            </p:sp>
            <p:sp>
              <p:nvSpPr>
                <p:cNvPr id="1168" name="Freeform: Shape 1167">
                  <a:extLst>
                    <a:ext uri="{FF2B5EF4-FFF2-40B4-BE49-F238E27FC236}">
                      <a16:creationId xmlns:a16="http://schemas.microsoft.com/office/drawing/2014/main" id="{AC8BDA0A-2510-4351-83A9-0BF50F77B98B}"/>
                    </a:ext>
                  </a:extLst>
                </p:cNvPr>
                <p:cNvSpPr/>
                <p:nvPr/>
              </p:nvSpPr>
              <p:spPr>
                <a:xfrm>
                  <a:off x="3973515" y="3082119"/>
                  <a:ext cx="44672" cy="33623"/>
                </a:xfrm>
                <a:custGeom>
                  <a:avLst/>
                  <a:gdLst>
                    <a:gd name="connsiteX0" fmla="*/ 44577 w 44672"/>
                    <a:gd name="connsiteY0" fmla="*/ 22289 h 33623"/>
                    <a:gd name="connsiteX1" fmla="*/ 6477 w 44672"/>
                    <a:gd name="connsiteY1" fmla="*/ 0 h 33623"/>
                    <a:gd name="connsiteX2" fmla="*/ 0 w 44672"/>
                    <a:gd name="connsiteY2" fmla="*/ 11335 h 33623"/>
                    <a:gd name="connsiteX3" fmla="*/ 38100 w 44672"/>
                    <a:gd name="connsiteY3" fmla="*/ 33623 h 33623"/>
                    <a:gd name="connsiteX4" fmla="*/ 44672 w 44672"/>
                    <a:gd name="connsiteY4" fmla="*/ 22289 h 33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 h="33623">
                      <a:moveTo>
                        <a:pt x="44577" y="22289"/>
                      </a:moveTo>
                      <a:lnTo>
                        <a:pt x="6477" y="0"/>
                      </a:lnTo>
                      <a:cubicBezTo>
                        <a:pt x="2629" y="2524"/>
                        <a:pt x="221" y="6738"/>
                        <a:pt x="0" y="11335"/>
                      </a:cubicBezTo>
                      <a:lnTo>
                        <a:pt x="38100" y="33623"/>
                      </a:lnTo>
                      <a:cubicBezTo>
                        <a:pt x="38373" y="29018"/>
                        <a:pt x="40811" y="24814"/>
                        <a:pt x="44672" y="22289"/>
                      </a:cubicBezTo>
                      <a:close/>
                    </a:path>
                  </a:pathLst>
                </a:custGeom>
                <a:solidFill>
                  <a:srgbClr val="EBEBEB"/>
                </a:solidFill>
                <a:ln w="9525" cap="flat">
                  <a:noFill/>
                  <a:prstDash val="solid"/>
                  <a:miter/>
                </a:ln>
              </p:spPr>
              <p:txBody>
                <a:bodyPr rtlCol="0" anchor="ctr"/>
                <a:lstStyle/>
                <a:p>
                  <a:endParaRPr lang="en-US" sz="1350"/>
                </a:p>
              </p:txBody>
            </p:sp>
            <p:sp>
              <p:nvSpPr>
                <p:cNvPr id="1169" name="Freeform: Shape 1168">
                  <a:extLst>
                    <a:ext uri="{FF2B5EF4-FFF2-40B4-BE49-F238E27FC236}">
                      <a16:creationId xmlns:a16="http://schemas.microsoft.com/office/drawing/2014/main" id="{AD43A447-8470-438E-BE00-E9D4D16A601E}"/>
                    </a:ext>
                  </a:extLst>
                </p:cNvPr>
                <p:cNvSpPr/>
                <p:nvPr/>
              </p:nvSpPr>
              <p:spPr>
                <a:xfrm>
                  <a:off x="4011520" y="3086559"/>
                  <a:ext cx="42862" cy="68007"/>
                </a:xfrm>
                <a:custGeom>
                  <a:avLst/>
                  <a:gdLst>
                    <a:gd name="connsiteX0" fmla="*/ 6572 w 42862"/>
                    <a:gd name="connsiteY0" fmla="*/ 17849 h 68007"/>
                    <a:gd name="connsiteX1" fmla="*/ 0 w 42862"/>
                    <a:gd name="connsiteY1" fmla="*/ 29184 h 68007"/>
                    <a:gd name="connsiteX2" fmla="*/ 0 w 42862"/>
                    <a:gd name="connsiteY2" fmla="*/ 63378 h 68007"/>
                    <a:gd name="connsiteX3" fmla="*/ 6572 w 42862"/>
                    <a:gd name="connsiteY3" fmla="*/ 67093 h 68007"/>
                    <a:gd name="connsiteX4" fmla="*/ 36290 w 42862"/>
                    <a:gd name="connsiteY4" fmla="*/ 49948 h 68007"/>
                    <a:gd name="connsiteX5" fmla="*/ 42863 w 42862"/>
                    <a:gd name="connsiteY5" fmla="*/ 38613 h 68007"/>
                    <a:gd name="connsiteX6" fmla="*/ 42863 w 42862"/>
                    <a:gd name="connsiteY6" fmla="*/ 4704 h 68007"/>
                    <a:gd name="connsiteX7" fmla="*/ 36290 w 42862"/>
                    <a:gd name="connsiteY7" fmla="*/ 894 h 68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62" h="68007">
                      <a:moveTo>
                        <a:pt x="6572" y="17849"/>
                      </a:moveTo>
                      <a:cubicBezTo>
                        <a:pt x="2711" y="20374"/>
                        <a:pt x="273" y="24578"/>
                        <a:pt x="0" y="29184"/>
                      </a:cubicBezTo>
                      <a:lnTo>
                        <a:pt x="0" y="63378"/>
                      </a:lnTo>
                      <a:cubicBezTo>
                        <a:pt x="0" y="67569"/>
                        <a:pt x="2953" y="69189"/>
                        <a:pt x="6572" y="67093"/>
                      </a:cubicBezTo>
                      <a:lnTo>
                        <a:pt x="36290" y="49948"/>
                      </a:lnTo>
                      <a:cubicBezTo>
                        <a:pt x="40163" y="47434"/>
                        <a:pt x="42604" y="43223"/>
                        <a:pt x="42863" y="38613"/>
                      </a:cubicBezTo>
                      <a:lnTo>
                        <a:pt x="42863" y="4704"/>
                      </a:lnTo>
                      <a:cubicBezTo>
                        <a:pt x="42863" y="513"/>
                        <a:pt x="39910" y="-1201"/>
                        <a:pt x="36290" y="894"/>
                      </a:cubicBezTo>
                      <a:close/>
                    </a:path>
                  </a:pathLst>
                </a:custGeom>
                <a:solidFill>
                  <a:srgbClr val="BFBFBF"/>
                </a:solidFill>
                <a:ln w="9525" cap="flat">
                  <a:noFill/>
                  <a:prstDash val="solid"/>
                  <a:miter/>
                </a:ln>
              </p:spPr>
              <p:txBody>
                <a:bodyPr rtlCol="0" anchor="ctr"/>
                <a:lstStyle/>
                <a:p>
                  <a:endParaRPr lang="en-US" sz="1350"/>
                </a:p>
              </p:txBody>
            </p:sp>
          </p:grpSp>
          <p:grpSp>
            <p:nvGrpSpPr>
              <p:cNvPr id="1170" name="Graphic 2">
                <a:extLst>
                  <a:ext uri="{FF2B5EF4-FFF2-40B4-BE49-F238E27FC236}">
                    <a16:creationId xmlns:a16="http://schemas.microsoft.com/office/drawing/2014/main" id="{67D46229-BC26-4B25-A76A-8AE6DB0C3B5B}"/>
                  </a:ext>
                </a:extLst>
              </p:cNvPr>
              <p:cNvGrpSpPr/>
              <p:nvPr/>
            </p:nvGrpSpPr>
            <p:grpSpPr>
              <a:xfrm>
                <a:off x="3988374" y="2845423"/>
                <a:ext cx="54578" cy="258984"/>
                <a:chOff x="3988374" y="2845423"/>
                <a:chExt cx="54578" cy="258984"/>
              </a:xfrm>
            </p:grpSpPr>
            <p:sp>
              <p:nvSpPr>
                <p:cNvPr id="1171" name="Freeform: Shape 1170">
                  <a:extLst>
                    <a:ext uri="{FF2B5EF4-FFF2-40B4-BE49-F238E27FC236}">
                      <a16:creationId xmlns:a16="http://schemas.microsoft.com/office/drawing/2014/main" id="{F17A6956-16C6-442A-9E7E-E0D28C324D75}"/>
                    </a:ext>
                  </a:extLst>
                </p:cNvPr>
                <p:cNvSpPr/>
                <p:nvPr/>
              </p:nvSpPr>
              <p:spPr>
                <a:xfrm>
                  <a:off x="3988374" y="2862187"/>
                  <a:ext cx="25431" cy="242220"/>
                </a:xfrm>
                <a:custGeom>
                  <a:avLst/>
                  <a:gdLst>
                    <a:gd name="connsiteX0" fmla="*/ 25241 w 25431"/>
                    <a:gd name="connsiteY0" fmla="*/ 14669 h 242220"/>
                    <a:gd name="connsiteX1" fmla="*/ 0 w 25431"/>
                    <a:gd name="connsiteY1" fmla="*/ 0 h 242220"/>
                    <a:gd name="connsiteX2" fmla="*/ 190 w 25431"/>
                    <a:gd name="connsiteY2" fmla="*/ 227648 h 242220"/>
                    <a:gd name="connsiteX3" fmla="*/ 25432 w 25431"/>
                    <a:gd name="connsiteY3" fmla="*/ 242221 h 242220"/>
                    <a:gd name="connsiteX4" fmla="*/ 25241 w 25431"/>
                    <a:gd name="connsiteY4" fmla="*/ 14669 h 242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31" h="242220">
                      <a:moveTo>
                        <a:pt x="25241" y="14669"/>
                      </a:moveTo>
                      <a:lnTo>
                        <a:pt x="0" y="0"/>
                      </a:lnTo>
                      <a:lnTo>
                        <a:pt x="190" y="227648"/>
                      </a:lnTo>
                      <a:lnTo>
                        <a:pt x="25432" y="242221"/>
                      </a:lnTo>
                      <a:lnTo>
                        <a:pt x="25241" y="14669"/>
                      </a:lnTo>
                      <a:close/>
                    </a:path>
                  </a:pathLst>
                </a:custGeom>
                <a:solidFill>
                  <a:srgbClr val="969696"/>
                </a:solidFill>
                <a:ln w="9525" cap="flat">
                  <a:noFill/>
                  <a:prstDash val="solid"/>
                  <a:miter/>
                </a:ln>
              </p:spPr>
              <p:txBody>
                <a:bodyPr rtlCol="0" anchor="ctr"/>
                <a:lstStyle/>
                <a:p>
                  <a:endParaRPr lang="en-US" sz="1350"/>
                </a:p>
              </p:txBody>
            </p:sp>
            <p:sp>
              <p:nvSpPr>
                <p:cNvPr id="1172" name="Freeform: Shape 1171">
                  <a:extLst>
                    <a:ext uri="{FF2B5EF4-FFF2-40B4-BE49-F238E27FC236}">
                      <a16:creationId xmlns:a16="http://schemas.microsoft.com/office/drawing/2014/main" id="{3B18D3BE-6A82-4808-A56E-B9A0E0F61B19}"/>
                    </a:ext>
                  </a:extLst>
                </p:cNvPr>
                <p:cNvSpPr/>
                <p:nvPr/>
              </p:nvSpPr>
              <p:spPr>
                <a:xfrm>
                  <a:off x="3988374" y="2845423"/>
                  <a:ext cx="54387" cy="31432"/>
                </a:xfrm>
                <a:custGeom>
                  <a:avLst/>
                  <a:gdLst>
                    <a:gd name="connsiteX0" fmla="*/ 54388 w 54387"/>
                    <a:gd name="connsiteY0" fmla="*/ 14573 h 31432"/>
                    <a:gd name="connsiteX1" fmla="*/ 29242 w 54387"/>
                    <a:gd name="connsiteY1" fmla="*/ 0 h 31432"/>
                    <a:gd name="connsiteX2" fmla="*/ 0 w 54387"/>
                    <a:gd name="connsiteY2" fmla="*/ 16764 h 31432"/>
                    <a:gd name="connsiteX3" fmla="*/ 25241 w 54387"/>
                    <a:gd name="connsiteY3" fmla="*/ 31433 h 31432"/>
                    <a:gd name="connsiteX4" fmla="*/ 54388 w 54387"/>
                    <a:gd name="connsiteY4" fmla="*/ 14573 h 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87" h="31432">
                      <a:moveTo>
                        <a:pt x="54388" y="14573"/>
                      </a:moveTo>
                      <a:lnTo>
                        <a:pt x="29242" y="0"/>
                      </a:lnTo>
                      <a:lnTo>
                        <a:pt x="0" y="16764"/>
                      </a:lnTo>
                      <a:lnTo>
                        <a:pt x="25241" y="31433"/>
                      </a:lnTo>
                      <a:lnTo>
                        <a:pt x="54388" y="14573"/>
                      </a:lnTo>
                      <a:close/>
                    </a:path>
                  </a:pathLst>
                </a:custGeom>
                <a:solidFill>
                  <a:srgbClr val="C1C1C1"/>
                </a:solidFill>
                <a:ln w="9525" cap="flat">
                  <a:noFill/>
                  <a:prstDash val="solid"/>
                  <a:miter/>
                </a:ln>
              </p:spPr>
              <p:txBody>
                <a:bodyPr rtlCol="0" anchor="ctr"/>
                <a:lstStyle/>
                <a:p>
                  <a:endParaRPr lang="en-US" sz="1350"/>
                </a:p>
              </p:txBody>
            </p:sp>
            <p:sp>
              <p:nvSpPr>
                <p:cNvPr id="1173" name="Freeform: Shape 1172">
                  <a:extLst>
                    <a:ext uri="{FF2B5EF4-FFF2-40B4-BE49-F238E27FC236}">
                      <a16:creationId xmlns:a16="http://schemas.microsoft.com/office/drawing/2014/main" id="{B61EC6E1-4A03-4A25-8C1E-773CFB57D510}"/>
                    </a:ext>
                  </a:extLst>
                </p:cNvPr>
                <p:cNvSpPr/>
                <p:nvPr/>
              </p:nvSpPr>
              <p:spPr>
                <a:xfrm>
                  <a:off x="4013615" y="2859997"/>
                  <a:ext cx="29336" cy="244411"/>
                </a:xfrm>
                <a:custGeom>
                  <a:avLst/>
                  <a:gdLst>
                    <a:gd name="connsiteX0" fmla="*/ 0 w 29336"/>
                    <a:gd name="connsiteY0" fmla="*/ 16859 h 244411"/>
                    <a:gd name="connsiteX1" fmla="*/ 190 w 29336"/>
                    <a:gd name="connsiteY1" fmla="*/ 244412 h 244411"/>
                    <a:gd name="connsiteX2" fmla="*/ 29337 w 29336"/>
                    <a:gd name="connsiteY2" fmla="*/ 227647 h 244411"/>
                    <a:gd name="connsiteX3" fmla="*/ 29146 w 29336"/>
                    <a:gd name="connsiteY3" fmla="*/ 0 h 244411"/>
                    <a:gd name="connsiteX4" fmla="*/ 0 w 29336"/>
                    <a:gd name="connsiteY4" fmla="*/ 16859 h 244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6" h="244411">
                      <a:moveTo>
                        <a:pt x="0" y="16859"/>
                      </a:moveTo>
                      <a:lnTo>
                        <a:pt x="190" y="244412"/>
                      </a:lnTo>
                      <a:lnTo>
                        <a:pt x="29337" y="227647"/>
                      </a:lnTo>
                      <a:lnTo>
                        <a:pt x="29146" y="0"/>
                      </a:lnTo>
                      <a:lnTo>
                        <a:pt x="0" y="16859"/>
                      </a:lnTo>
                      <a:close/>
                    </a:path>
                  </a:pathLst>
                </a:custGeom>
                <a:solidFill>
                  <a:srgbClr val="DFDFDF"/>
                </a:solidFill>
                <a:ln w="9525" cap="flat">
                  <a:noFill/>
                  <a:prstDash val="solid"/>
                  <a:miter/>
                </a:ln>
              </p:spPr>
              <p:txBody>
                <a:bodyPr rtlCol="0" anchor="ctr"/>
                <a:lstStyle/>
                <a:p>
                  <a:endParaRPr lang="en-US" sz="1350"/>
                </a:p>
              </p:txBody>
            </p:sp>
          </p:grpSp>
          <p:sp>
            <p:nvSpPr>
              <p:cNvPr id="1174" name="Freeform: Shape 1173">
                <a:extLst>
                  <a:ext uri="{FF2B5EF4-FFF2-40B4-BE49-F238E27FC236}">
                    <a16:creationId xmlns:a16="http://schemas.microsoft.com/office/drawing/2014/main" id="{63F7F4E8-CC72-4A81-84EF-DB954068F317}"/>
                  </a:ext>
                </a:extLst>
              </p:cNvPr>
              <p:cNvSpPr/>
              <p:nvPr/>
            </p:nvSpPr>
            <p:spPr>
              <a:xfrm>
                <a:off x="4026665" y="2732647"/>
                <a:ext cx="243363" cy="191261"/>
              </a:xfrm>
              <a:custGeom>
                <a:avLst/>
                <a:gdLst>
                  <a:gd name="connsiteX0" fmla="*/ 219075 w 243363"/>
                  <a:gd name="connsiteY0" fmla="*/ 127540 h 191261"/>
                  <a:gd name="connsiteX1" fmla="*/ 0 w 243363"/>
                  <a:gd name="connsiteY1" fmla="*/ 0 h 191261"/>
                  <a:gd name="connsiteX2" fmla="*/ 24289 w 243363"/>
                  <a:gd name="connsiteY2" fmla="*/ 63722 h 191261"/>
                  <a:gd name="connsiteX3" fmla="*/ 243364 w 243363"/>
                  <a:gd name="connsiteY3" fmla="*/ 191262 h 191261"/>
                  <a:gd name="connsiteX4" fmla="*/ 219075 w 243363"/>
                  <a:gd name="connsiteY4" fmla="*/ 127540 h 191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363" h="191261">
                    <a:moveTo>
                      <a:pt x="219075" y="127540"/>
                    </a:moveTo>
                    <a:lnTo>
                      <a:pt x="0" y="0"/>
                    </a:lnTo>
                    <a:cubicBezTo>
                      <a:pt x="16478" y="12573"/>
                      <a:pt x="21527" y="39243"/>
                      <a:pt x="24289" y="63722"/>
                    </a:cubicBezTo>
                    <a:lnTo>
                      <a:pt x="243364" y="191262"/>
                    </a:lnTo>
                    <a:cubicBezTo>
                      <a:pt x="240697" y="166783"/>
                      <a:pt x="235648" y="140113"/>
                      <a:pt x="219075" y="127540"/>
                    </a:cubicBezTo>
                    <a:close/>
                  </a:path>
                </a:pathLst>
              </a:custGeom>
              <a:solidFill>
                <a:srgbClr val="9F9F9F"/>
              </a:solidFill>
              <a:ln w="9525" cap="flat">
                <a:noFill/>
                <a:prstDash val="solid"/>
                <a:miter/>
              </a:ln>
            </p:spPr>
            <p:txBody>
              <a:bodyPr rtlCol="0" anchor="ctr"/>
              <a:lstStyle/>
              <a:p>
                <a:endParaRPr lang="en-US" sz="1350"/>
              </a:p>
            </p:txBody>
          </p:sp>
          <p:grpSp>
            <p:nvGrpSpPr>
              <p:cNvPr id="1175" name="Graphic 2">
                <a:extLst>
                  <a:ext uri="{FF2B5EF4-FFF2-40B4-BE49-F238E27FC236}">
                    <a16:creationId xmlns:a16="http://schemas.microsoft.com/office/drawing/2014/main" id="{7D40D55B-22B6-4ED5-8A76-8B65EBE19D2C}"/>
                  </a:ext>
                </a:extLst>
              </p:cNvPr>
              <p:cNvGrpSpPr/>
              <p:nvPr/>
            </p:nvGrpSpPr>
            <p:grpSpPr>
              <a:xfrm>
                <a:off x="3885599" y="2735527"/>
                <a:ext cx="356235" cy="321777"/>
                <a:chOff x="3885599" y="2735527"/>
                <a:chExt cx="356235" cy="321777"/>
              </a:xfrm>
            </p:grpSpPr>
            <p:grpSp>
              <p:nvGrpSpPr>
                <p:cNvPr id="1176" name="Graphic 2">
                  <a:extLst>
                    <a:ext uri="{FF2B5EF4-FFF2-40B4-BE49-F238E27FC236}">
                      <a16:creationId xmlns:a16="http://schemas.microsoft.com/office/drawing/2014/main" id="{8C731738-5C62-49CB-984D-12A193E64D34}"/>
                    </a:ext>
                  </a:extLst>
                </p:cNvPr>
                <p:cNvGrpSpPr/>
                <p:nvPr/>
              </p:nvGrpSpPr>
              <p:grpSpPr>
                <a:xfrm>
                  <a:off x="3966848" y="2735527"/>
                  <a:ext cx="250316" cy="123326"/>
                  <a:chOff x="3966848" y="2735527"/>
                  <a:chExt cx="250316" cy="123326"/>
                </a:xfrm>
              </p:grpSpPr>
              <p:sp>
                <p:nvSpPr>
                  <p:cNvPr id="1177" name="Freeform: Shape 1176">
                    <a:extLst>
                      <a:ext uri="{FF2B5EF4-FFF2-40B4-BE49-F238E27FC236}">
                        <a16:creationId xmlns:a16="http://schemas.microsoft.com/office/drawing/2014/main" id="{2E670D0D-3D8E-4A40-8AEB-C527FDA97680}"/>
                      </a:ext>
                    </a:extLst>
                  </p:cNvPr>
                  <p:cNvSpPr/>
                  <p:nvPr/>
                </p:nvSpPr>
                <p:spPr>
                  <a:xfrm>
                    <a:off x="3989041" y="2735527"/>
                    <a:ext cx="228123" cy="117611"/>
                  </a:xfrm>
                  <a:custGeom>
                    <a:avLst/>
                    <a:gdLst>
                      <a:gd name="connsiteX0" fmla="*/ 228124 w 228123"/>
                      <a:gd name="connsiteY0" fmla="*/ 117611 h 117611"/>
                      <a:gd name="connsiteX1" fmla="*/ 35433 w 228123"/>
                      <a:gd name="connsiteY1" fmla="*/ 5597 h 117611"/>
                      <a:gd name="connsiteX2" fmla="*/ 0 w 228123"/>
                      <a:gd name="connsiteY2" fmla="*/ 1882 h 117611"/>
                      <a:gd name="connsiteX3" fmla="*/ 192786 w 228123"/>
                      <a:gd name="connsiteY3" fmla="*/ 113896 h 117611"/>
                      <a:gd name="connsiteX4" fmla="*/ 228124 w 228123"/>
                      <a:gd name="connsiteY4" fmla="*/ 117611 h 11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123" h="117611">
                        <a:moveTo>
                          <a:pt x="228124" y="117611"/>
                        </a:moveTo>
                        <a:lnTo>
                          <a:pt x="35433" y="5597"/>
                        </a:lnTo>
                        <a:cubicBezTo>
                          <a:pt x="24565" y="-238"/>
                          <a:pt x="11841" y="-1571"/>
                          <a:pt x="0" y="1882"/>
                        </a:cubicBezTo>
                        <a:lnTo>
                          <a:pt x="192786" y="113896"/>
                        </a:lnTo>
                        <a:cubicBezTo>
                          <a:pt x="204595" y="110437"/>
                          <a:pt x="217292" y="111772"/>
                          <a:pt x="228124" y="117611"/>
                        </a:cubicBezTo>
                        <a:close/>
                      </a:path>
                    </a:pathLst>
                  </a:custGeom>
                  <a:solidFill>
                    <a:srgbClr val="011824"/>
                  </a:solidFill>
                  <a:ln w="9525" cap="flat">
                    <a:noFill/>
                    <a:prstDash val="solid"/>
                    <a:miter/>
                  </a:ln>
                </p:spPr>
                <p:txBody>
                  <a:bodyPr rtlCol="0" anchor="ctr"/>
                  <a:lstStyle/>
                  <a:p>
                    <a:endParaRPr lang="en-US" sz="1350"/>
                  </a:p>
                </p:txBody>
              </p:sp>
              <p:sp>
                <p:nvSpPr>
                  <p:cNvPr id="1178" name="Freeform: Shape 1177">
                    <a:extLst>
                      <a:ext uri="{FF2B5EF4-FFF2-40B4-BE49-F238E27FC236}">
                        <a16:creationId xmlns:a16="http://schemas.microsoft.com/office/drawing/2014/main" id="{81C50C28-EE6C-4BCC-95BA-9CFCCF8C57DC}"/>
                      </a:ext>
                    </a:extLst>
                  </p:cNvPr>
                  <p:cNvSpPr/>
                  <p:nvPr/>
                </p:nvSpPr>
                <p:spPr>
                  <a:xfrm>
                    <a:off x="3966848" y="2737410"/>
                    <a:ext cx="215836" cy="121443"/>
                  </a:xfrm>
                  <a:custGeom>
                    <a:avLst/>
                    <a:gdLst>
                      <a:gd name="connsiteX0" fmla="*/ 215360 w 215836"/>
                      <a:gd name="connsiteY0" fmla="*/ 112014 h 121443"/>
                      <a:gd name="connsiteX1" fmla="*/ 22574 w 215836"/>
                      <a:gd name="connsiteY1" fmla="*/ 0 h 121443"/>
                      <a:gd name="connsiteX2" fmla="*/ 0 w 215836"/>
                      <a:gd name="connsiteY2" fmla="*/ 9525 h 121443"/>
                      <a:gd name="connsiteX3" fmla="*/ 193167 w 215836"/>
                      <a:gd name="connsiteY3" fmla="*/ 121444 h 121443"/>
                      <a:gd name="connsiteX4" fmla="*/ 215837 w 215836"/>
                      <a:gd name="connsiteY4" fmla="*/ 111919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36" h="121443">
                        <a:moveTo>
                          <a:pt x="215360" y="112014"/>
                        </a:moveTo>
                        <a:lnTo>
                          <a:pt x="22574" y="0"/>
                        </a:lnTo>
                        <a:cubicBezTo>
                          <a:pt x="14639" y="2097"/>
                          <a:pt x="7039" y="5304"/>
                          <a:pt x="0" y="9525"/>
                        </a:cubicBezTo>
                        <a:lnTo>
                          <a:pt x="193167" y="121444"/>
                        </a:lnTo>
                        <a:cubicBezTo>
                          <a:pt x="200240" y="117221"/>
                          <a:pt x="207871" y="114015"/>
                          <a:pt x="215837" y="111919"/>
                        </a:cubicBezTo>
                        <a:close/>
                      </a:path>
                    </a:pathLst>
                  </a:custGeom>
                  <a:solidFill>
                    <a:srgbClr val="011D2B"/>
                  </a:solidFill>
                  <a:ln w="9525" cap="flat">
                    <a:noFill/>
                    <a:prstDash val="solid"/>
                    <a:miter/>
                  </a:ln>
                </p:spPr>
                <p:txBody>
                  <a:bodyPr rtlCol="0" anchor="ctr"/>
                  <a:lstStyle/>
                  <a:p>
                    <a:endParaRPr lang="en-US" sz="1350"/>
                  </a:p>
                </p:txBody>
              </p:sp>
            </p:grpSp>
            <p:grpSp>
              <p:nvGrpSpPr>
                <p:cNvPr id="1179" name="Graphic 2">
                  <a:extLst>
                    <a:ext uri="{FF2B5EF4-FFF2-40B4-BE49-F238E27FC236}">
                      <a16:creationId xmlns:a16="http://schemas.microsoft.com/office/drawing/2014/main" id="{A76D3FB1-153D-4F9B-8A29-4EE9148EFDED}"/>
                    </a:ext>
                  </a:extLst>
                </p:cNvPr>
                <p:cNvGrpSpPr/>
                <p:nvPr/>
              </p:nvGrpSpPr>
              <p:grpSpPr>
                <a:xfrm>
                  <a:off x="3885599" y="2746839"/>
                  <a:ext cx="274415" cy="304990"/>
                  <a:chOff x="3885599" y="2746839"/>
                  <a:chExt cx="274415" cy="304990"/>
                </a:xfrm>
              </p:grpSpPr>
              <p:sp>
                <p:nvSpPr>
                  <p:cNvPr id="1180" name="Freeform: Shape 1179">
                    <a:extLst>
                      <a:ext uri="{FF2B5EF4-FFF2-40B4-BE49-F238E27FC236}">
                        <a16:creationId xmlns:a16="http://schemas.microsoft.com/office/drawing/2014/main" id="{DF578DEC-90DF-43F1-94DF-54AE9400AE9D}"/>
                      </a:ext>
                    </a:extLst>
                  </p:cNvPr>
                  <p:cNvSpPr/>
                  <p:nvPr/>
                </p:nvSpPr>
                <p:spPr>
                  <a:xfrm>
                    <a:off x="3896077" y="2746839"/>
                    <a:ext cx="263937" cy="201549"/>
                  </a:xfrm>
                  <a:custGeom>
                    <a:avLst/>
                    <a:gdLst>
                      <a:gd name="connsiteX0" fmla="*/ 263938 w 263937"/>
                      <a:gd name="connsiteY0" fmla="*/ 112014 h 201549"/>
                      <a:gd name="connsiteX1" fmla="*/ 71247 w 263937"/>
                      <a:gd name="connsiteY1" fmla="*/ 0 h 201549"/>
                      <a:gd name="connsiteX2" fmla="*/ 0 w 263937"/>
                      <a:gd name="connsiteY2" fmla="*/ 89630 h 201549"/>
                      <a:gd name="connsiteX3" fmla="*/ 192215 w 263937"/>
                      <a:gd name="connsiteY3" fmla="*/ 201549 h 201549"/>
                      <a:gd name="connsiteX4" fmla="*/ 263462 w 263937"/>
                      <a:gd name="connsiteY4" fmla="*/ 112014 h 201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37" h="201549">
                        <a:moveTo>
                          <a:pt x="263938" y="112014"/>
                        </a:moveTo>
                        <a:lnTo>
                          <a:pt x="71247" y="0"/>
                        </a:lnTo>
                        <a:cubicBezTo>
                          <a:pt x="38262" y="21200"/>
                          <a:pt x="13212" y="52712"/>
                          <a:pt x="0" y="89630"/>
                        </a:cubicBezTo>
                        <a:lnTo>
                          <a:pt x="192215" y="201549"/>
                        </a:lnTo>
                        <a:cubicBezTo>
                          <a:pt x="205483" y="164687"/>
                          <a:pt x="230522" y="133222"/>
                          <a:pt x="263462" y="112014"/>
                        </a:cubicBezTo>
                        <a:close/>
                      </a:path>
                    </a:pathLst>
                  </a:custGeom>
                  <a:solidFill>
                    <a:srgbClr val="011D2B"/>
                  </a:solidFill>
                  <a:ln w="9525" cap="flat">
                    <a:noFill/>
                    <a:prstDash val="solid"/>
                    <a:miter/>
                  </a:ln>
                </p:spPr>
                <p:txBody>
                  <a:bodyPr rtlCol="0" anchor="ctr"/>
                  <a:lstStyle/>
                  <a:p>
                    <a:endParaRPr lang="en-US" sz="1350"/>
                  </a:p>
                </p:txBody>
              </p:sp>
              <p:sp>
                <p:nvSpPr>
                  <p:cNvPr id="1181" name="Freeform: Shape 1180">
                    <a:extLst>
                      <a:ext uri="{FF2B5EF4-FFF2-40B4-BE49-F238E27FC236}">
                        <a16:creationId xmlns:a16="http://schemas.microsoft.com/office/drawing/2014/main" id="{192CC173-0B2F-49F1-9F46-45C9BF54BFC8}"/>
                      </a:ext>
                    </a:extLst>
                  </p:cNvPr>
                  <p:cNvSpPr/>
                  <p:nvPr/>
                </p:nvSpPr>
                <p:spPr>
                  <a:xfrm>
                    <a:off x="3885599" y="2836470"/>
                    <a:ext cx="216503" cy="215360"/>
                  </a:xfrm>
                  <a:custGeom>
                    <a:avLst/>
                    <a:gdLst>
                      <a:gd name="connsiteX0" fmla="*/ 202692 w 216503"/>
                      <a:gd name="connsiteY0" fmla="*/ 111919 h 215360"/>
                      <a:gd name="connsiteX1" fmla="*/ 10001 w 216503"/>
                      <a:gd name="connsiteY1" fmla="*/ 0 h 215360"/>
                      <a:gd name="connsiteX2" fmla="*/ 0 w 216503"/>
                      <a:gd name="connsiteY2" fmla="*/ 51054 h 215360"/>
                      <a:gd name="connsiteX3" fmla="*/ 23813 w 216503"/>
                      <a:gd name="connsiteY3" fmla="*/ 103346 h 215360"/>
                      <a:gd name="connsiteX4" fmla="*/ 216503 w 216503"/>
                      <a:gd name="connsiteY4" fmla="*/ 215360 h 215360"/>
                      <a:gd name="connsiteX5" fmla="*/ 192691 w 216503"/>
                      <a:gd name="connsiteY5" fmla="*/ 163068 h 215360"/>
                      <a:gd name="connsiteX6" fmla="*/ 202692 w 216503"/>
                      <a:gd name="connsiteY6" fmla="*/ 111919 h 21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503" h="215360">
                        <a:moveTo>
                          <a:pt x="202692" y="111919"/>
                        </a:moveTo>
                        <a:lnTo>
                          <a:pt x="10001" y="0"/>
                        </a:lnTo>
                        <a:cubicBezTo>
                          <a:pt x="3681" y="16295"/>
                          <a:pt x="295" y="33579"/>
                          <a:pt x="0" y="51054"/>
                        </a:cubicBezTo>
                        <a:cubicBezTo>
                          <a:pt x="0" y="76771"/>
                          <a:pt x="9525" y="94869"/>
                          <a:pt x="23813" y="103346"/>
                        </a:cubicBezTo>
                        <a:lnTo>
                          <a:pt x="216503" y="215360"/>
                        </a:lnTo>
                        <a:cubicBezTo>
                          <a:pt x="201835" y="206883"/>
                          <a:pt x="192786" y="188786"/>
                          <a:pt x="192691" y="163068"/>
                        </a:cubicBezTo>
                        <a:cubicBezTo>
                          <a:pt x="192995" y="145563"/>
                          <a:pt x="196380" y="128249"/>
                          <a:pt x="202692" y="111919"/>
                        </a:cubicBezTo>
                        <a:close/>
                      </a:path>
                    </a:pathLst>
                  </a:custGeom>
                  <a:solidFill>
                    <a:srgbClr val="9F9F9F"/>
                  </a:solidFill>
                  <a:ln w="9525" cap="flat">
                    <a:noFill/>
                    <a:prstDash val="solid"/>
                    <a:miter/>
                  </a:ln>
                </p:spPr>
                <p:txBody>
                  <a:bodyPr rtlCol="0" anchor="ctr"/>
                  <a:lstStyle/>
                  <a:p>
                    <a:endParaRPr lang="en-US" sz="1350"/>
                  </a:p>
                </p:txBody>
              </p:sp>
            </p:grpSp>
            <p:sp>
              <p:nvSpPr>
                <p:cNvPr id="1182" name="Freeform: Shape 1181">
                  <a:extLst>
                    <a:ext uri="{FF2B5EF4-FFF2-40B4-BE49-F238E27FC236}">
                      <a16:creationId xmlns:a16="http://schemas.microsoft.com/office/drawing/2014/main" id="{8C1CCE86-7747-49FB-8F8A-5BCBC0277DE3}"/>
                    </a:ext>
                  </a:extLst>
                </p:cNvPr>
                <p:cNvSpPr/>
                <p:nvPr/>
              </p:nvSpPr>
              <p:spPr>
                <a:xfrm>
                  <a:off x="4078766" y="2847663"/>
                  <a:ext cx="163068" cy="209641"/>
                </a:xfrm>
                <a:custGeom>
                  <a:avLst/>
                  <a:gdLst>
                    <a:gd name="connsiteX0" fmla="*/ 81248 w 163068"/>
                    <a:gd name="connsiteY0" fmla="*/ 11190 h 209641"/>
                    <a:gd name="connsiteX1" fmla="*/ 0 w 163068"/>
                    <a:gd name="connsiteY1" fmla="*/ 151874 h 209641"/>
                    <a:gd name="connsiteX2" fmla="*/ 81820 w 163068"/>
                    <a:gd name="connsiteY2" fmla="*/ 198452 h 209641"/>
                    <a:gd name="connsiteX3" fmla="*/ 163068 w 163068"/>
                    <a:gd name="connsiteY3" fmla="*/ 57767 h 209641"/>
                    <a:gd name="connsiteX4" fmla="*/ 81248 w 163068"/>
                    <a:gd name="connsiteY4" fmla="*/ 11190 h 209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68" h="209641">
                      <a:moveTo>
                        <a:pt x="81248" y="11190"/>
                      </a:moveTo>
                      <a:cubicBezTo>
                        <a:pt x="36290" y="37193"/>
                        <a:pt x="-95" y="100154"/>
                        <a:pt x="0" y="151874"/>
                      </a:cubicBezTo>
                      <a:cubicBezTo>
                        <a:pt x="96" y="203595"/>
                        <a:pt x="36767" y="224455"/>
                        <a:pt x="81820" y="198452"/>
                      </a:cubicBezTo>
                      <a:cubicBezTo>
                        <a:pt x="126873" y="172448"/>
                        <a:pt x="163163" y="109488"/>
                        <a:pt x="163068" y="57767"/>
                      </a:cubicBezTo>
                      <a:cubicBezTo>
                        <a:pt x="162973" y="6047"/>
                        <a:pt x="125825" y="-14813"/>
                        <a:pt x="81248" y="11190"/>
                      </a:cubicBezTo>
                      <a:close/>
                    </a:path>
                  </a:pathLst>
                </a:custGeom>
                <a:solidFill>
                  <a:srgbClr val="D9D9D9"/>
                </a:solidFill>
                <a:ln w="9525" cap="flat">
                  <a:noFill/>
                  <a:prstDash val="solid"/>
                  <a:miter/>
                </a:ln>
              </p:spPr>
              <p:txBody>
                <a:bodyPr rtlCol="0" anchor="ctr"/>
                <a:lstStyle/>
                <a:p>
                  <a:endParaRPr lang="en-US" sz="1350"/>
                </a:p>
              </p:txBody>
            </p:sp>
            <p:sp>
              <p:nvSpPr>
                <p:cNvPr id="1183" name="Freeform: Shape 1182">
                  <a:extLst>
                    <a:ext uri="{FF2B5EF4-FFF2-40B4-BE49-F238E27FC236}">
                      <a16:creationId xmlns:a16="http://schemas.microsoft.com/office/drawing/2014/main" id="{B4037142-11B0-4069-9841-54CCF16F963E}"/>
                    </a:ext>
                  </a:extLst>
                </p:cNvPr>
                <p:cNvSpPr/>
                <p:nvPr/>
              </p:nvSpPr>
              <p:spPr>
                <a:xfrm>
                  <a:off x="4085910" y="2855234"/>
                  <a:ext cx="147828" cy="194500"/>
                </a:xfrm>
                <a:custGeom>
                  <a:avLst/>
                  <a:gdLst>
                    <a:gd name="connsiteX0" fmla="*/ 37624 w 147828"/>
                    <a:gd name="connsiteY0" fmla="*/ 194500 h 194500"/>
                    <a:gd name="connsiteX1" fmla="*/ 70390 w 147828"/>
                    <a:gd name="connsiteY1" fmla="*/ 184309 h 194500"/>
                    <a:gd name="connsiteX2" fmla="*/ 147828 w 147828"/>
                    <a:gd name="connsiteY2" fmla="*/ 50197 h 194500"/>
                    <a:gd name="connsiteX3" fmla="*/ 110205 w 147828"/>
                    <a:gd name="connsiteY3" fmla="*/ 0 h 194500"/>
                    <a:gd name="connsiteX4" fmla="*/ 77438 w 147828"/>
                    <a:gd name="connsiteY4" fmla="*/ 10192 h 194500"/>
                    <a:gd name="connsiteX5" fmla="*/ 0 w 147828"/>
                    <a:gd name="connsiteY5" fmla="*/ 144304 h 194500"/>
                    <a:gd name="connsiteX6" fmla="*/ 37624 w 147828"/>
                    <a:gd name="connsiteY6" fmla="*/ 194500 h 1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828" h="194500">
                      <a:moveTo>
                        <a:pt x="37624" y="194500"/>
                      </a:moveTo>
                      <a:cubicBezTo>
                        <a:pt x="49242" y="193985"/>
                        <a:pt x="60530" y="190474"/>
                        <a:pt x="70390" y="184309"/>
                      </a:cubicBezTo>
                      <a:cubicBezTo>
                        <a:pt x="113252" y="159544"/>
                        <a:pt x="148019" y="99441"/>
                        <a:pt x="147828" y="50197"/>
                      </a:cubicBezTo>
                      <a:cubicBezTo>
                        <a:pt x="147828" y="19241"/>
                        <a:pt x="133350" y="0"/>
                        <a:pt x="110205" y="0"/>
                      </a:cubicBezTo>
                      <a:cubicBezTo>
                        <a:pt x="98586" y="515"/>
                        <a:pt x="87299" y="4026"/>
                        <a:pt x="77438" y="10192"/>
                      </a:cubicBezTo>
                      <a:cubicBezTo>
                        <a:pt x="34576" y="34862"/>
                        <a:pt x="-95" y="95059"/>
                        <a:pt x="0" y="144304"/>
                      </a:cubicBezTo>
                      <a:cubicBezTo>
                        <a:pt x="96" y="175260"/>
                        <a:pt x="14478" y="194500"/>
                        <a:pt x="37624" y="194500"/>
                      </a:cubicBezTo>
                      <a:close/>
                    </a:path>
                  </a:pathLst>
                </a:custGeom>
                <a:solidFill>
                  <a:srgbClr val="283033"/>
                </a:solidFill>
                <a:ln w="9525" cap="flat">
                  <a:noFill/>
                  <a:prstDash val="solid"/>
                  <a:miter/>
                </a:ln>
              </p:spPr>
              <p:txBody>
                <a:bodyPr rtlCol="0" anchor="ctr"/>
                <a:lstStyle/>
                <a:p>
                  <a:endParaRPr lang="en-US" sz="1350"/>
                </a:p>
              </p:txBody>
            </p:sp>
            <p:sp>
              <p:nvSpPr>
                <p:cNvPr id="1184" name="Freeform: Shape 1183">
                  <a:extLst>
                    <a:ext uri="{FF2B5EF4-FFF2-40B4-BE49-F238E27FC236}">
                      <a16:creationId xmlns:a16="http://schemas.microsoft.com/office/drawing/2014/main" id="{798CC31E-D09A-47DC-AC1C-349DA1E99A96}"/>
                    </a:ext>
                  </a:extLst>
                </p:cNvPr>
                <p:cNvSpPr/>
                <p:nvPr/>
              </p:nvSpPr>
              <p:spPr>
                <a:xfrm>
                  <a:off x="4089720" y="2859139"/>
                  <a:ext cx="140209" cy="186785"/>
                </a:xfrm>
                <a:custGeom>
                  <a:avLst/>
                  <a:gdLst>
                    <a:gd name="connsiteX0" fmla="*/ 33814 w 140209"/>
                    <a:gd name="connsiteY0" fmla="*/ 186785 h 186785"/>
                    <a:gd name="connsiteX1" fmla="*/ 64675 w 140209"/>
                    <a:gd name="connsiteY1" fmla="*/ 177260 h 186785"/>
                    <a:gd name="connsiteX2" fmla="*/ 140208 w 140209"/>
                    <a:gd name="connsiteY2" fmla="*/ 46387 h 186785"/>
                    <a:gd name="connsiteX3" fmla="*/ 106395 w 140209"/>
                    <a:gd name="connsiteY3" fmla="*/ 0 h 186785"/>
                    <a:gd name="connsiteX4" fmla="*/ 75534 w 140209"/>
                    <a:gd name="connsiteY4" fmla="*/ 9525 h 186785"/>
                    <a:gd name="connsiteX5" fmla="*/ 0 w 140209"/>
                    <a:gd name="connsiteY5" fmla="*/ 140398 h 186785"/>
                    <a:gd name="connsiteX6" fmla="*/ 33814 w 140209"/>
                    <a:gd name="connsiteY6" fmla="*/ 186785 h 18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209" h="186785">
                      <a:moveTo>
                        <a:pt x="33814" y="186785"/>
                      </a:moveTo>
                      <a:cubicBezTo>
                        <a:pt x="44746" y="186300"/>
                        <a:pt x="55372" y="183021"/>
                        <a:pt x="64675" y="177260"/>
                      </a:cubicBezTo>
                      <a:cubicBezTo>
                        <a:pt x="106490" y="153067"/>
                        <a:pt x="140399" y="94393"/>
                        <a:pt x="140208" y="46387"/>
                      </a:cubicBezTo>
                      <a:cubicBezTo>
                        <a:pt x="140208" y="17812"/>
                        <a:pt x="127159" y="0"/>
                        <a:pt x="106395" y="0"/>
                      </a:cubicBezTo>
                      <a:cubicBezTo>
                        <a:pt x="95462" y="485"/>
                        <a:pt x="84837" y="3764"/>
                        <a:pt x="75534" y="9525"/>
                      </a:cubicBezTo>
                      <a:cubicBezTo>
                        <a:pt x="33719" y="33718"/>
                        <a:pt x="-95" y="92392"/>
                        <a:pt x="0" y="140398"/>
                      </a:cubicBezTo>
                      <a:cubicBezTo>
                        <a:pt x="96" y="168973"/>
                        <a:pt x="13145" y="186785"/>
                        <a:pt x="33814" y="186785"/>
                      </a:cubicBezTo>
                      <a:close/>
                    </a:path>
                  </a:pathLst>
                </a:custGeom>
                <a:solidFill>
                  <a:srgbClr val="00B5AC"/>
                </a:solidFill>
                <a:ln w="9525" cap="flat">
                  <a:noFill/>
                  <a:prstDash val="solid"/>
                  <a:miter/>
                </a:ln>
              </p:spPr>
              <p:txBody>
                <a:bodyPr rtlCol="0" anchor="ctr"/>
                <a:lstStyle/>
                <a:p>
                  <a:endParaRPr lang="en-US" sz="1350"/>
                </a:p>
              </p:txBody>
            </p:sp>
          </p:grpSp>
          <p:grpSp>
            <p:nvGrpSpPr>
              <p:cNvPr id="1185" name="Graphic 2">
                <a:extLst>
                  <a:ext uri="{FF2B5EF4-FFF2-40B4-BE49-F238E27FC236}">
                    <a16:creationId xmlns:a16="http://schemas.microsoft.com/office/drawing/2014/main" id="{B0985E07-35C1-405E-A005-A7CE6F6AF19E}"/>
                  </a:ext>
                </a:extLst>
              </p:cNvPr>
              <p:cNvGrpSpPr/>
              <p:nvPr/>
            </p:nvGrpSpPr>
            <p:grpSpPr>
              <a:xfrm>
                <a:off x="3873407" y="2723899"/>
                <a:ext cx="399478" cy="301355"/>
                <a:chOff x="3873407" y="2723899"/>
                <a:chExt cx="399478" cy="301355"/>
              </a:xfrm>
            </p:grpSpPr>
            <p:grpSp>
              <p:nvGrpSpPr>
                <p:cNvPr id="1186" name="Graphic 2">
                  <a:extLst>
                    <a:ext uri="{FF2B5EF4-FFF2-40B4-BE49-F238E27FC236}">
                      <a16:creationId xmlns:a16="http://schemas.microsoft.com/office/drawing/2014/main" id="{5A3DD946-DAC4-4101-9A43-98B04159AB98}"/>
                    </a:ext>
                  </a:extLst>
                </p:cNvPr>
                <p:cNvGrpSpPr/>
                <p:nvPr/>
              </p:nvGrpSpPr>
              <p:grpSpPr>
                <a:xfrm>
                  <a:off x="3962371" y="2723899"/>
                  <a:ext cx="285368" cy="139906"/>
                  <a:chOff x="3962371" y="2723899"/>
                  <a:chExt cx="285368" cy="139906"/>
                </a:xfrm>
              </p:grpSpPr>
              <p:sp>
                <p:nvSpPr>
                  <p:cNvPr id="1187" name="Freeform: Shape 1186">
                    <a:extLst>
                      <a:ext uri="{FF2B5EF4-FFF2-40B4-BE49-F238E27FC236}">
                        <a16:creationId xmlns:a16="http://schemas.microsoft.com/office/drawing/2014/main" id="{8D28485D-66CD-4F60-AC6A-33E7CBE48603}"/>
                      </a:ext>
                    </a:extLst>
                  </p:cNvPr>
                  <p:cNvSpPr/>
                  <p:nvPr/>
                </p:nvSpPr>
                <p:spPr>
                  <a:xfrm>
                    <a:off x="3986945" y="2723899"/>
                    <a:ext cx="260794" cy="133049"/>
                  </a:xfrm>
                  <a:custGeom>
                    <a:avLst/>
                    <a:gdLst>
                      <a:gd name="connsiteX0" fmla="*/ 260795 w 260794"/>
                      <a:gd name="connsiteY0" fmla="*/ 133049 h 133049"/>
                      <a:gd name="connsiteX1" fmla="*/ 41720 w 260794"/>
                      <a:gd name="connsiteY1" fmla="*/ 5414 h 133049"/>
                      <a:gd name="connsiteX2" fmla="*/ 0 w 260794"/>
                      <a:gd name="connsiteY2" fmla="*/ 2176 h 133049"/>
                      <a:gd name="connsiteX3" fmla="*/ 219075 w 260794"/>
                      <a:gd name="connsiteY3" fmla="*/ 129715 h 133049"/>
                      <a:gd name="connsiteX4" fmla="*/ 260699 w 260794"/>
                      <a:gd name="connsiteY4" fmla="*/ 133049 h 133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794" h="133049">
                        <a:moveTo>
                          <a:pt x="260795" y="133049"/>
                        </a:moveTo>
                        <a:lnTo>
                          <a:pt x="41720" y="5414"/>
                        </a:lnTo>
                        <a:cubicBezTo>
                          <a:pt x="28603" y="-444"/>
                          <a:pt x="13864" y="-1588"/>
                          <a:pt x="0" y="2176"/>
                        </a:cubicBezTo>
                        <a:lnTo>
                          <a:pt x="219075" y="129715"/>
                        </a:lnTo>
                        <a:cubicBezTo>
                          <a:pt x="232913" y="125933"/>
                          <a:pt x="247639" y="127112"/>
                          <a:pt x="260699" y="133049"/>
                        </a:cubicBezTo>
                        <a:close/>
                      </a:path>
                    </a:pathLst>
                  </a:custGeom>
                  <a:solidFill>
                    <a:srgbClr val="E5E5E5"/>
                  </a:solidFill>
                  <a:ln w="9525" cap="flat">
                    <a:noFill/>
                    <a:prstDash val="solid"/>
                    <a:miter/>
                  </a:ln>
                </p:spPr>
                <p:txBody>
                  <a:bodyPr rtlCol="0" anchor="ctr"/>
                  <a:lstStyle/>
                  <a:p>
                    <a:endParaRPr lang="en-US" sz="1350"/>
                  </a:p>
                </p:txBody>
              </p:sp>
              <p:sp>
                <p:nvSpPr>
                  <p:cNvPr id="1188" name="Freeform: Shape 1187">
                    <a:extLst>
                      <a:ext uri="{FF2B5EF4-FFF2-40B4-BE49-F238E27FC236}">
                        <a16:creationId xmlns:a16="http://schemas.microsoft.com/office/drawing/2014/main" id="{12BC6EAD-CF9F-4462-AB8A-BA36D09C2ED7}"/>
                      </a:ext>
                    </a:extLst>
                  </p:cNvPr>
                  <p:cNvSpPr/>
                  <p:nvPr/>
                </p:nvSpPr>
                <p:spPr>
                  <a:xfrm>
                    <a:off x="3962371" y="2726075"/>
                    <a:ext cx="243840" cy="137731"/>
                  </a:xfrm>
                  <a:custGeom>
                    <a:avLst/>
                    <a:gdLst>
                      <a:gd name="connsiteX0" fmla="*/ 243745 w 243840"/>
                      <a:gd name="connsiteY0" fmla="*/ 127540 h 137731"/>
                      <a:gd name="connsiteX1" fmla="*/ 24670 w 243840"/>
                      <a:gd name="connsiteY1" fmla="*/ 0 h 137731"/>
                      <a:gd name="connsiteX2" fmla="*/ 0 w 243840"/>
                      <a:gd name="connsiteY2" fmla="*/ 10192 h 137731"/>
                      <a:gd name="connsiteX3" fmla="*/ 219075 w 243840"/>
                      <a:gd name="connsiteY3" fmla="*/ 137731 h 137731"/>
                      <a:gd name="connsiteX4" fmla="*/ 243840 w 243840"/>
                      <a:gd name="connsiteY4" fmla="*/ 127540 h 137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 h="137731">
                        <a:moveTo>
                          <a:pt x="243745" y="127540"/>
                        </a:moveTo>
                        <a:lnTo>
                          <a:pt x="24670" y="0"/>
                        </a:lnTo>
                        <a:cubicBezTo>
                          <a:pt x="16001" y="2199"/>
                          <a:pt x="7693" y="5631"/>
                          <a:pt x="0" y="10192"/>
                        </a:cubicBezTo>
                        <a:lnTo>
                          <a:pt x="219075" y="137731"/>
                        </a:lnTo>
                        <a:cubicBezTo>
                          <a:pt x="226809" y="133185"/>
                          <a:pt x="235146" y="129754"/>
                          <a:pt x="243840" y="127540"/>
                        </a:cubicBezTo>
                        <a:close/>
                      </a:path>
                    </a:pathLst>
                  </a:custGeom>
                  <a:solidFill>
                    <a:srgbClr val="FFFFFF"/>
                  </a:solidFill>
                  <a:ln w="9525" cap="flat">
                    <a:noFill/>
                    <a:prstDash val="solid"/>
                    <a:miter/>
                  </a:ln>
                </p:spPr>
                <p:txBody>
                  <a:bodyPr rtlCol="0" anchor="ctr"/>
                  <a:lstStyle/>
                  <a:p>
                    <a:endParaRPr lang="en-US" sz="1350"/>
                  </a:p>
                </p:txBody>
              </p:sp>
            </p:grpSp>
            <p:sp>
              <p:nvSpPr>
                <p:cNvPr id="1189" name="Freeform: Shape 1188">
                  <a:extLst>
                    <a:ext uri="{FF2B5EF4-FFF2-40B4-BE49-F238E27FC236}">
                      <a16:creationId xmlns:a16="http://schemas.microsoft.com/office/drawing/2014/main" id="{0ECD45B1-074B-409E-8D9A-12EA87F91EB0}"/>
                    </a:ext>
                  </a:extLst>
                </p:cNvPr>
                <p:cNvSpPr/>
                <p:nvPr/>
              </p:nvSpPr>
              <p:spPr>
                <a:xfrm>
                  <a:off x="3916365" y="2736267"/>
                  <a:ext cx="265366" cy="169640"/>
                </a:xfrm>
                <a:custGeom>
                  <a:avLst/>
                  <a:gdLst>
                    <a:gd name="connsiteX0" fmla="*/ 264986 w 265366"/>
                    <a:gd name="connsiteY0" fmla="*/ 127540 h 169640"/>
                    <a:gd name="connsiteX1" fmla="*/ 45911 w 265366"/>
                    <a:gd name="connsiteY1" fmla="*/ 0 h 169640"/>
                    <a:gd name="connsiteX2" fmla="*/ 0 w 265366"/>
                    <a:gd name="connsiteY2" fmla="*/ 42100 h 169640"/>
                    <a:gd name="connsiteX3" fmla="*/ 219551 w 265366"/>
                    <a:gd name="connsiteY3" fmla="*/ 169640 h 169640"/>
                    <a:gd name="connsiteX4" fmla="*/ 265367 w 265366"/>
                    <a:gd name="connsiteY4" fmla="*/ 127540 h 16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66" h="169640">
                      <a:moveTo>
                        <a:pt x="264986" y="127540"/>
                      </a:moveTo>
                      <a:lnTo>
                        <a:pt x="45911" y="0"/>
                      </a:lnTo>
                      <a:cubicBezTo>
                        <a:pt x="27962" y="10844"/>
                        <a:pt x="12355" y="25156"/>
                        <a:pt x="0" y="42100"/>
                      </a:cubicBezTo>
                      <a:lnTo>
                        <a:pt x="219551" y="169640"/>
                      </a:lnTo>
                      <a:cubicBezTo>
                        <a:pt x="231901" y="152726"/>
                        <a:pt x="247471" y="138418"/>
                        <a:pt x="265367" y="127540"/>
                      </a:cubicBezTo>
                      <a:close/>
                    </a:path>
                  </a:pathLst>
                </a:custGeom>
                <a:solidFill>
                  <a:srgbClr val="FFFFFF"/>
                </a:solidFill>
                <a:ln w="9525" cap="flat">
                  <a:noFill/>
                  <a:prstDash val="solid"/>
                  <a:miter/>
                </a:ln>
              </p:spPr>
              <p:txBody>
                <a:bodyPr rtlCol="0" anchor="ctr"/>
                <a:lstStyle/>
                <a:p>
                  <a:endParaRPr lang="en-US" sz="1350"/>
                </a:p>
              </p:txBody>
            </p:sp>
            <p:grpSp>
              <p:nvGrpSpPr>
                <p:cNvPr id="1190" name="Graphic 2">
                  <a:extLst>
                    <a:ext uri="{FF2B5EF4-FFF2-40B4-BE49-F238E27FC236}">
                      <a16:creationId xmlns:a16="http://schemas.microsoft.com/office/drawing/2014/main" id="{217EDDAB-2B56-417D-AFCF-ECCB8DAABD4E}"/>
                    </a:ext>
                  </a:extLst>
                </p:cNvPr>
                <p:cNvGrpSpPr/>
                <p:nvPr/>
              </p:nvGrpSpPr>
              <p:grpSpPr>
                <a:xfrm>
                  <a:off x="3873407" y="2778367"/>
                  <a:ext cx="262127" cy="246888"/>
                  <a:chOff x="3873407" y="2778367"/>
                  <a:chExt cx="262127" cy="246888"/>
                </a:xfrm>
                <a:solidFill>
                  <a:srgbClr val="E5E5E5"/>
                </a:solidFill>
              </p:grpSpPr>
              <p:sp>
                <p:nvSpPr>
                  <p:cNvPr id="1191" name="Freeform: Shape 1190">
                    <a:extLst>
                      <a:ext uri="{FF2B5EF4-FFF2-40B4-BE49-F238E27FC236}">
                        <a16:creationId xmlns:a16="http://schemas.microsoft.com/office/drawing/2014/main" id="{D69C820F-311F-4EEF-B8E3-AFC3C279CFEC}"/>
                      </a:ext>
                    </a:extLst>
                  </p:cNvPr>
                  <p:cNvSpPr/>
                  <p:nvPr/>
                </p:nvSpPr>
                <p:spPr>
                  <a:xfrm>
                    <a:off x="3884742" y="2778367"/>
                    <a:ext cx="250793" cy="185356"/>
                  </a:xfrm>
                  <a:custGeom>
                    <a:avLst/>
                    <a:gdLst>
                      <a:gd name="connsiteX0" fmla="*/ 250793 w 250793"/>
                      <a:gd name="connsiteY0" fmla="*/ 127540 h 185356"/>
                      <a:gd name="connsiteX1" fmla="*/ 31242 w 250793"/>
                      <a:gd name="connsiteY1" fmla="*/ 0 h 185356"/>
                      <a:gd name="connsiteX2" fmla="*/ 0 w 250793"/>
                      <a:gd name="connsiteY2" fmla="*/ 57817 h 185356"/>
                      <a:gd name="connsiteX3" fmla="*/ 219075 w 250793"/>
                      <a:gd name="connsiteY3" fmla="*/ 185356 h 185356"/>
                      <a:gd name="connsiteX4" fmla="*/ 250412 w 250793"/>
                      <a:gd name="connsiteY4" fmla="*/ 127540 h 185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93" h="185356">
                        <a:moveTo>
                          <a:pt x="250793" y="127540"/>
                        </a:moveTo>
                        <a:lnTo>
                          <a:pt x="31242" y="0"/>
                        </a:lnTo>
                        <a:cubicBezTo>
                          <a:pt x="18260" y="17770"/>
                          <a:pt x="7750" y="37220"/>
                          <a:pt x="0" y="57817"/>
                        </a:cubicBezTo>
                        <a:lnTo>
                          <a:pt x="219075" y="185356"/>
                        </a:lnTo>
                        <a:cubicBezTo>
                          <a:pt x="226918" y="164783"/>
                          <a:pt x="237456" y="145342"/>
                          <a:pt x="250412" y="127540"/>
                        </a:cubicBezTo>
                        <a:close/>
                      </a:path>
                    </a:pathLst>
                  </a:custGeom>
                  <a:solidFill>
                    <a:srgbClr val="E5E5E5"/>
                  </a:solidFill>
                  <a:ln w="9525" cap="flat">
                    <a:noFill/>
                    <a:prstDash val="solid"/>
                    <a:miter/>
                  </a:ln>
                </p:spPr>
                <p:txBody>
                  <a:bodyPr rtlCol="0" anchor="ctr"/>
                  <a:lstStyle/>
                  <a:p>
                    <a:endParaRPr lang="en-US" sz="1350"/>
                  </a:p>
                </p:txBody>
              </p:sp>
              <p:sp>
                <p:nvSpPr>
                  <p:cNvPr id="1192" name="Freeform: Shape 1191">
                    <a:extLst>
                      <a:ext uri="{FF2B5EF4-FFF2-40B4-BE49-F238E27FC236}">
                        <a16:creationId xmlns:a16="http://schemas.microsoft.com/office/drawing/2014/main" id="{F01E9E0C-23E2-4B57-8D72-30BF7F44A548}"/>
                      </a:ext>
                    </a:extLst>
                  </p:cNvPr>
                  <p:cNvSpPr/>
                  <p:nvPr/>
                </p:nvSpPr>
                <p:spPr>
                  <a:xfrm>
                    <a:off x="3873407" y="2836184"/>
                    <a:ext cx="230790" cy="189071"/>
                  </a:xfrm>
                  <a:custGeom>
                    <a:avLst/>
                    <a:gdLst>
                      <a:gd name="connsiteX0" fmla="*/ 230791 w 230790"/>
                      <a:gd name="connsiteY0" fmla="*/ 127540 h 189071"/>
                      <a:gd name="connsiteX1" fmla="*/ 11716 w 230790"/>
                      <a:gd name="connsiteY1" fmla="*/ 0 h 189071"/>
                      <a:gd name="connsiteX2" fmla="*/ 0 w 230790"/>
                      <a:gd name="connsiteY2" fmla="*/ 61532 h 189071"/>
                      <a:gd name="connsiteX3" fmla="*/ 219075 w 230790"/>
                      <a:gd name="connsiteY3" fmla="*/ 189071 h 189071"/>
                      <a:gd name="connsiteX4" fmla="*/ 230791 w 230790"/>
                      <a:gd name="connsiteY4" fmla="*/ 127540 h 189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90" h="189071">
                        <a:moveTo>
                          <a:pt x="230791" y="127540"/>
                        </a:moveTo>
                        <a:lnTo>
                          <a:pt x="11716" y="0"/>
                        </a:lnTo>
                        <a:cubicBezTo>
                          <a:pt x="3962" y="19587"/>
                          <a:pt x="-13" y="40465"/>
                          <a:pt x="0" y="61532"/>
                        </a:cubicBezTo>
                        <a:lnTo>
                          <a:pt x="219075" y="189071"/>
                        </a:lnTo>
                        <a:cubicBezTo>
                          <a:pt x="219156" y="168014"/>
                          <a:pt x="223128" y="147153"/>
                          <a:pt x="230791" y="127540"/>
                        </a:cubicBezTo>
                        <a:close/>
                      </a:path>
                    </a:pathLst>
                  </a:custGeom>
                  <a:solidFill>
                    <a:srgbClr val="E5E5E5"/>
                  </a:solidFill>
                  <a:ln w="9525" cap="flat">
                    <a:noFill/>
                    <a:prstDash val="solid"/>
                    <a:miter/>
                  </a:ln>
                </p:spPr>
                <p:txBody>
                  <a:bodyPr rtlCol="0" anchor="ctr"/>
                  <a:lstStyle/>
                  <a:p>
                    <a:endParaRPr lang="en-US" sz="1350"/>
                  </a:p>
                </p:txBody>
              </p:sp>
            </p:grpSp>
            <p:sp>
              <p:nvSpPr>
                <p:cNvPr id="1193" name="Freeform: Shape 1192">
                  <a:extLst>
                    <a:ext uri="{FF2B5EF4-FFF2-40B4-BE49-F238E27FC236}">
                      <a16:creationId xmlns:a16="http://schemas.microsoft.com/office/drawing/2014/main" id="{6B6E0010-0687-4CD9-8EA8-566C1B639F08}"/>
                    </a:ext>
                  </a:extLst>
                </p:cNvPr>
                <p:cNvSpPr/>
                <p:nvPr/>
              </p:nvSpPr>
              <p:spPr>
                <a:xfrm>
                  <a:off x="4092467" y="2851488"/>
                  <a:ext cx="180418" cy="173767"/>
                </a:xfrm>
                <a:custGeom>
                  <a:avLst/>
                  <a:gdLst>
                    <a:gd name="connsiteX0" fmla="*/ 88883 w 180418"/>
                    <a:gd name="connsiteY0" fmla="*/ 12318 h 173767"/>
                    <a:gd name="connsiteX1" fmla="*/ 43068 w 180418"/>
                    <a:gd name="connsiteY1" fmla="*/ 54419 h 173767"/>
                    <a:gd name="connsiteX2" fmla="*/ 15 w 180418"/>
                    <a:gd name="connsiteY2" fmla="*/ 173767 h 173767"/>
                    <a:gd name="connsiteX3" fmla="*/ 2777 w 180418"/>
                    <a:gd name="connsiteY3" fmla="*/ 172148 h 173767"/>
                    <a:gd name="connsiteX4" fmla="*/ 44592 w 180418"/>
                    <a:gd name="connsiteY4" fmla="*/ 56133 h 173767"/>
                    <a:gd name="connsiteX5" fmla="*/ 88883 w 180418"/>
                    <a:gd name="connsiteY5" fmla="*/ 15366 h 173767"/>
                    <a:gd name="connsiteX6" fmla="*/ 153368 w 180418"/>
                    <a:gd name="connsiteY6" fmla="*/ 8699 h 173767"/>
                    <a:gd name="connsiteX7" fmla="*/ 177656 w 180418"/>
                    <a:gd name="connsiteY7" fmla="*/ 72421 h 173767"/>
                    <a:gd name="connsiteX8" fmla="*/ 180419 w 180418"/>
                    <a:gd name="connsiteY8" fmla="*/ 70516 h 173767"/>
                    <a:gd name="connsiteX9" fmla="*/ 155272 w 180418"/>
                    <a:gd name="connsiteY9" fmla="*/ 5460 h 173767"/>
                    <a:gd name="connsiteX10" fmla="*/ 88883 w 180418"/>
                    <a:gd name="connsiteY10" fmla="*/ 12318 h 17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418" h="173767">
                      <a:moveTo>
                        <a:pt x="88883" y="12318"/>
                      </a:moveTo>
                      <a:cubicBezTo>
                        <a:pt x="70987" y="23197"/>
                        <a:pt x="55417" y="37504"/>
                        <a:pt x="43068" y="54419"/>
                      </a:cubicBezTo>
                      <a:cubicBezTo>
                        <a:pt x="15160" y="93090"/>
                        <a:pt x="-556" y="136620"/>
                        <a:pt x="15" y="173767"/>
                      </a:cubicBezTo>
                      <a:lnTo>
                        <a:pt x="2777" y="172148"/>
                      </a:lnTo>
                      <a:cubicBezTo>
                        <a:pt x="2206" y="135953"/>
                        <a:pt x="17446" y="93662"/>
                        <a:pt x="44592" y="56133"/>
                      </a:cubicBezTo>
                      <a:cubicBezTo>
                        <a:pt x="56533" y="39765"/>
                        <a:pt x="71583" y="25912"/>
                        <a:pt x="88883" y="15366"/>
                      </a:cubicBezTo>
                      <a:cubicBezTo>
                        <a:pt x="111267" y="2508"/>
                        <a:pt x="134032" y="-350"/>
                        <a:pt x="153368" y="8699"/>
                      </a:cubicBezTo>
                      <a:cubicBezTo>
                        <a:pt x="169941" y="21272"/>
                        <a:pt x="174989" y="47942"/>
                        <a:pt x="177656" y="72421"/>
                      </a:cubicBezTo>
                      <a:lnTo>
                        <a:pt x="180419" y="70516"/>
                      </a:lnTo>
                      <a:cubicBezTo>
                        <a:pt x="177561" y="45656"/>
                        <a:pt x="172418" y="18414"/>
                        <a:pt x="155272" y="5460"/>
                      </a:cubicBezTo>
                      <a:cubicBezTo>
                        <a:pt x="135365" y="-3874"/>
                        <a:pt x="111934" y="-1017"/>
                        <a:pt x="88883" y="12318"/>
                      </a:cubicBezTo>
                      <a:close/>
                    </a:path>
                  </a:pathLst>
                </a:custGeom>
                <a:solidFill>
                  <a:srgbClr val="FFFFFF"/>
                </a:solidFill>
                <a:ln w="9525" cap="flat">
                  <a:noFill/>
                  <a:prstDash val="solid"/>
                  <a:miter/>
                </a:ln>
              </p:spPr>
              <p:txBody>
                <a:bodyPr rtlCol="0" anchor="ctr"/>
                <a:lstStyle/>
                <a:p>
                  <a:endParaRPr lang="en-US" sz="1350"/>
                </a:p>
              </p:txBody>
            </p:sp>
          </p:grpSp>
          <p:sp>
            <p:nvSpPr>
              <p:cNvPr id="1194" name="Freeform: Shape 1193">
                <a:extLst>
                  <a:ext uri="{FF2B5EF4-FFF2-40B4-BE49-F238E27FC236}">
                    <a16:creationId xmlns:a16="http://schemas.microsoft.com/office/drawing/2014/main" id="{6EA61112-6178-40E8-B307-86655C678710}"/>
                  </a:ext>
                </a:extLst>
              </p:cNvPr>
              <p:cNvSpPr/>
              <p:nvPr/>
            </p:nvSpPr>
            <p:spPr>
              <a:xfrm>
                <a:off x="4055335" y="2316309"/>
                <a:ext cx="43910" cy="27431"/>
              </a:xfrm>
              <a:custGeom>
                <a:avLst/>
                <a:gdLst>
                  <a:gd name="connsiteX0" fmla="*/ 43720 w 43910"/>
                  <a:gd name="connsiteY0" fmla="*/ 27432 h 27431"/>
                  <a:gd name="connsiteX1" fmla="*/ 0 w 43910"/>
                  <a:gd name="connsiteY1" fmla="*/ 27432 h 27431"/>
                  <a:gd name="connsiteX2" fmla="*/ 190 w 43910"/>
                  <a:gd name="connsiteY2" fmla="*/ 0 h 27431"/>
                  <a:gd name="connsiteX3" fmla="*/ 43910 w 43910"/>
                  <a:gd name="connsiteY3" fmla="*/ 0 h 27431"/>
                  <a:gd name="connsiteX4" fmla="*/ 43720 w 43910"/>
                  <a:gd name="connsiteY4" fmla="*/ 27432 h 27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10" h="27431">
                    <a:moveTo>
                      <a:pt x="43720" y="27432"/>
                    </a:moveTo>
                    <a:lnTo>
                      <a:pt x="0" y="27432"/>
                    </a:lnTo>
                    <a:lnTo>
                      <a:pt x="190" y="0"/>
                    </a:lnTo>
                    <a:lnTo>
                      <a:pt x="43910" y="0"/>
                    </a:lnTo>
                    <a:lnTo>
                      <a:pt x="43720" y="27432"/>
                    </a:lnTo>
                    <a:close/>
                  </a:path>
                </a:pathLst>
              </a:custGeom>
              <a:solidFill>
                <a:srgbClr val="081929"/>
              </a:solidFill>
              <a:ln w="9525" cap="flat">
                <a:noFill/>
                <a:prstDash val="solid"/>
                <a:miter/>
              </a:ln>
            </p:spPr>
            <p:txBody>
              <a:bodyPr rtlCol="0" anchor="ctr"/>
              <a:lstStyle/>
              <a:p>
                <a:endParaRPr lang="en-US" sz="1350"/>
              </a:p>
            </p:txBody>
          </p:sp>
          <p:sp>
            <p:nvSpPr>
              <p:cNvPr id="1195" name="Freeform: Shape 1194">
                <a:extLst>
                  <a:ext uri="{FF2B5EF4-FFF2-40B4-BE49-F238E27FC236}">
                    <a16:creationId xmlns:a16="http://schemas.microsoft.com/office/drawing/2014/main" id="{F8136AF8-4FAD-4D75-A1CE-963C52F6C1A1}"/>
                  </a:ext>
                </a:extLst>
              </p:cNvPr>
              <p:cNvSpPr/>
              <p:nvPr/>
            </p:nvSpPr>
            <p:spPr>
              <a:xfrm>
                <a:off x="4040801" y="2316294"/>
                <a:ext cx="72083" cy="41751"/>
              </a:xfrm>
              <a:custGeom>
                <a:avLst/>
                <a:gdLst>
                  <a:gd name="connsiteX0" fmla="*/ 62063 w 72083"/>
                  <a:gd name="connsiteY0" fmla="*/ 6398 h 41751"/>
                  <a:gd name="connsiteX1" fmla="*/ 61015 w 72083"/>
                  <a:gd name="connsiteY1" fmla="*/ 35925 h 41751"/>
                  <a:gd name="connsiteX2" fmla="*/ 10057 w 72083"/>
                  <a:gd name="connsiteY2" fmla="*/ 35354 h 41751"/>
                  <a:gd name="connsiteX3" fmla="*/ 11104 w 72083"/>
                  <a:gd name="connsiteY3" fmla="*/ 5826 h 41751"/>
                  <a:gd name="connsiteX4" fmla="*/ 62063 w 72083"/>
                  <a:gd name="connsiteY4" fmla="*/ 6398 h 41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83" h="41751">
                    <a:moveTo>
                      <a:pt x="62063" y="6398"/>
                    </a:moveTo>
                    <a:cubicBezTo>
                      <a:pt x="75779" y="14684"/>
                      <a:pt x="75398" y="27924"/>
                      <a:pt x="61015" y="35925"/>
                    </a:cubicBezTo>
                    <a:cubicBezTo>
                      <a:pt x="44914" y="43890"/>
                      <a:pt x="25975" y="43678"/>
                      <a:pt x="10057" y="35354"/>
                    </a:cubicBezTo>
                    <a:cubicBezTo>
                      <a:pt x="-3755" y="27067"/>
                      <a:pt x="-3278" y="13827"/>
                      <a:pt x="11104" y="5826"/>
                    </a:cubicBezTo>
                    <a:cubicBezTo>
                      <a:pt x="27206" y="-2139"/>
                      <a:pt x="46144" y="-1926"/>
                      <a:pt x="62063" y="6398"/>
                    </a:cubicBezTo>
                    <a:close/>
                  </a:path>
                </a:pathLst>
              </a:custGeom>
              <a:solidFill>
                <a:srgbClr val="134663"/>
              </a:solidFill>
              <a:ln w="9525" cap="flat">
                <a:noFill/>
                <a:prstDash val="solid"/>
                <a:miter/>
              </a:ln>
            </p:spPr>
            <p:txBody>
              <a:bodyPr rtlCol="0" anchor="ctr"/>
              <a:lstStyle/>
              <a:p>
                <a:endParaRPr lang="en-US" sz="1350"/>
              </a:p>
            </p:txBody>
          </p:sp>
          <p:grpSp>
            <p:nvGrpSpPr>
              <p:cNvPr id="1196" name="Graphic 2">
                <a:extLst>
                  <a:ext uri="{FF2B5EF4-FFF2-40B4-BE49-F238E27FC236}">
                    <a16:creationId xmlns:a16="http://schemas.microsoft.com/office/drawing/2014/main" id="{8357F56B-A6E1-4B3A-8F78-2B609EFD79CF}"/>
                  </a:ext>
                </a:extLst>
              </p:cNvPr>
              <p:cNvGrpSpPr/>
              <p:nvPr/>
            </p:nvGrpSpPr>
            <p:grpSpPr>
              <a:xfrm>
                <a:off x="4013840" y="2210336"/>
                <a:ext cx="127215" cy="136428"/>
                <a:chOff x="4013840" y="2210336"/>
                <a:chExt cx="127215" cy="136428"/>
              </a:xfrm>
            </p:grpSpPr>
            <p:sp>
              <p:nvSpPr>
                <p:cNvPr id="1197" name="Freeform: Shape 1196">
                  <a:extLst>
                    <a:ext uri="{FF2B5EF4-FFF2-40B4-BE49-F238E27FC236}">
                      <a16:creationId xmlns:a16="http://schemas.microsoft.com/office/drawing/2014/main" id="{E70926FB-6DC4-4277-AE16-861EB56961AC}"/>
                    </a:ext>
                  </a:extLst>
                </p:cNvPr>
                <p:cNvSpPr/>
                <p:nvPr/>
              </p:nvSpPr>
              <p:spPr>
                <a:xfrm>
                  <a:off x="4018067" y="2277855"/>
                  <a:ext cx="118909" cy="68909"/>
                </a:xfrm>
                <a:custGeom>
                  <a:avLst/>
                  <a:gdLst>
                    <a:gd name="connsiteX0" fmla="*/ 102324 w 118909"/>
                    <a:gd name="connsiteY0" fmla="*/ 10546 h 68909"/>
                    <a:gd name="connsiteX1" fmla="*/ 100609 w 118909"/>
                    <a:gd name="connsiteY1" fmla="*/ 59219 h 68909"/>
                    <a:gd name="connsiteX2" fmla="*/ 16504 w 118909"/>
                    <a:gd name="connsiteY2" fmla="*/ 58362 h 68909"/>
                    <a:gd name="connsiteX3" fmla="*/ 18313 w 118909"/>
                    <a:gd name="connsiteY3" fmla="*/ 9689 h 68909"/>
                    <a:gd name="connsiteX4" fmla="*/ 102324 w 118909"/>
                    <a:gd name="connsiteY4" fmla="*/ 10546 h 68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09" h="68909">
                      <a:moveTo>
                        <a:pt x="102324" y="10546"/>
                      </a:moveTo>
                      <a:cubicBezTo>
                        <a:pt x="125089" y="24167"/>
                        <a:pt x="124326" y="45979"/>
                        <a:pt x="100609" y="59219"/>
                      </a:cubicBezTo>
                      <a:cubicBezTo>
                        <a:pt x="74058" y="72435"/>
                        <a:pt x="42780" y="72116"/>
                        <a:pt x="16504" y="58362"/>
                      </a:cubicBezTo>
                      <a:cubicBezTo>
                        <a:pt x="-6166" y="44646"/>
                        <a:pt x="-5404" y="22834"/>
                        <a:pt x="18313" y="9689"/>
                      </a:cubicBezTo>
                      <a:cubicBezTo>
                        <a:pt x="44831" y="-3526"/>
                        <a:pt x="76081" y="-3207"/>
                        <a:pt x="102324" y="10546"/>
                      </a:cubicBezTo>
                      <a:close/>
                    </a:path>
                  </a:pathLst>
                </a:custGeom>
                <a:solidFill>
                  <a:srgbClr val="505050"/>
                </a:solidFill>
                <a:ln w="9525" cap="flat">
                  <a:noFill/>
                  <a:prstDash val="solid"/>
                  <a:miter/>
                </a:ln>
              </p:spPr>
              <p:txBody>
                <a:bodyPr rtlCol="0" anchor="ctr"/>
                <a:lstStyle/>
                <a:p>
                  <a:endParaRPr lang="en-US" sz="1350"/>
                </a:p>
              </p:txBody>
            </p:sp>
            <p:sp>
              <p:nvSpPr>
                <p:cNvPr id="1198" name="Freeform: Shape 1197">
                  <a:extLst>
                    <a:ext uri="{FF2B5EF4-FFF2-40B4-BE49-F238E27FC236}">
                      <a16:creationId xmlns:a16="http://schemas.microsoft.com/office/drawing/2014/main" id="{D6B97AF5-2B1F-42AB-BBA3-A963EF693424}"/>
                    </a:ext>
                  </a:extLst>
                </p:cNvPr>
                <p:cNvSpPr/>
                <p:nvPr/>
              </p:nvSpPr>
              <p:spPr>
                <a:xfrm>
                  <a:off x="4013933" y="2261445"/>
                  <a:ext cx="127121" cy="79775"/>
                </a:xfrm>
                <a:custGeom>
                  <a:avLst/>
                  <a:gdLst>
                    <a:gd name="connsiteX0" fmla="*/ 19399 w 127121"/>
                    <a:gd name="connsiteY0" fmla="*/ 68961 h 79775"/>
                    <a:gd name="connsiteX1" fmla="*/ 8922 w 127121"/>
                    <a:gd name="connsiteY1" fmla="*/ 60674 h 79775"/>
                    <a:gd name="connsiteX2" fmla="*/ 5683 w 127121"/>
                    <a:gd name="connsiteY2" fmla="*/ 56769 h 79775"/>
                    <a:gd name="connsiteX3" fmla="*/ 2540 w 127121"/>
                    <a:gd name="connsiteY3" fmla="*/ 51435 h 79775"/>
                    <a:gd name="connsiteX4" fmla="*/ 730 w 127121"/>
                    <a:gd name="connsiteY4" fmla="*/ 46006 h 79775"/>
                    <a:gd name="connsiteX5" fmla="*/ 64 w 127121"/>
                    <a:gd name="connsiteY5" fmla="*/ 40672 h 79775"/>
                    <a:gd name="connsiteX6" fmla="*/ 64 w 127121"/>
                    <a:gd name="connsiteY6" fmla="*/ 36576 h 79775"/>
                    <a:gd name="connsiteX7" fmla="*/ 1397 w 127121"/>
                    <a:gd name="connsiteY7" fmla="*/ 31242 h 79775"/>
                    <a:gd name="connsiteX8" fmla="*/ 6636 w 127121"/>
                    <a:gd name="connsiteY8" fmla="*/ 21717 h 79775"/>
                    <a:gd name="connsiteX9" fmla="*/ 14923 w 127121"/>
                    <a:gd name="connsiteY9" fmla="*/ 13811 h 79775"/>
                    <a:gd name="connsiteX10" fmla="*/ 41497 w 127121"/>
                    <a:gd name="connsiteY10" fmla="*/ 2286 h 79775"/>
                    <a:gd name="connsiteX11" fmla="*/ 59881 w 127121"/>
                    <a:gd name="connsiteY11" fmla="*/ 0 h 79775"/>
                    <a:gd name="connsiteX12" fmla="*/ 69406 w 127121"/>
                    <a:gd name="connsiteY12" fmla="*/ 0 h 79775"/>
                    <a:gd name="connsiteX13" fmla="*/ 78359 w 127121"/>
                    <a:gd name="connsiteY13" fmla="*/ 857 h 79775"/>
                    <a:gd name="connsiteX14" fmla="*/ 87027 w 127121"/>
                    <a:gd name="connsiteY14" fmla="*/ 2572 h 79775"/>
                    <a:gd name="connsiteX15" fmla="*/ 95218 w 127121"/>
                    <a:gd name="connsiteY15" fmla="*/ 4953 h 79775"/>
                    <a:gd name="connsiteX16" fmla="*/ 103029 w 127121"/>
                    <a:gd name="connsiteY16" fmla="*/ 8287 h 79775"/>
                    <a:gd name="connsiteX17" fmla="*/ 107791 w 127121"/>
                    <a:gd name="connsiteY17" fmla="*/ 10858 h 79775"/>
                    <a:gd name="connsiteX18" fmla="*/ 106553 w 127121"/>
                    <a:gd name="connsiteY18" fmla="*/ 10858 h 79775"/>
                    <a:gd name="connsiteX19" fmla="*/ 99885 w 127121"/>
                    <a:gd name="connsiteY19" fmla="*/ 12383 h 79775"/>
                    <a:gd name="connsiteX20" fmla="*/ 28829 w 127121"/>
                    <a:gd name="connsiteY20" fmla="*/ 11716 h 79775"/>
                    <a:gd name="connsiteX21" fmla="*/ 27400 w 127121"/>
                    <a:gd name="connsiteY21" fmla="*/ 52864 h 79775"/>
                    <a:gd name="connsiteX22" fmla="*/ 98362 w 127121"/>
                    <a:gd name="connsiteY22" fmla="*/ 53531 h 79775"/>
                    <a:gd name="connsiteX23" fmla="*/ 99885 w 127121"/>
                    <a:gd name="connsiteY23" fmla="*/ 12383 h 79775"/>
                    <a:gd name="connsiteX24" fmla="*/ 106553 w 127121"/>
                    <a:gd name="connsiteY24" fmla="*/ 10858 h 79775"/>
                    <a:gd name="connsiteX25" fmla="*/ 107791 w 127121"/>
                    <a:gd name="connsiteY25" fmla="*/ 10858 h 79775"/>
                    <a:gd name="connsiteX26" fmla="*/ 112363 w 127121"/>
                    <a:gd name="connsiteY26" fmla="*/ 13906 h 79775"/>
                    <a:gd name="connsiteX27" fmla="*/ 117412 w 127121"/>
                    <a:gd name="connsiteY27" fmla="*/ 18288 h 79775"/>
                    <a:gd name="connsiteX28" fmla="*/ 120936 w 127121"/>
                    <a:gd name="connsiteY28" fmla="*/ 22288 h 79775"/>
                    <a:gd name="connsiteX29" fmla="*/ 127032 w 127121"/>
                    <a:gd name="connsiteY29" fmla="*/ 37338 h 79775"/>
                    <a:gd name="connsiteX30" fmla="*/ 127032 w 127121"/>
                    <a:gd name="connsiteY30" fmla="*/ 42005 h 79775"/>
                    <a:gd name="connsiteX31" fmla="*/ 125984 w 127121"/>
                    <a:gd name="connsiteY31" fmla="*/ 47339 h 79775"/>
                    <a:gd name="connsiteX32" fmla="*/ 123699 w 127121"/>
                    <a:gd name="connsiteY32" fmla="*/ 52673 h 79775"/>
                    <a:gd name="connsiteX33" fmla="*/ 120841 w 127121"/>
                    <a:gd name="connsiteY33" fmla="*/ 57055 h 79775"/>
                    <a:gd name="connsiteX34" fmla="*/ 112745 w 127121"/>
                    <a:gd name="connsiteY34" fmla="*/ 65056 h 79775"/>
                    <a:gd name="connsiteX35" fmla="*/ 99886 w 127121"/>
                    <a:gd name="connsiteY35" fmla="*/ 72485 h 79775"/>
                    <a:gd name="connsiteX36" fmla="*/ 85408 w 127121"/>
                    <a:gd name="connsiteY36" fmla="*/ 77057 h 79775"/>
                    <a:gd name="connsiteX37" fmla="*/ 19400 w 127121"/>
                    <a:gd name="connsiteY37" fmla="*/ 68961 h 7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121" h="79775">
                      <a:moveTo>
                        <a:pt x="19399" y="68961"/>
                      </a:moveTo>
                      <a:cubicBezTo>
                        <a:pt x="15554" y="66677"/>
                        <a:pt x="12030" y="63890"/>
                        <a:pt x="8922" y="60674"/>
                      </a:cubicBezTo>
                      <a:cubicBezTo>
                        <a:pt x="7770" y="59434"/>
                        <a:pt x="6689" y="58130"/>
                        <a:pt x="5683" y="56769"/>
                      </a:cubicBezTo>
                      <a:cubicBezTo>
                        <a:pt x="4521" y="55061"/>
                        <a:pt x="3471" y="53279"/>
                        <a:pt x="2540" y="51435"/>
                      </a:cubicBezTo>
                      <a:cubicBezTo>
                        <a:pt x="1809" y="49670"/>
                        <a:pt x="1204" y="47856"/>
                        <a:pt x="730" y="46006"/>
                      </a:cubicBezTo>
                      <a:cubicBezTo>
                        <a:pt x="355" y="44250"/>
                        <a:pt x="132" y="42466"/>
                        <a:pt x="64" y="40672"/>
                      </a:cubicBezTo>
                      <a:cubicBezTo>
                        <a:pt x="-21" y="39308"/>
                        <a:pt x="-21" y="37940"/>
                        <a:pt x="64" y="36576"/>
                      </a:cubicBezTo>
                      <a:cubicBezTo>
                        <a:pt x="326" y="34757"/>
                        <a:pt x="773" y="32970"/>
                        <a:pt x="1397" y="31242"/>
                      </a:cubicBezTo>
                      <a:cubicBezTo>
                        <a:pt x="2573" y="27785"/>
                        <a:pt x="4347" y="24562"/>
                        <a:pt x="6636" y="21717"/>
                      </a:cubicBezTo>
                      <a:cubicBezTo>
                        <a:pt x="9080" y="18767"/>
                        <a:pt x="11861" y="16114"/>
                        <a:pt x="14923" y="13811"/>
                      </a:cubicBezTo>
                      <a:cubicBezTo>
                        <a:pt x="22915" y="8221"/>
                        <a:pt x="31954" y="4301"/>
                        <a:pt x="41497" y="2286"/>
                      </a:cubicBezTo>
                      <a:cubicBezTo>
                        <a:pt x="47544" y="975"/>
                        <a:pt x="53697" y="210"/>
                        <a:pt x="59881" y="0"/>
                      </a:cubicBezTo>
                      <a:cubicBezTo>
                        <a:pt x="61881" y="0"/>
                        <a:pt x="65119" y="0"/>
                        <a:pt x="69406" y="0"/>
                      </a:cubicBezTo>
                      <a:cubicBezTo>
                        <a:pt x="73692" y="0"/>
                        <a:pt x="74644" y="0"/>
                        <a:pt x="78359" y="857"/>
                      </a:cubicBezTo>
                      <a:cubicBezTo>
                        <a:pt x="78359" y="857"/>
                        <a:pt x="82360" y="1429"/>
                        <a:pt x="87027" y="2572"/>
                      </a:cubicBezTo>
                      <a:cubicBezTo>
                        <a:pt x="89803" y="3200"/>
                        <a:pt x="92538" y="3995"/>
                        <a:pt x="95218" y="4953"/>
                      </a:cubicBezTo>
                      <a:cubicBezTo>
                        <a:pt x="97879" y="5925"/>
                        <a:pt x="100486" y="7038"/>
                        <a:pt x="103029" y="8287"/>
                      </a:cubicBezTo>
                      <a:cubicBezTo>
                        <a:pt x="104458" y="8954"/>
                        <a:pt x="106362" y="10001"/>
                        <a:pt x="107791" y="10858"/>
                      </a:cubicBezTo>
                      <a:cubicBezTo>
                        <a:pt x="107384" y="10765"/>
                        <a:pt x="106961" y="10765"/>
                        <a:pt x="106553" y="10858"/>
                      </a:cubicBezTo>
                      <a:cubicBezTo>
                        <a:pt x="104221" y="10567"/>
                        <a:pt x="101860" y="11107"/>
                        <a:pt x="99885" y="12383"/>
                      </a:cubicBezTo>
                      <a:cubicBezTo>
                        <a:pt x="77663" y="837"/>
                        <a:pt x="51264" y="589"/>
                        <a:pt x="28829" y="11716"/>
                      </a:cubicBezTo>
                      <a:cubicBezTo>
                        <a:pt x="8826" y="22860"/>
                        <a:pt x="8160" y="41243"/>
                        <a:pt x="27400" y="52864"/>
                      </a:cubicBezTo>
                      <a:cubicBezTo>
                        <a:pt x="49590" y="64408"/>
                        <a:pt x="75959" y="64656"/>
                        <a:pt x="98362" y="53531"/>
                      </a:cubicBezTo>
                      <a:cubicBezTo>
                        <a:pt x="118364" y="42386"/>
                        <a:pt x="119031" y="24003"/>
                        <a:pt x="99885" y="12383"/>
                      </a:cubicBezTo>
                      <a:cubicBezTo>
                        <a:pt x="101860" y="11107"/>
                        <a:pt x="104220" y="10567"/>
                        <a:pt x="106553" y="10858"/>
                      </a:cubicBezTo>
                      <a:cubicBezTo>
                        <a:pt x="106961" y="10765"/>
                        <a:pt x="107384" y="10765"/>
                        <a:pt x="107791" y="10858"/>
                      </a:cubicBezTo>
                      <a:cubicBezTo>
                        <a:pt x="109373" y="11786"/>
                        <a:pt x="110899" y="12803"/>
                        <a:pt x="112363" y="13906"/>
                      </a:cubicBezTo>
                      <a:cubicBezTo>
                        <a:pt x="114155" y="15237"/>
                        <a:pt x="115843" y="16702"/>
                        <a:pt x="117412" y="18288"/>
                      </a:cubicBezTo>
                      <a:cubicBezTo>
                        <a:pt x="118660" y="19555"/>
                        <a:pt x="119837" y="20890"/>
                        <a:pt x="120936" y="22288"/>
                      </a:cubicBezTo>
                      <a:cubicBezTo>
                        <a:pt x="124300" y="26657"/>
                        <a:pt x="126407" y="31860"/>
                        <a:pt x="127032" y="37338"/>
                      </a:cubicBezTo>
                      <a:cubicBezTo>
                        <a:pt x="127152" y="38891"/>
                        <a:pt x="127152" y="40452"/>
                        <a:pt x="127032" y="42005"/>
                      </a:cubicBezTo>
                      <a:cubicBezTo>
                        <a:pt x="126853" y="43812"/>
                        <a:pt x="126502" y="45599"/>
                        <a:pt x="125984" y="47339"/>
                      </a:cubicBezTo>
                      <a:cubicBezTo>
                        <a:pt x="125405" y="49190"/>
                        <a:pt x="124639" y="50977"/>
                        <a:pt x="123699" y="52673"/>
                      </a:cubicBezTo>
                      <a:cubicBezTo>
                        <a:pt x="122868" y="54210"/>
                        <a:pt x="121912" y="55675"/>
                        <a:pt x="120841" y="57055"/>
                      </a:cubicBezTo>
                      <a:cubicBezTo>
                        <a:pt x="118509" y="60069"/>
                        <a:pt x="115787" y="62760"/>
                        <a:pt x="112745" y="65056"/>
                      </a:cubicBezTo>
                      <a:cubicBezTo>
                        <a:pt x="108760" y="68020"/>
                        <a:pt x="104445" y="70513"/>
                        <a:pt x="99886" y="72485"/>
                      </a:cubicBezTo>
                      <a:cubicBezTo>
                        <a:pt x="95217" y="74467"/>
                        <a:pt x="90369" y="75998"/>
                        <a:pt x="85408" y="77057"/>
                      </a:cubicBezTo>
                      <a:cubicBezTo>
                        <a:pt x="63157" y="82545"/>
                        <a:pt x="39665" y="79663"/>
                        <a:pt x="19400" y="68961"/>
                      </a:cubicBezTo>
                      <a:close/>
                    </a:path>
                  </a:pathLst>
                </a:custGeom>
                <a:solidFill>
                  <a:srgbClr val="6E6E6E"/>
                </a:solidFill>
                <a:ln w="9525" cap="flat">
                  <a:noFill/>
                  <a:prstDash val="solid"/>
                  <a:miter/>
                </a:ln>
              </p:spPr>
              <p:txBody>
                <a:bodyPr rtlCol="0" anchor="ctr"/>
                <a:lstStyle/>
                <a:p>
                  <a:endParaRPr lang="en-US" sz="1350"/>
                </a:p>
              </p:txBody>
            </p:sp>
            <p:sp>
              <p:nvSpPr>
                <p:cNvPr id="1199" name="Freeform: Shape 1198">
                  <a:extLst>
                    <a:ext uri="{FF2B5EF4-FFF2-40B4-BE49-F238E27FC236}">
                      <a16:creationId xmlns:a16="http://schemas.microsoft.com/office/drawing/2014/main" id="{3517E47E-3367-4819-845C-D8768EF96D1B}"/>
                    </a:ext>
                  </a:extLst>
                </p:cNvPr>
                <p:cNvSpPr/>
                <p:nvPr/>
              </p:nvSpPr>
              <p:spPr>
                <a:xfrm>
                  <a:off x="4013937" y="2244681"/>
                  <a:ext cx="127008" cy="79580"/>
                </a:xfrm>
                <a:custGeom>
                  <a:avLst/>
                  <a:gdLst>
                    <a:gd name="connsiteX0" fmla="*/ 19395 w 127008"/>
                    <a:gd name="connsiteY0" fmla="*/ 68580 h 79580"/>
                    <a:gd name="connsiteX1" fmla="*/ 8917 w 127008"/>
                    <a:gd name="connsiteY1" fmla="*/ 60293 h 79580"/>
                    <a:gd name="connsiteX2" fmla="*/ 5679 w 127008"/>
                    <a:gd name="connsiteY2" fmla="*/ 56483 h 79580"/>
                    <a:gd name="connsiteX3" fmla="*/ 2536 w 127008"/>
                    <a:gd name="connsiteY3" fmla="*/ 51054 h 79580"/>
                    <a:gd name="connsiteX4" fmla="*/ 726 w 127008"/>
                    <a:gd name="connsiteY4" fmla="*/ 45625 h 79580"/>
                    <a:gd name="connsiteX5" fmla="*/ 59 w 127008"/>
                    <a:gd name="connsiteY5" fmla="*/ 40291 h 79580"/>
                    <a:gd name="connsiteX6" fmla="*/ 59 w 127008"/>
                    <a:gd name="connsiteY6" fmla="*/ 36195 h 79580"/>
                    <a:gd name="connsiteX7" fmla="*/ 1393 w 127008"/>
                    <a:gd name="connsiteY7" fmla="*/ 30861 h 79580"/>
                    <a:gd name="connsiteX8" fmla="*/ 3964 w 127008"/>
                    <a:gd name="connsiteY8" fmla="*/ 25527 h 79580"/>
                    <a:gd name="connsiteX9" fmla="*/ 7107 w 127008"/>
                    <a:gd name="connsiteY9" fmla="*/ 21146 h 79580"/>
                    <a:gd name="connsiteX10" fmla="*/ 16156 w 127008"/>
                    <a:gd name="connsiteY10" fmla="*/ 12954 h 79580"/>
                    <a:gd name="connsiteX11" fmla="*/ 27110 w 127008"/>
                    <a:gd name="connsiteY11" fmla="*/ 6953 h 79580"/>
                    <a:gd name="connsiteX12" fmla="*/ 32539 w 127008"/>
                    <a:gd name="connsiteY12" fmla="*/ 4858 h 79580"/>
                    <a:gd name="connsiteX13" fmla="*/ 41493 w 127008"/>
                    <a:gd name="connsiteY13" fmla="*/ 2381 h 79580"/>
                    <a:gd name="connsiteX14" fmla="*/ 59876 w 127008"/>
                    <a:gd name="connsiteY14" fmla="*/ 0 h 79580"/>
                    <a:gd name="connsiteX15" fmla="*/ 69401 w 127008"/>
                    <a:gd name="connsiteY15" fmla="*/ 0 h 79580"/>
                    <a:gd name="connsiteX16" fmla="*/ 78355 w 127008"/>
                    <a:gd name="connsiteY16" fmla="*/ 857 h 79580"/>
                    <a:gd name="connsiteX17" fmla="*/ 86927 w 127008"/>
                    <a:gd name="connsiteY17" fmla="*/ 2572 h 79580"/>
                    <a:gd name="connsiteX18" fmla="*/ 95214 w 127008"/>
                    <a:gd name="connsiteY18" fmla="*/ 5048 h 79580"/>
                    <a:gd name="connsiteX19" fmla="*/ 102929 w 127008"/>
                    <a:gd name="connsiteY19" fmla="*/ 8287 h 79580"/>
                    <a:gd name="connsiteX20" fmla="*/ 107691 w 127008"/>
                    <a:gd name="connsiteY20" fmla="*/ 10858 h 79580"/>
                    <a:gd name="connsiteX21" fmla="*/ 106453 w 127008"/>
                    <a:gd name="connsiteY21" fmla="*/ 10859 h 79580"/>
                    <a:gd name="connsiteX22" fmla="*/ 99786 w 127008"/>
                    <a:gd name="connsiteY22" fmla="*/ 12478 h 79580"/>
                    <a:gd name="connsiteX23" fmla="*/ 28824 w 127008"/>
                    <a:gd name="connsiteY23" fmla="*/ 11716 h 79580"/>
                    <a:gd name="connsiteX24" fmla="*/ 27300 w 127008"/>
                    <a:gd name="connsiteY24" fmla="*/ 52864 h 79580"/>
                    <a:gd name="connsiteX25" fmla="*/ 98357 w 127008"/>
                    <a:gd name="connsiteY25" fmla="*/ 53531 h 79580"/>
                    <a:gd name="connsiteX26" fmla="*/ 99786 w 127008"/>
                    <a:gd name="connsiteY26" fmla="*/ 12478 h 79580"/>
                    <a:gd name="connsiteX27" fmla="*/ 106453 w 127008"/>
                    <a:gd name="connsiteY27" fmla="*/ 10859 h 79580"/>
                    <a:gd name="connsiteX28" fmla="*/ 107691 w 127008"/>
                    <a:gd name="connsiteY28" fmla="*/ 10859 h 79580"/>
                    <a:gd name="connsiteX29" fmla="*/ 112359 w 127008"/>
                    <a:gd name="connsiteY29" fmla="*/ 13907 h 79580"/>
                    <a:gd name="connsiteX30" fmla="*/ 117407 w 127008"/>
                    <a:gd name="connsiteY30" fmla="*/ 18288 h 79580"/>
                    <a:gd name="connsiteX31" fmla="*/ 124265 w 127008"/>
                    <a:gd name="connsiteY31" fmla="*/ 27813 h 79580"/>
                    <a:gd name="connsiteX32" fmla="*/ 126932 w 127008"/>
                    <a:gd name="connsiteY32" fmla="*/ 37338 h 79580"/>
                    <a:gd name="connsiteX33" fmla="*/ 126932 w 127008"/>
                    <a:gd name="connsiteY33" fmla="*/ 41910 h 79580"/>
                    <a:gd name="connsiteX34" fmla="*/ 125789 w 127008"/>
                    <a:gd name="connsiteY34" fmla="*/ 47244 h 79580"/>
                    <a:gd name="connsiteX35" fmla="*/ 123598 w 127008"/>
                    <a:gd name="connsiteY35" fmla="*/ 52578 h 79580"/>
                    <a:gd name="connsiteX36" fmla="*/ 120741 w 127008"/>
                    <a:gd name="connsiteY36" fmla="*/ 56960 h 79580"/>
                    <a:gd name="connsiteX37" fmla="*/ 112549 w 127008"/>
                    <a:gd name="connsiteY37" fmla="*/ 64960 h 79580"/>
                    <a:gd name="connsiteX38" fmla="*/ 99691 w 127008"/>
                    <a:gd name="connsiteY38" fmla="*/ 72390 h 79580"/>
                    <a:gd name="connsiteX39" fmla="*/ 85308 w 127008"/>
                    <a:gd name="connsiteY39" fmla="*/ 76962 h 79580"/>
                    <a:gd name="connsiteX40" fmla="*/ 19395 w 127008"/>
                    <a:gd name="connsiteY40" fmla="*/ 68580 h 7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7008" h="79580">
                      <a:moveTo>
                        <a:pt x="19395" y="68580"/>
                      </a:moveTo>
                      <a:cubicBezTo>
                        <a:pt x="15486" y="66389"/>
                        <a:pt x="11950" y="63592"/>
                        <a:pt x="8917" y="60293"/>
                      </a:cubicBezTo>
                      <a:cubicBezTo>
                        <a:pt x="7747" y="59103"/>
                        <a:pt x="6664" y="57830"/>
                        <a:pt x="5679" y="56483"/>
                      </a:cubicBezTo>
                      <a:cubicBezTo>
                        <a:pt x="4425" y="54801"/>
                        <a:pt x="3371" y="52979"/>
                        <a:pt x="2536" y="51054"/>
                      </a:cubicBezTo>
                      <a:cubicBezTo>
                        <a:pt x="1706" y="49328"/>
                        <a:pt x="1098" y="47503"/>
                        <a:pt x="726" y="45625"/>
                      </a:cubicBezTo>
                      <a:cubicBezTo>
                        <a:pt x="304" y="43877"/>
                        <a:pt x="80" y="42088"/>
                        <a:pt x="59" y="40291"/>
                      </a:cubicBezTo>
                      <a:cubicBezTo>
                        <a:pt x="-20" y="38927"/>
                        <a:pt x="-20" y="37559"/>
                        <a:pt x="59" y="36195"/>
                      </a:cubicBezTo>
                      <a:cubicBezTo>
                        <a:pt x="287" y="34370"/>
                        <a:pt x="735" y="32579"/>
                        <a:pt x="1393" y="30861"/>
                      </a:cubicBezTo>
                      <a:cubicBezTo>
                        <a:pt x="2011" y="28977"/>
                        <a:pt x="2876" y="27184"/>
                        <a:pt x="3964" y="25527"/>
                      </a:cubicBezTo>
                      <a:cubicBezTo>
                        <a:pt x="4851" y="23957"/>
                        <a:pt x="5905" y="22488"/>
                        <a:pt x="7107" y="21146"/>
                      </a:cubicBezTo>
                      <a:cubicBezTo>
                        <a:pt x="9751" y="18030"/>
                        <a:pt x="12794" y="15276"/>
                        <a:pt x="16156" y="12954"/>
                      </a:cubicBezTo>
                      <a:cubicBezTo>
                        <a:pt x="19612" y="10615"/>
                        <a:pt x="23279" y="8606"/>
                        <a:pt x="27110" y="6953"/>
                      </a:cubicBezTo>
                      <a:lnTo>
                        <a:pt x="32539" y="4858"/>
                      </a:lnTo>
                      <a:cubicBezTo>
                        <a:pt x="35467" y="3840"/>
                        <a:pt x="38458" y="3013"/>
                        <a:pt x="41493" y="2381"/>
                      </a:cubicBezTo>
                      <a:cubicBezTo>
                        <a:pt x="47534" y="1025"/>
                        <a:pt x="53688" y="228"/>
                        <a:pt x="59876" y="0"/>
                      </a:cubicBezTo>
                      <a:cubicBezTo>
                        <a:pt x="60543" y="0"/>
                        <a:pt x="64448" y="0"/>
                        <a:pt x="69401" y="0"/>
                      </a:cubicBezTo>
                      <a:cubicBezTo>
                        <a:pt x="74354" y="0"/>
                        <a:pt x="74544" y="0"/>
                        <a:pt x="78355" y="857"/>
                      </a:cubicBezTo>
                      <a:cubicBezTo>
                        <a:pt x="78355" y="857"/>
                        <a:pt x="82260" y="1429"/>
                        <a:pt x="86927" y="2572"/>
                      </a:cubicBezTo>
                      <a:cubicBezTo>
                        <a:pt x="89736" y="3231"/>
                        <a:pt x="92504" y="4058"/>
                        <a:pt x="95214" y="5048"/>
                      </a:cubicBezTo>
                      <a:cubicBezTo>
                        <a:pt x="97864" y="5930"/>
                        <a:pt x="100443" y="7013"/>
                        <a:pt x="102929" y="8287"/>
                      </a:cubicBezTo>
                      <a:cubicBezTo>
                        <a:pt x="104566" y="9050"/>
                        <a:pt x="106156" y="9908"/>
                        <a:pt x="107691" y="10858"/>
                      </a:cubicBezTo>
                      <a:lnTo>
                        <a:pt x="106453" y="10859"/>
                      </a:lnTo>
                      <a:cubicBezTo>
                        <a:pt x="104107" y="10551"/>
                        <a:pt x="101730" y="11129"/>
                        <a:pt x="99786" y="12478"/>
                      </a:cubicBezTo>
                      <a:cubicBezTo>
                        <a:pt x="77623" y="857"/>
                        <a:pt x="51231" y="573"/>
                        <a:pt x="28824" y="11716"/>
                      </a:cubicBezTo>
                      <a:cubicBezTo>
                        <a:pt x="8822" y="22860"/>
                        <a:pt x="8155" y="41339"/>
                        <a:pt x="27300" y="52864"/>
                      </a:cubicBezTo>
                      <a:cubicBezTo>
                        <a:pt x="49512" y="64456"/>
                        <a:pt x="75932" y="64704"/>
                        <a:pt x="98357" y="53531"/>
                      </a:cubicBezTo>
                      <a:cubicBezTo>
                        <a:pt x="118359" y="42386"/>
                        <a:pt x="119026" y="24003"/>
                        <a:pt x="99786" y="12478"/>
                      </a:cubicBezTo>
                      <a:cubicBezTo>
                        <a:pt x="101730" y="11129"/>
                        <a:pt x="104107" y="10551"/>
                        <a:pt x="106453" y="10859"/>
                      </a:cubicBezTo>
                      <a:lnTo>
                        <a:pt x="107691" y="10859"/>
                      </a:lnTo>
                      <a:lnTo>
                        <a:pt x="112359" y="13907"/>
                      </a:lnTo>
                      <a:cubicBezTo>
                        <a:pt x="114127" y="15265"/>
                        <a:pt x="115813" y="16729"/>
                        <a:pt x="117407" y="18288"/>
                      </a:cubicBezTo>
                      <a:cubicBezTo>
                        <a:pt x="120222" y="21047"/>
                        <a:pt x="122542" y="24269"/>
                        <a:pt x="124265" y="27813"/>
                      </a:cubicBezTo>
                      <a:cubicBezTo>
                        <a:pt x="125687" y="30814"/>
                        <a:pt x="126588" y="34035"/>
                        <a:pt x="126932" y="37338"/>
                      </a:cubicBezTo>
                      <a:cubicBezTo>
                        <a:pt x="127034" y="38860"/>
                        <a:pt x="127034" y="40388"/>
                        <a:pt x="126932" y="41910"/>
                      </a:cubicBezTo>
                      <a:cubicBezTo>
                        <a:pt x="126786" y="43730"/>
                        <a:pt x="126402" y="45524"/>
                        <a:pt x="125789" y="47244"/>
                      </a:cubicBezTo>
                      <a:cubicBezTo>
                        <a:pt x="125264" y="49100"/>
                        <a:pt x="124529" y="50889"/>
                        <a:pt x="123598" y="52578"/>
                      </a:cubicBezTo>
                      <a:cubicBezTo>
                        <a:pt x="122756" y="54108"/>
                        <a:pt x="121801" y="55572"/>
                        <a:pt x="120741" y="56960"/>
                      </a:cubicBezTo>
                      <a:cubicBezTo>
                        <a:pt x="118375" y="59976"/>
                        <a:pt x="115620" y="62666"/>
                        <a:pt x="112549" y="64960"/>
                      </a:cubicBezTo>
                      <a:cubicBezTo>
                        <a:pt x="108578" y="67946"/>
                        <a:pt x="104261" y="70441"/>
                        <a:pt x="99691" y="72390"/>
                      </a:cubicBezTo>
                      <a:cubicBezTo>
                        <a:pt x="95050" y="74360"/>
                        <a:pt x="90234" y="75891"/>
                        <a:pt x="85308" y="76962"/>
                      </a:cubicBezTo>
                      <a:cubicBezTo>
                        <a:pt x="63052" y="82347"/>
                        <a:pt x="39594" y="79364"/>
                        <a:pt x="19395" y="68580"/>
                      </a:cubicBezTo>
                      <a:close/>
                    </a:path>
                  </a:pathLst>
                </a:custGeom>
                <a:solidFill>
                  <a:srgbClr val="6E6E6E"/>
                </a:solidFill>
                <a:ln w="9525" cap="flat">
                  <a:noFill/>
                  <a:prstDash val="solid"/>
                  <a:miter/>
                </a:ln>
              </p:spPr>
              <p:txBody>
                <a:bodyPr rtlCol="0" anchor="ctr"/>
                <a:lstStyle/>
                <a:p>
                  <a:endParaRPr lang="en-US" sz="1350"/>
                </a:p>
              </p:txBody>
            </p:sp>
            <p:sp>
              <p:nvSpPr>
                <p:cNvPr id="1200" name="Freeform: Shape 1199">
                  <a:extLst>
                    <a:ext uri="{FF2B5EF4-FFF2-40B4-BE49-F238E27FC236}">
                      <a16:creationId xmlns:a16="http://schemas.microsoft.com/office/drawing/2014/main" id="{EDCA6207-A3BA-4D8E-8A22-ED1A63D05315}"/>
                    </a:ext>
                  </a:extLst>
                </p:cNvPr>
                <p:cNvSpPr/>
                <p:nvPr/>
              </p:nvSpPr>
              <p:spPr>
                <a:xfrm>
                  <a:off x="4013840" y="2227536"/>
                  <a:ext cx="127121" cy="79650"/>
                </a:xfrm>
                <a:custGeom>
                  <a:avLst/>
                  <a:gdLst>
                    <a:gd name="connsiteX0" fmla="*/ 19397 w 127121"/>
                    <a:gd name="connsiteY0" fmla="*/ 68675 h 79650"/>
                    <a:gd name="connsiteX1" fmla="*/ 8919 w 127121"/>
                    <a:gd name="connsiteY1" fmla="*/ 60388 h 79650"/>
                    <a:gd name="connsiteX2" fmla="*/ 5681 w 127121"/>
                    <a:gd name="connsiteY2" fmla="*/ 56483 h 79650"/>
                    <a:gd name="connsiteX3" fmla="*/ 2538 w 127121"/>
                    <a:gd name="connsiteY3" fmla="*/ 51054 h 79650"/>
                    <a:gd name="connsiteX4" fmla="*/ 728 w 127121"/>
                    <a:gd name="connsiteY4" fmla="*/ 45720 h 79650"/>
                    <a:gd name="connsiteX5" fmla="*/ 61 w 127121"/>
                    <a:gd name="connsiteY5" fmla="*/ 40291 h 79650"/>
                    <a:gd name="connsiteX6" fmla="*/ 61 w 127121"/>
                    <a:gd name="connsiteY6" fmla="*/ 36290 h 79650"/>
                    <a:gd name="connsiteX7" fmla="*/ 1395 w 127121"/>
                    <a:gd name="connsiteY7" fmla="*/ 30861 h 79650"/>
                    <a:gd name="connsiteX8" fmla="*/ 3966 w 127121"/>
                    <a:gd name="connsiteY8" fmla="*/ 25527 h 79650"/>
                    <a:gd name="connsiteX9" fmla="*/ 7109 w 127121"/>
                    <a:gd name="connsiteY9" fmla="*/ 21146 h 79650"/>
                    <a:gd name="connsiteX10" fmla="*/ 16158 w 127121"/>
                    <a:gd name="connsiteY10" fmla="*/ 13049 h 79650"/>
                    <a:gd name="connsiteX11" fmla="*/ 27112 w 127121"/>
                    <a:gd name="connsiteY11" fmla="*/ 7049 h 79650"/>
                    <a:gd name="connsiteX12" fmla="*/ 41495 w 127121"/>
                    <a:gd name="connsiteY12" fmla="*/ 2381 h 79650"/>
                    <a:gd name="connsiteX13" fmla="*/ 59878 w 127121"/>
                    <a:gd name="connsiteY13" fmla="*/ 0 h 79650"/>
                    <a:gd name="connsiteX14" fmla="*/ 69403 w 127121"/>
                    <a:gd name="connsiteY14" fmla="*/ 0 h 79650"/>
                    <a:gd name="connsiteX15" fmla="*/ 78357 w 127121"/>
                    <a:gd name="connsiteY15" fmla="*/ 952 h 79650"/>
                    <a:gd name="connsiteX16" fmla="*/ 87024 w 127121"/>
                    <a:gd name="connsiteY16" fmla="*/ 2572 h 79650"/>
                    <a:gd name="connsiteX17" fmla="*/ 95216 w 127121"/>
                    <a:gd name="connsiteY17" fmla="*/ 5048 h 79650"/>
                    <a:gd name="connsiteX18" fmla="*/ 103026 w 127121"/>
                    <a:gd name="connsiteY18" fmla="*/ 8287 h 79650"/>
                    <a:gd name="connsiteX19" fmla="*/ 107789 w 127121"/>
                    <a:gd name="connsiteY19" fmla="*/ 10858 h 79650"/>
                    <a:gd name="connsiteX20" fmla="*/ 106550 w 127121"/>
                    <a:gd name="connsiteY20" fmla="*/ 10858 h 79650"/>
                    <a:gd name="connsiteX21" fmla="*/ 99883 w 127121"/>
                    <a:gd name="connsiteY21" fmla="*/ 12478 h 79650"/>
                    <a:gd name="connsiteX22" fmla="*/ 28826 w 127121"/>
                    <a:gd name="connsiteY22" fmla="*/ 11716 h 79650"/>
                    <a:gd name="connsiteX23" fmla="*/ 27398 w 127121"/>
                    <a:gd name="connsiteY23" fmla="*/ 52864 h 79650"/>
                    <a:gd name="connsiteX24" fmla="*/ 98359 w 127121"/>
                    <a:gd name="connsiteY24" fmla="*/ 53626 h 79650"/>
                    <a:gd name="connsiteX25" fmla="*/ 99883 w 127121"/>
                    <a:gd name="connsiteY25" fmla="*/ 12478 h 79650"/>
                    <a:gd name="connsiteX26" fmla="*/ 106551 w 127121"/>
                    <a:gd name="connsiteY26" fmla="*/ 10858 h 79650"/>
                    <a:gd name="connsiteX27" fmla="*/ 107789 w 127121"/>
                    <a:gd name="connsiteY27" fmla="*/ 10858 h 79650"/>
                    <a:gd name="connsiteX28" fmla="*/ 112361 w 127121"/>
                    <a:gd name="connsiteY28" fmla="*/ 14002 h 79650"/>
                    <a:gd name="connsiteX29" fmla="*/ 117504 w 127121"/>
                    <a:gd name="connsiteY29" fmla="*/ 18383 h 79650"/>
                    <a:gd name="connsiteX30" fmla="*/ 124267 w 127121"/>
                    <a:gd name="connsiteY30" fmla="*/ 27908 h 79650"/>
                    <a:gd name="connsiteX31" fmla="*/ 127029 w 127121"/>
                    <a:gd name="connsiteY31" fmla="*/ 37433 h 79650"/>
                    <a:gd name="connsiteX32" fmla="*/ 127029 w 127121"/>
                    <a:gd name="connsiteY32" fmla="*/ 42005 h 79650"/>
                    <a:gd name="connsiteX33" fmla="*/ 125982 w 127121"/>
                    <a:gd name="connsiteY33" fmla="*/ 47435 h 79650"/>
                    <a:gd name="connsiteX34" fmla="*/ 120838 w 127121"/>
                    <a:gd name="connsiteY34" fmla="*/ 56960 h 79650"/>
                    <a:gd name="connsiteX35" fmla="*/ 112742 w 127121"/>
                    <a:gd name="connsiteY35" fmla="*/ 65056 h 79650"/>
                    <a:gd name="connsiteX36" fmla="*/ 99883 w 127121"/>
                    <a:gd name="connsiteY36" fmla="*/ 72390 h 79650"/>
                    <a:gd name="connsiteX37" fmla="*/ 85405 w 127121"/>
                    <a:gd name="connsiteY37" fmla="*/ 77057 h 79650"/>
                    <a:gd name="connsiteX38" fmla="*/ 19397 w 127121"/>
                    <a:gd name="connsiteY38" fmla="*/ 68675 h 7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7121" h="79650">
                      <a:moveTo>
                        <a:pt x="19397" y="68675"/>
                      </a:moveTo>
                      <a:cubicBezTo>
                        <a:pt x="15551" y="66391"/>
                        <a:pt x="12028" y="63604"/>
                        <a:pt x="8919" y="60388"/>
                      </a:cubicBezTo>
                      <a:cubicBezTo>
                        <a:pt x="7205" y="58483"/>
                        <a:pt x="5776" y="56483"/>
                        <a:pt x="5681" y="56483"/>
                      </a:cubicBezTo>
                      <a:cubicBezTo>
                        <a:pt x="4497" y="54756"/>
                        <a:pt x="3446" y="52941"/>
                        <a:pt x="2538" y="51054"/>
                      </a:cubicBezTo>
                      <a:cubicBezTo>
                        <a:pt x="1806" y="49322"/>
                        <a:pt x="1201" y="47539"/>
                        <a:pt x="728" y="45720"/>
                      </a:cubicBezTo>
                      <a:cubicBezTo>
                        <a:pt x="357" y="43932"/>
                        <a:pt x="134" y="42116"/>
                        <a:pt x="61" y="40291"/>
                      </a:cubicBezTo>
                      <a:cubicBezTo>
                        <a:pt x="-20" y="38959"/>
                        <a:pt x="-20" y="37623"/>
                        <a:pt x="61" y="36290"/>
                      </a:cubicBezTo>
                      <a:cubicBezTo>
                        <a:pt x="337" y="34443"/>
                        <a:pt x="783" y="32626"/>
                        <a:pt x="1395" y="30861"/>
                      </a:cubicBezTo>
                      <a:cubicBezTo>
                        <a:pt x="2117" y="29021"/>
                        <a:pt x="2976" y="27238"/>
                        <a:pt x="3966" y="25527"/>
                      </a:cubicBezTo>
                      <a:cubicBezTo>
                        <a:pt x="4935" y="24011"/>
                        <a:pt x="5984" y="22548"/>
                        <a:pt x="7109" y="21146"/>
                      </a:cubicBezTo>
                      <a:cubicBezTo>
                        <a:pt x="9745" y="18049"/>
                        <a:pt x="12789" y="15326"/>
                        <a:pt x="16158" y="13049"/>
                      </a:cubicBezTo>
                      <a:cubicBezTo>
                        <a:pt x="19614" y="10711"/>
                        <a:pt x="23281" y="8702"/>
                        <a:pt x="27112" y="7049"/>
                      </a:cubicBezTo>
                      <a:cubicBezTo>
                        <a:pt x="31736" y="5009"/>
                        <a:pt x="36554" y="3445"/>
                        <a:pt x="41495" y="2381"/>
                      </a:cubicBezTo>
                      <a:cubicBezTo>
                        <a:pt x="47539" y="1038"/>
                        <a:pt x="53691" y="241"/>
                        <a:pt x="59878" y="0"/>
                      </a:cubicBezTo>
                      <a:cubicBezTo>
                        <a:pt x="61878" y="0"/>
                        <a:pt x="65117" y="0"/>
                        <a:pt x="69403" y="0"/>
                      </a:cubicBezTo>
                      <a:cubicBezTo>
                        <a:pt x="73689" y="0"/>
                        <a:pt x="74642" y="0"/>
                        <a:pt x="78357" y="952"/>
                      </a:cubicBezTo>
                      <a:cubicBezTo>
                        <a:pt x="81272" y="1343"/>
                        <a:pt x="84165" y="1884"/>
                        <a:pt x="87024" y="2572"/>
                      </a:cubicBezTo>
                      <a:cubicBezTo>
                        <a:pt x="89803" y="3230"/>
                        <a:pt x="92538" y="4057"/>
                        <a:pt x="95216" y="5048"/>
                      </a:cubicBezTo>
                      <a:cubicBezTo>
                        <a:pt x="97875" y="5988"/>
                        <a:pt x="100482" y="7069"/>
                        <a:pt x="103026" y="8287"/>
                      </a:cubicBezTo>
                      <a:cubicBezTo>
                        <a:pt x="104455" y="8954"/>
                        <a:pt x="106360" y="10096"/>
                        <a:pt x="107789" y="10858"/>
                      </a:cubicBezTo>
                      <a:lnTo>
                        <a:pt x="106550" y="10858"/>
                      </a:lnTo>
                      <a:cubicBezTo>
                        <a:pt x="104208" y="10611"/>
                        <a:pt x="101852" y="11184"/>
                        <a:pt x="99883" y="12478"/>
                      </a:cubicBezTo>
                      <a:cubicBezTo>
                        <a:pt x="77687" y="856"/>
                        <a:pt x="51266" y="572"/>
                        <a:pt x="28826" y="11716"/>
                      </a:cubicBezTo>
                      <a:cubicBezTo>
                        <a:pt x="8824" y="22860"/>
                        <a:pt x="8157" y="41339"/>
                        <a:pt x="27398" y="52864"/>
                      </a:cubicBezTo>
                      <a:cubicBezTo>
                        <a:pt x="49572" y="64438"/>
                        <a:pt x="75942" y="64721"/>
                        <a:pt x="98359" y="53626"/>
                      </a:cubicBezTo>
                      <a:cubicBezTo>
                        <a:pt x="118361" y="42386"/>
                        <a:pt x="119028" y="24003"/>
                        <a:pt x="99883" y="12478"/>
                      </a:cubicBezTo>
                      <a:cubicBezTo>
                        <a:pt x="101852" y="11184"/>
                        <a:pt x="104208" y="10611"/>
                        <a:pt x="106551" y="10858"/>
                      </a:cubicBezTo>
                      <a:lnTo>
                        <a:pt x="107789" y="10858"/>
                      </a:lnTo>
                      <a:cubicBezTo>
                        <a:pt x="109122" y="11811"/>
                        <a:pt x="111027" y="12954"/>
                        <a:pt x="112361" y="14002"/>
                      </a:cubicBezTo>
                      <a:cubicBezTo>
                        <a:pt x="114185" y="15328"/>
                        <a:pt x="115905" y="16793"/>
                        <a:pt x="117504" y="18383"/>
                      </a:cubicBezTo>
                      <a:cubicBezTo>
                        <a:pt x="120269" y="21163"/>
                        <a:pt x="122554" y="24382"/>
                        <a:pt x="124267" y="27908"/>
                      </a:cubicBezTo>
                      <a:cubicBezTo>
                        <a:pt x="125804" y="30871"/>
                        <a:pt x="126743" y="34108"/>
                        <a:pt x="127029" y="37433"/>
                      </a:cubicBezTo>
                      <a:cubicBezTo>
                        <a:pt x="127152" y="38955"/>
                        <a:pt x="127152" y="40484"/>
                        <a:pt x="127029" y="42005"/>
                      </a:cubicBezTo>
                      <a:cubicBezTo>
                        <a:pt x="126839" y="43842"/>
                        <a:pt x="126488" y="45659"/>
                        <a:pt x="125982" y="47435"/>
                      </a:cubicBezTo>
                      <a:cubicBezTo>
                        <a:pt x="124842" y="50888"/>
                        <a:pt x="123101" y="54112"/>
                        <a:pt x="120838" y="56960"/>
                      </a:cubicBezTo>
                      <a:cubicBezTo>
                        <a:pt x="118509" y="60004"/>
                        <a:pt x="115786" y="62726"/>
                        <a:pt x="112742" y="65056"/>
                      </a:cubicBezTo>
                      <a:cubicBezTo>
                        <a:pt x="108770" y="68015"/>
                        <a:pt x="104452" y="70478"/>
                        <a:pt x="99883" y="72390"/>
                      </a:cubicBezTo>
                      <a:cubicBezTo>
                        <a:pt x="95221" y="74413"/>
                        <a:pt x="90372" y="75976"/>
                        <a:pt x="85405" y="77057"/>
                      </a:cubicBezTo>
                      <a:cubicBezTo>
                        <a:pt x="63116" y="82403"/>
                        <a:pt x="39642" y="79423"/>
                        <a:pt x="19397" y="68675"/>
                      </a:cubicBezTo>
                      <a:close/>
                    </a:path>
                  </a:pathLst>
                </a:custGeom>
                <a:solidFill>
                  <a:srgbClr val="02567D"/>
                </a:solidFill>
                <a:ln w="9525" cap="flat">
                  <a:noFill/>
                  <a:prstDash val="solid"/>
                  <a:miter/>
                </a:ln>
              </p:spPr>
              <p:txBody>
                <a:bodyPr rtlCol="0" anchor="ctr"/>
                <a:lstStyle/>
                <a:p>
                  <a:endParaRPr lang="en-US" sz="1350"/>
                </a:p>
              </p:txBody>
            </p:sp>
            <p:sp>
              <p:nvSpPr>
                <p:cNvPr id="1201" name="Freeform: Shape 1200">
                  <a:extLst>
                    <a:ext uri="{FF2B5EF4-FFF2-40B4-BE49-F238E27FC236}">
                      <a16:creationId xmlns:a16="http://schemas.microsoft.com/office/drawing/2014/main" id="{4F43E791-2252-4BFE-910F-5B3B3E6527CA}"/>
                    </a:ext>
                  </a:extLst>
                </p:cNvPr>
                <p:cNvSpPr/>
                <p:nvPr/>
              </p:nvSpPr>
              <p:spPr>
                <a:xfrm>
                  <a:off x="4013840" y="2210336"/>
                  <a:ext cx="127015" cy="79506"/>
                </a:xfrm>
                <a:custGeom>
                  <a:avLst/>
                  <a:gdLst>
                    <a:gd name="connsiteX0" fmla="*/ 19397 w 127015"/>
                    <a:gd name="connsiteY0" fmla="*/ 68731 h 79506"/>
                    <a:gd name="connsiteX1" fmla="*/ 8920 w 127015"/>
                    <a:gd name="connsiteY1" fmla="*/ 60444 h 79506"/>
                    <a:gd name="connsiteX2" fmla="*/ 5681 w 127015"/>
                    <a:gd name="connsiteY2" fmla="*/ 56539 h 79506"/>
                    <a:gd name="connsiteX3" fmla="*/ 2538 w 127015"/>
                    <a:gd name="connsiteY3" fmla="*/ 51109 h 79506"/>
                    <a:gd name="connsiteX4" fmla="*/ 728 w 127015"/>
                    <a:gd name="connsiteY4" fmla="*/ 45775 h 79506"/>
                    <a:gd name="connsiteX5" fmla="*/ 61 w 127015"/>
                    <a:gd name="connsiteY5" fmla="*/ 40441 h 79506"/>
                    <a:gd name="connsiteX6" fmla="*/ 61 w 127015"/>
                    <a:gd name="connsiteY6" fmla="*/ 36346 h 79506"/>
                    <a:gd name="connsiteX7" fmla="*/ 1395 w 127015"/>
                    <a:gd name="connsiteY7" fmla="*/ 31012 h 79506"/>
                    <a:gd name="connsiteX8" fmla="*/ 3967 w 127015"/>
                    <a:gd name="connsiteY8" fmla="*/ 25582 h 79506"/>
                    <a:gd name="connsiteX9" fmla="*/ 7110 w 127015"/>
                    <a:gd name="connsiteY9" fmla="*/ 21201 h 79506"/>
                    <a:gd name="connsiteX10" fmla="*/ 16159 w 127015"/>
                    <a:gd name="connsiteY10" fmla="*/ 13105 h 79506"/>
                    <a:gd name="connsiteX11" fmla="*/ 27112 w 127015"/>
                    <a:gd name="connsiteY11" fmla="*/ 7104 h 79506"/>
                    <a:gd name="connsiteX12" fmla="*/ 41495 w 127015"/>
                    <a:gd name="connsiteY12" fmla="*/ 2437 h 79506"/>
                    <a:gd name="connsiteX13" fmla="*/ 59878 w 127015"/>
                    <a:gd name="connsiteY13" fmla="*/ 151 h 79506"/>
                    <a:gd name="connsiteX14" fmla="*/ 69403 w 127015"/>
                    <a:gd name="connsiteY14" fmla="*/ 151 h 79506"/>
                    <a:gd name="connsiteX15" fmla="*/ 78357 w 127015"/>
                    <a:gd name="connsiteY15" fmla="*/ 1008 h 79506"/>
                    <a:gd name="connsiteX16" fmla="*/ 86929 w 127015"/>
                    <a:gd name="connsiteY16" fmla="*/ 2627 h 79506"/>
                    <a:gd name="connsiteX17" fmla="*/ 95216 w 127015"/>
                    <a:gd name="connsiteY17" fmla="*/ 5104 h 79506"/>
                    <a:gd name="connsiteX18" fmla="*/ 102931 w 127015"/>
                    <a:gd name="connsiteY18" fmla="*/ 8342 h 79506"/>
                    <a:gd name="connsiteX19" fmla="*/ 107694 w 127015"/>
                    <a:gd name="connsiteY19" fmla="*/ 10914 h 79506"/>
                    <a:gd name="connsiteX20" fmla="*/ 106456 w 127015"/>
                    <a:gd name="connsiteY20" fmla="*/ 10914 h 79506"/>
                    <a:gd name="connsiteX21" fmla="*/ 99788 w 127015"/>
                    <a:gd name="connsiteY21" fmla="*/ 12533 h 79506"/>
                    <a:gd name="connsiteX22" fmla="*/ 28827 w 127015"/>
                    <a:gd name="connsiteY22" fmla="*/ 11771 h 79506"/>
                    <a:gd name="connsiteX23" fmla="*/ 27303 w 127015"/>
                    <a:gd name="connsiteY23" fmla="*/ 52919 h 79506"/>
                    <a:gd name="connsiteX24" fmla="*/ 98359 w 127015"/>
                    <a:gd name="connsiteY24" fmla="*/ 53681 h 79506"/>
                    <a:gd name="connsiteX25" fmla="*/ 99788 w 127015"/>
                    <a:gd name="connsiteY25" fmla="*/ 12533 h 79506"/>
                    <a:gd name="connsiteX26" fmla="*/ 106456 w 127015"/>
                    <a:gd name="connsiteY26" fmla="*/ 10914 h 79506"/>
                    <a:gd name="connsiteX27" fmla="*/ 107694 w 127015"/>
                    <a:gd name="connsiteY27" fmla="*/ 10914 h 79506"/>
                    <a:gd name="connsiteX28" fmla="*/ 115790 w 127015"/>
                    <a:gd name="connsiteY28" fmla="*/ 16915 h 79506"/>
                    <a:gd name="connsiteX29" fmla="*/ 122077 w 127015"/>
                    <a:gd name="connsiteY29" fmla="*/ 24058 h 79506"/>
                    <a:gd name="connsiteX30" fmla="*/ 126744 w 127015"/>
                    <a:gd name="connsiteY30" fmla="*/ 35869 h 79506"/>
                    <a:gd name="connsiteX31" fmla="*/ 125315 w 127015"/>
                    <a:gd name="connsiteY31" fmla="*/ 49109 h 79506"/>
                    <a:gd name="connsiteX32" fmla="*/ 117314 w 127015"/>
                    <a:gd name="connsiteY32" fmla="*/ 61111 h 79506"/>
                    <a:gd name="connsiteX33" fmla="*/ 112552 w 127015"/>
                    <a:gd name="connsiteY33" fmla="*/ 65206 h 79506"/>
                    <a:gd name="connsiteX34" fmla="*/ 107789 w 127015"/>
                    <a:gd name="connsiteY34" fmla="*/ 68445 h 79506"/>
                    <a:gd name="connsiteX35" fmla="*/ 98264 w 127015"/>
                    <a:gd name="connsiteY35" fmla="*/ 73303 h 79506"/>
                    <a:gd name="connsiteX36" fmla="*/ 71880 w 127015"/>
                    <a:gd name="connsiteY36" fmla="*/ 79303 h 79506"/>
                    <a:gd name="connsiteX37" fmla="*/ 58164 w 127015"/>
                    <a:gd name="connsiteY37" fmla="*/ 79303 h 79506"/>
                    <a:gd name="connsiteX38" fmla="*/ 44638 w 127015"/>
                    <a:gd name="connsiteY38" fmla="*/ 77589 h 79506"/>
                    <a:gd name="connsiteX39" fmla="*/ 36637 w 127015"/>
                    <a:gd name="connsiteY39" fmla="*/ 75684 h 79506"/>
                    <a:gd name="connsiteX40" fmla="*/ 32351 w 127015"/>
                    <a:gd name="connsiteY40" fmla="*/ 74255 h 79506"/>
                    <a:gd name="connsiteX41" fmla="*/ 19397 w 127015"/>
                    <a:gd name="connsiteY41" fmla="*/ 68731 h 79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7015" h="79506">
                      <a:moveTo>
                        <a:pt x="19397" y="68731"/>
                      </a:moveTo>
                      <a:cubicBezTo>
                        <a:pt x="15533" y="66474"/>
                        <a:pt x="12006" y="63685"/>
                        <a:pt x="8920" y="60444"/>
                      </a:cubicBezTo>
                      <a:cubicBezTo>
                        <a:pt x="7735" y="59233"/>
                        <a:pt x="6652" y="57927"/>
                        <a:pt x="5681" y="56539"/>
                      </a:cubicBezTo>
                      <a:cubicBezTo>
                        <a:pt x="4428" y="54856"/>
                        <a:pt x="3373" y="53034"/>
                        <a:pt x="2538" y="51109"/>
                      </a:cubicBezTo>
                      <a:cubicBezTo>
                        <a:pt x="1722" y="49411"/>
                        <a:pt x="1115" y="47620"/>
                        <a:pt x="728" y="45775"/>
                      </a:cubicBezTo>
                      <a:cubicBezTo>
                        <a:pt x="306" y="44028"/>
                        <a:pt x="83" y="42239"/>
                        <a:pt x="61" y="40441"/>
                      </a:cubicBezTo>
                      <a:cubicBezTo>
                        <a:pt x="-20" y="39077"/>
                        <a:pt x="-20" y="37710"/>
                        <a:pt x="61" y="36346"/>
                      </a:cubicBezTo>
                      <a:cubicBezTo>
                        <a:pt x="278" y="34518"/>
                        <a:pt x="726" y="32726"/>
                        <a:pt x="1395" y="31012"/>
                      </a:cubicBezTo>
                      <a:cubicBezTo>
                        <a:pt x="2025" y="29103"/>
                        <a:pt x="2889" y="27279"/>
                        <a:pt x="3967" y="25582"/>
                      </a:cubicBezTo>
                      <a:cubicBezTo>
                        <a:pt x="4866" y="24021"/>
                        <a:pt x="5919" y="22553"/>
                        <a:pt x="7110" y="21201"/>
                      </a:cubicBezTo>
                      <a:cubicBezTo>
                        <a:pt x="9750" y="18109"/>
                        <a:pt x="12793" y="15385"/>
                        <a:pt x="16159" y="13105"/>
                      </a:cubicBezTo>
                      <a:cubicBezTo>
                        <a:pt x="19614" y="10766"/>
                        <a:pt x="23282" y="8757"/>
                        <a:pt x="27112" y="7104"/>
                      </a:cubicBezTo>
                      <a:cubicBezTo>
                        <a:pt x="31752" y="5107"/>
                        <a:pt x="36567" y="3544"/>
                        <a:pt x="41495" y="2437"/>
                      </a:cubicBezTo>
                      <a:cubicBezTo>
                        <a:pt x="47532" y="1067"/>
                        <a:pt x="53690" y="301"/>
                        <a:pt x="59878" y="151"/>
                      </a:cubicBezTo>
                      <a:cubicBezTo>
                        <a:pt x="63050" y="-50"/>
                        <a:pt x="66232" y="-50"/>
                        <a:pt x="69403" y="151"/>
                      </a:cubicBezTo>
                      <a:cubicBezTo>
                        <a:pt x="73023" y="151"/>
                        <a:pt x="74547" y="151"/>
                        <a:pt x="78357" y="1008"/>
                      </a:cubicBezTo>
                      <a:cubicBezTo>
                        <a:pt x="81241" y="1395"/>
                        <a:pt x="84103" y="1936"/>
                        <a:pt x="86929" y="2627"/>
                      </a:cubicBezTo>
                      <a:cubicBezTo>
                        <a:pt x="90549" y="3580"/>
                        <a:pt x="92168" y="4056"/>
                        <a:pt x="95216" y="5104"/>
                      </a:cubicBezTo>
                      <a:cubicBezTo>
                        <a:pt x="97844" y="6044"/>
                        <a:pt x="100420" y="7125"/>
                        <a:pt x="102931" y="8342"/>
                      </a:cubicBezTo>
                      <a:cubicBezTo>
                        <a:pt x="104455" y="9009"/>
                        <a:pt x="106265" y="10152"/>
                        <a:pt x="107694" y="10914"/>
                      </a:cubicBezTo>
                      <a:lnTo>
                        <a:pt x="106456" y="10914"/>
                      </a:lnTo>
                      <a:cubicBezTo>
                        <a:pt x="104116" y="10712"/>
                        <a:pt x="101774" y="11281"/>
                        <a:pt x="99788" y="12533"/>
                      </a:cubicBezTo>
                      <a:cubicBezTo>
                        <a:pt x="77614" y="959"/>
                        <a:pt x="51244" y="676"/>
                        <a:pt x="28827" y="11771"/>
                      </a:cubicBezTo>
                      <a:cubicBezTo>
                        <a:pt x="8824" y="23011"/>
                        <a:pt x="8158" y="41394"/>
                        <a:pt x="27303" y="52919"/>
                      </a:cubicBezTo>
                      <a:cubicBezTo>
                        <a:pt x="49499" y="64541"/>
                        <a:pt x="75919" y="64825"/>
                        <a:pt x="98359" y="53681"/>
                      </a:cubicBezTo>
                      <a:cubicBezTo>
                        <a:pt x="118362" y="42537"/>
                        <a:pt x="119029" y="24058"/>
                        <a:pt x="99788" y="12533"/>
                      </a:cubicBezTo>
                      <a:cubicBezTo>
                        <a:pt x="101774" y="11280"/>
                        <a:pt x="104116" y="10712"/>
                        <a:pt x="106456" y="10914"/>
                      </a:cubicBezTo>
                      <a:lnTo>
                        <a:pt x="107694" y="10914"/>
                      </a:lnTo>
                      <a:cubicBezTo>
                        <a:pt x="110567" y="12668"/>
                        <a:pt x="113276" y="14676"/>
                        <a:pt x="115790" y="16915"/>
                      </a:cubicBezTo>
                      <a:cubicBezTo>
                        <a:pt x="118176" y="19024"/>
                        <a:pt x="120288" y="21424"/>
                        <a:pt x="122077" y="24058"/>
                      </a:cubicBezTo>
                      <a:cubicBezTo>
                        <a:pt x="124463" y="27614"/>
                        <a:pt x="126055" y="31643"/>
                        <a:pt x="126744" y="35869"/>
                      </a:cubicBezTo>
                      <a:cubicBezTo>
                        <a:pt x="127382" y="40333"/>
                        <a:pt x="126891" y="44885"/>
                        <a:pt x="125315" y="49109"/>
                      </a:cubicBezTo>
                      <a:cubicBezTo>
                        <a:pt x="123490" y="53611"/>
                        <a:pt x="120767" y="57694"/>
                        <a:pt x="117314" y="61111"/>
                      </a:cubicBezTo>
                      <a:cubicBezTo>
                        <a:pt x="116266" y="62063"/>
                        <a:pt x="115123" y="63206"/>
                        <a:pt x="112552" y="65206"/>
                      </a:cubicBezTo>
                      <a:cubicBezTo>
                        <a:pt x="109980" y="67207"/>
                        <a:pt x="109218" y="67492"/>
                        <a:pt x="107789" y="68445"/>
                      </a:cubicBezTo>
                      <a:cubicBezTo>
                        <a:pt x="104735" y="70291"/>
                        <a:pt x="101552" y="71914"/>
                        <a:pt x="98264" y="73303"/>
                      </a:cubicBezTo>
                      <a:cubicBezTo>
                        <a:pt x="89814" y="76593"/>
                        <a:pt x="80923" y="78616"/>
                        <a:pt x="71880" y="79303"/>
                      </a:cubicBezTo>
                      <a:cubicBezTo>
                        <a:pt x="67312" y="79575"/>
                        <a:pt x="62732" y="79575"/>
                        <a:pt x="58164" y="79303"/>
                      </a:cubicBezTo>
                      <a:cubicBezTo>
                        <a:pt x="53621" y="79051"/>
                        <a:pt x="49101" y="78478"/>
                        <a:pt x="44638" y="77589"/>
                      </a:cubicBezTo>
                      <a:cubicBezTo>
                        <a:pt x="42162" y="77589"/>
                        <a:pt x="39019" y="76255"/>
                        <a:pt x="36637" y="75684"/>
                      </a:cubicBezTo>
                      <a:lnTo>
                        <a:pt x="32351" y="74255"/>
                      </a:lnTo>
                      <a:cubicBezTo>
                        <a:pt x="27870" y="72822"/>
                        <a:pt x="23533" y="70973"/>
                        <a:pt x="19397" y="68731"/>
                      </a:cubicBezTo>
                      <a:close/>
                    </a:path>
                  </a:pathLst>
                </a:custGeom>
                <a:solidFill>
                  <a:srgbClr val="02567D"/>
                </a:solidFill>
                <a:ln w="9525" cap="flat">
                  <a:noFill/>
                  <a:prstDash val="solid"/>
                  <a:miter/>
                </a:ln>
              </p:spPr>
              <p:txBody>
                <a:bodyPr rtlCol="0" anchor="ctr"/>
                <a:lstStyle/>
                <a:p>
                  <a:endParaRPr lang="en-US" sz="1350"/>
                </a:p>
              </p:txBody>
            </p:sp>
            <p:sp>
              <p:nvSpPr>
                <p:cNvPr id="1202" name="Freeform: Shape 1201">
                  <a:extLst>
                    <a:ext uri="{FF2B5EF4-FFF2-40B4-BE49-F238E27FC236}">
                      <a16:creationId xmlns:a16="http://schemas.microsoft.com/office/drawing/2014/main" id="{02581FCB-4121-434F-9364-4EE43105F62D}"/>
                    </a:ext>
                  </a:extLst>
                </p:cNvPr>
                <p:cNvSpPr/>
                <p:nvPr/>
              </p:nvSpPr>
              <p:spPr>
                <a:xfrm>
                  <a:off x="4018240" y="2293164"/>
                  <a:ext cx="118636" cy="37503"/>
                </a:xfrm>
                <a:custGeom>
                  <a:avLst/>
                  <a:gdLst>
                    <a:gd name="connsiteX0" fmla="*/ 100436 w 118636"/>
                    <a:gd name="connsiteY0" fmla="*/ 22003 h 37503"/>
                    <a:gd name="connsiteX1" fmla="*/ 16330 w 118636"/>
                    <a:gd name="connsiteY1" fmla="*/ 21146 h 37503"/>
                    <a:gd name="connsiteX2" fmla="*/ 42 w 118636"/>
                    <a:gd name="connsiteY2" fmla="*/ 286 h 37503"/>
                    <a:gd name="connsiteX3" fmla="*/ 16330 w 118636"/>
                    <a:gd name="connsiteY3" fmla="*/ 26956 h 37503"/>
                    <a:gd name="connsiteX4" fmla="*/ 100436 w 118636"/>
                    <a:gd name="connsiteY4" fmla="*/ 27813 h 37503"/>
                    <a:gd name="connsiteX5" fmla="*/ 118533 w 118636"/>
                    <a:gd name="connsiteY5" fmla="*/ 0 h 37503"/>
                    <a:gd name="connsiteX6" fmla="*/ 100436 w 118636"/>
                    <a:gd name="connsiteY6" fmla="*/ 22003 h 3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636" h="37503">
                      <a:moveTo>
                        <a:pt x="100436" y="22003"/>
                      </a:moveTo>
                      <a:cubicBezTo>
                        <a:pt x="73885" y="35219"/>
                        <a:pt x="42606" y="34900"/>
                        <a:pt x="16330" y="21146"/>
                      </a:cubicBezTo>
                      <a:cubicBezTo>
                        <a:pt x="8026" y="17013"/>
                        <a:pt x="2038" y="9344"/>
                        <a:pt x="42" y="286"/>
                      </a:cubicBezTo>
                      <a:cubicBezTo>
                        <a:pt x="-590" y="11695"/>
                        <a:pt x="5892" y="22308"/>
                        <a:pt x="16330" y="26956"/>
                      </a:cubicBezTo>
                      <a:cubicBezTo>
                        <a:pt x="42606" y="40710"/>
                        <a:pt x="73885" y="41029"/>
                        <a:pt x="100436" y="27813"/>
                      </a:cubicBezTo>
                      <a:cubicBezTo>
                        <a:pt x="113866" y="20288"/>
                        <a:pt x="119486" y="10001"/>
                        <a:pt x="118533" y="0"/>
                      </a:cubicBezTo>
                      <a:cubicBezTo>
                        <a:pt x="116237" y="9743"/>
                        <a:pt x="109553" y="17870"/>
                        <a:pt x="100436" y="22003"/>
                      </a:cubicBezTo>
                      <a:close/>
                    </a:path>
                  </a:pathLst>
                </a:custGeom>
                <a:solidFill>
                  <a:srgbClr val="505050"/>
                </a:solidFill>
                <a:ln w="9525" cap="flat">
                  <a:noFill/>
                  <a:prstDash val="solid"/>
                  <a:miter/>
                </a:ln>
              </p:spPr>
              <p:txBody>
                <a:bodyPr rtlCol="0" anchor="ctr"/>
                <a:lstStyle/>
                <a:p>
                  <a:endParaRPr lang="en-US" sz="1350"/>
                </a:p>
              </p:txBody>
            </p:sp>
            <p:sp>
              <p:nvSpPr>
                <p:cNvPr id="1203" name="Freeform: Shape 1202">
                  <a:extLst>
                    <a:ext uri="{FF2B5EF4-FFF2-40B4-BE49-F238E27FC236}">
                      <a16:creationId xmlns:a16="http://schemas.microsoft.com/office/drawing/2014/main" id="{4FA695FF-E4EA-4C9A-8D02-8E673FAE88D0}"/>
                    </a:ext>
                  </a:extLst>
                </p:cNvPr>
                <p:cNvSpPr/>
                <p:nvPr/>
              </p:nvSpPr>
              <p:spPr>
                <a:xfrm>
                  <a:off x="4018237" y="2275733"/>
                  <a:ext cx="118639" cy="37408"/>
                </a:xfrm>
                <a:custGeom>
                  <a:avLst/>
                  <a:gdLst>
                    <a:gd name="connsiteX0" fmla="*/ 100439 w 118639"/>
                    <a:gd name="connsiteY0" fmla="*/ 22003 h 37408"/>
                    <a:gd name="connsiteX1" fmla="*/ 16334 w 118639"/>
                    <a:gd name="connsiteY1" fmla="*/ 21146 h 37408"/>
                    <a:gd name="connsiteX2" fmla="*/ 46 w 118639"/>
                    <a:gd name="connsiteY2" fmla="*/ 191 h 37408"/>
                    <a:gd name="connsiteX3" fmla="*/ 16334 w 118639"/>
                    <a:gd name="connsiteY3" fmla="*/ 26861 h 37408"/>
                    <a:gd name="connsiteX4" fmla="*/ 100439 w 118639"/>
                    <a:gd name="connsiteY4" fmla="*/ 27718 h 37408"/>
                    <a:gd name="connsiteX5" fmla="*/ 118537 w 118639"/>
                    <a:gd name="connsiteY5" fmla="*/ 0 h 37408"/>
                    <a:gd name="connsiteX6" fmla="*/ 100439 w 118639"/>
                    <a:gd name="connsiteY6" fmla="*/ 22003 h 37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639" h="37408">
                      <a:moveTo>
                        <a:pt x="100439" y="22003"/>
                      </a:moveTo>
                      <a:cubicBezTo>
                        <a:pt x="73867" y="35126"/>
                        <a:pt x="42633" y="34807"/>
                        <a:pt x="16334" y="21146"/>
                      </a:cubicBezTo>
                      <a:cubicBezTo>
                        <a:pt x="7998" y="17004"/>
                        <a:pt x="2003" y="9291"/>
                        <a:pt x="46" y="191"/>
                      </a:cubicBezTo>
                      <a:cubicBezTo>
                        <a:pt x="-614" y="11606"/>
                        <a:pt x="5876" y="22234"/>
                        <a:pt x="16334" y="26861"/>
                      </a:cubicBezTo>
                      <a:cubicBezTo>
                        <a:pt x="42610" y="40615"/>
                        <a:pt x="73888" y="40934"/>
                        <a:pt x="100439" y="27718"/>
                      </a:cubicBezTo>
                      <a:cubicBezTo>
                        <a:pt x="113870" y="20193"/>
                        <a:pt x="119489" y="9906"/>
                        <a:pt x="118537" y="0"/>
                      </a:cubicBezTo>
                      <a:cubicBezTo>
                        <a:pt x="116214" y="9730"/>
                        <a:pt x="109538" y="17847"/>
                        <a:pt x="100439" y="22003"/>
                      </a:cubicBezTo>
                      <a:close/>
                    </a:path>
                  </a:pathLst>
                </a:custGeom>
                <a:solidFill>
                  <a:srgbClr val="134663"/>
                </a:solidFill>
                <a:ln w="9525" cap="flat">
                  <a:noFill/>
                  <a:prstDash val="solid"/>
                  <a:miter/>
                </a:ln>
              </p:spPr>
              <p:txBody>
                <a:bodyPr rtlCol="0" anchor="ctr"/>
                <a:lstStyle/>
                <a:p>
                  <a:endParaRPr lang="en-US" sz="1350"/>
                </a:p>
              </p:txBody>
            </p:sp>
            <p:sp>
              <p:nvSpPr>
                <p:cNvPr id="1204" name="Freeform: Shape 1203">
                  <a:extLst>
                    <a:ext uri="{FF2B5EF4-FFF2-40B4-BE49-F238E27FC236}">
                      <a16:creationId xmlns:a16="http://schemas.microsoft.com/office/drawing/2014/main" id="{871CEE17-AE8F-4F18-B657-A76CBECFE0CF}"/>
                    </a:ext>
                  </a:extLst>
                </p:cNvPr>
                <p:cNvSpPr/>
                <p:nvPr/>
              </p:nvSpPr>
              <p:spPr>
                <a:xfrm>
                  <a:off x="4018237" y="2258874"/>
                  <a:ext cx="118639" cy="37503"/>
                </a:xfrm>
                <a:custGeom>
                  <a:avLst/>
                  <a:gdLst>
                    <a:gd name="connsiteX0" fmla="*/ 100439 w 118639"/>
                    <a:gd name="connsiteY0" fmla="*/ 22003 h 37503"/>
                    <a:gd name="connsiteX1" fmla="*/ 16334 w 118639"/>
                    <a:gd name="connsiteY1" fmla="*/ 21241 h 37503"/>
                    <a:gd name="connsiteX2" fmla="*/ 46 w 118639"/>
                    <a:gd name="connsiteY2" fmla="*/ 286 h 37503"/>
                    <a:gd name="connsiteX3" fmla="*/ 16334 w 118639"/>
                    <a:gd name="connsiteY3" fmla="*/ 26956 h 37503"/>
                    <a:gd name="connsiteX4" fmla="*/ 100439 w 118639"/>
                    <a:gd name="connsiteY4" fmla="*/ 27813 h 37503"/>
                    <a:gd name="connsiteX5" fmla="*/ 118537 w 118639"/>
                    <a:gd name="connsiteY5" fmla="*/ 0 h 37503"/>
                    <a:gd name="connsiteX6" fmla="*/ 100439 w 118639"/>
                    <a:gd name="connsiteY6" fmla="*/ 22003 h 3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639" h="37503">
                      <a:moveTo>
                        <a:pt x="100439" y="22003"/>
                      </a:moveTo>
                      <a:cubicBezTo>
                        <a:pt x="73893" y="35202"/>
                        <a:pt x="42637" y="34919"/>
                        <a:pt x="16334" y="21241"/>
                      </a:cubicBezTo>
                      <a:cubicBezTo>
                        <a:pt x="7998" y="17099"/>
                        <a:pt x="2003" y="9386"/>
                        <a:pt x="46" y="286"/>
                      </a:cubicBezTo>
                      <a:cubicBezTo>
                        <a:pt x="-614" y="11702"/>
                        <a:pt x="5876" y="22329"/>
                        <a:pt x="16334" y="26956"/>
                      </a:cubicBezTo>
                      <a:cubicBezTo>
                        <a:pt x="42610" y="40710"/>
                        <a:pt x="73888" y="41029"/>
                        <a:pt x="100439" y="27813"/>
                      </a:cubicBezTo>
                      <a:cubicBezTo>
                        <a:pt x="113870" y="20288"/>
                        <a:pt x="119489" y="10001"/>
                        <a:pt x="118537" y="0"/>
                      </a:cubicBezTo>
                      <a:cubicBezTo>
                        <a:pt x="116268" y="9756"/>
                        <a:pt x="109574" y="17894"/>
                        <a:pt x="100439" y="22003"/>
                      </a:cubicBezTo>
                      <a:close/>
                    </a:path>
                  </a:pathLst>
                </a:custGeom>
                <a:solidFill>
                  <a:srgbClr val="134663"/>
                </a:solidFill>
                <a:ln w="9525" cap="flat">
                  <a:noFill/>
                  <a:prstDash val="solid"/>
                  <a:miter/>
                </a:ln>
              </p:spPr>
              <p:txBody>
                <a:bodyPr rtlCol="0" anchor="ctr"/>
                <a:lstStyle/>
                <a:p>
                  <a:endParaRPr lang="en-US" sz="1350"/>
                </a:p>
              </p:txBody>
            </p:sp>
            <p:sp>
              <p:nvSpPr>
                <p:cNvPr id="1205" name="Freeform: Shape 1204">
                  <a:extLst>
                    <a:ext uri="{FF2B5EF4-FFF2-40B4-BE49-F238E27FC236}">
                      <a16:creationId xmlns:a16="http://schemas.microsoft.com/office/drawing/2014/main" id="{8B810B0C-C018-4CA4-BC24-926BC4E10D1C}"/>
                    </a:ext>
                  </a:extLst>
                </p:cNvPr>
                <p:cNvSpPr/>
                <p:nvPr/>
              </p:nvSpPr>
              <p:spPr>
                <a:xfrm>
                  <a:off x="4018239" y="2242300"/>
                  <a:ext cx="118637" cy="37419"/>
                </a:xfrm>
                <a:custGeom>
                  <a:avLst/>
                  <a:gdLst>
                    <a:gd name="connsiteX0" fmla="*/ 100437 w 118637"/>
                    <a:gd name="connsiteY0" fmla="*/ 22003 h 37419"/>
                    <a:gd name="connsiteX1" fmla="*/ 16332 w 118637"/>
                    <a:gd name="connsiteY1" fmla="*/ 21146 h 37419"/>
                    <a:gd name="connsiteX2" fmla="*/ 44 w 118637"/>
                    <a:gd name="connsiteY2" fmla="*/ 191 h 37419"/>
                    <a:gd name="connsiteX3" fmla="*/ 16332 w 118637"/>
                    <a:gd name="connsiteY3" fmla="*/ 26956 h 37419"/>
                    <a:gd name="connsiteX4" fmla="*/ 100437 w 118637"/>
                    <a:gd name="connsiteY4" fmla="*/ 27718 h 37419"/>
                    <a:gd name="connsiteX5" fmla="*/ 118535 w 118637"/>
                    <a:gd name="connsiteY5" fmla="*/ 0 h 37419"/>
                    <a:gd name="connsiteX6" fmla="*/ 100437 w 118637"/>
                    <a:gd name="connsiteY6" fmla="*/ 22003 h 37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637" h="37419">
                      <a:moveTo>
                        <a:pt x="100437" y="22003"/>
                      </a:moveTo>
                      <a:cubicBezTo>
                        <a:pt x="73486" y="33338"/>
                        <a:pt x="43047" y="33028"/>
                        <a:pt x="16332" y="21146"/>
                      </a:cubicBezTo>
                      <a:cubicBezTo>
                        <a:pt x="7996" y="17004"/>
                        <a:pt x="2001" y="9291"/>
                        <a:pt x="44" y="191"/>
                      </a:cubicBezTo>
                      <a:cubicBezTo>
                        <a:pt x="-601" y="11626"/>
                        <a:pt x="5878" y="22274"/>
                        <a:pt x="16332" y="26956"/>
                      </a:cubicBezTo>
                      <a:cubicBezTo>
                        <a:pt x="42635" y="40634"/>
                        <a:pt x="73891" y="40917"/>
                        <a:pt x="100437" y="27718"/>
                      </a:cubicBezTo>
                      <a:cubicBezTo>
                        <a:pt x="113868" y="20288"/>
                        <a:pt x="119487" y="10001"/>
                        <a:pt x="118535" y="0"/>
                      </a:cubicBezTo>
                      <a:cubicBezTo>
                        <a:pt x="116212" y="9730"/>
                        <a:pt x="109536" y="17847"/>
                        <a:pt x="100437" y="22003"/>
                      </a:cubicBezTo>
                      <a:close/>
                    </a:path>
                  </a:pathLst>
                </a:custGeom>
                <a:solidFill>
                  <a:srgbClr val="134663"/>
                </a:solidFill>
                <a:ln w="9525" cap="flat">
                  <a:noFill/>
                  <a:prstDash val="solid"/>
                  <a:miter/>
                </a:ln>
              </p:spPr>
              <p:txBody>
                <a:bodyPr rtlCol="0" anchor="ctr"/>
                <a:lstStyle/>
                <a:p>
                  <a:endParaRPr lang="en-US" sz="1350"/>
                </a:p>
              </p:txBody>
            </p:sp>
          </p:grpSp>
          <p:sp>
            <p:nvSpPr>
              <p:cNvPr id="1206" name="Freeform: Shape 1205">
                <a:extLst>
                  <a:ext uri="{FF2B5EF4-FFF2-40B4-BE49-F238E27FC236}">
                    <a16:creationId xmlns:a16="http://schemas.microsoft.com/office/drawing/2014/main" id="{98D1DABD-3D0C-49DC-9EBA-738FCAF61CE3}"/>
                  </a:ext>
                </a:extLst>
              </p:cNvPr>
              <p:cNvSpPr/>
              <p:nvPr/>
            </p:nvSpPr>
            <p:spPr>
              <a:xfrm>
                <a:off x="3972372" y="2229251"/>
                <a:ext cx="210216" cy="87232"/>
              </a:xfrm>
              <a:custGeom>
                <a:avLst/>
                <a:gdLst>
                  <a:gd name="connsiteX0" fmla="*/ 42100 w 210216"/>
                  <a:gd name="connsiteY0" fmla="*/ 71438 h 87232"/>
                  <a:gd name="connsiteX1" fmla="*/ 24479 w 210216"/>
                  <a:gd name="connsiteY1" fmla="*/ 57817 h 87232"/>
                  <a:gd name="connsiteX2" fmla="*/ 10001 w 210216"/>
                  <a:gd name="connsiteY2" fmla="*/ 38767 h 87232"/>
                  <a:gd name="connsiteX3" fmla="*/ 5620 w 210216"/>
                  <a:gd name="connsiteY3" fmla="*/ 29242 h 87232"/>
                  <a:gd name="connsiteX4" fmla="*/ 2000 w 210216"/>
                  <a:gd name="connsiteY4" fmla="*/ 17717 h 87232"/>
                  <a:gd name="connsiteX5" fmla="*/ 0 w 210216"/>
                  <a:gd name="connsiteY5" fmla="*/ 571 h 87232"/>
                  <a:gd name="connsiteX6" fmla="*/ 29337 w 210216"/>
                  <a:gd name="connsiteY6" fmla="*/ 42577 h 87232"/>
                  <a:gd name="connsiteX7" fmla="*/ 177832 w 210216"/>
                  <a:gd name="connsiteY7" fmla="*/ 44006 h 87232"/>
                  <a:gd name="connsiteX8" fmla="*/ 210217 w 210216"/>
                  <a:gd name="connsiteY8" fmla="*/ 0 h 87232"/>
                  <a:gd name="connsiteX9" fmla="*/ 209264 w 210216"/>
                  <a:gd name="connsiteY9" fmla="*/ 12192 h 87232"/>
                  <a:gd name="connsiteX10" fmla="*/ 206883 w 210216"/>
                  <a:gd name="connsiteY10" fmla="*/ 22574 h 87232"/>
                  <a:gd name="connsiteX11" fmla="*/ 196119 w 210216"/>
                  <a:gd name="connsiteY11" fmla="*/ 44767 h 87232"/>
                  <a:gd name="connsiteX12" fmla="*/ 177546 w 210216"/>
                  <a:gd name="connsiteY12" fmla="*/ 63817 h 87232"/>
                  <a:gd name="connsiteX13" fmla="*/ 153543 w 210216"/>
                  <a:gd name="connsiteY13" fmla="*/ 77533 h 87232"/>
                  <a:gd name="connsiteX14" fmla="*/ 97536 w 210216"/>
                  <a:gd name="connsiteY14" fmla="*/ 87058 h 87232"/>
                  <a:gd name="connsiteX15" fmla="*/ 67341 w 210216"/>
                  <a:gd name="connsiteY15" fmla="*/ 81820 h 87232"/>
                  <a:gd name="connsiteX16" fmla="*/ 42100 w 210216"/>
                  <a:gd name="connsiteY16" fmla="*/ 71438 h 87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0216" h="87232">
                    <a:moveTo>
                      <a:pt x="42100" y="71438"/>
                    </a:moveTo>
                    <a:cubicBezTo>
                      <a:pt x="35673" y="67662"/>
                      <a:pt x="29752" y="63085"/>
                      <a:pt x="24479" y="57817"/>
                    </a:cubicBezTo>
                    <a:cubicBezTo>
                      <a:pt x="18744" y="52211"/>
                      <a:pt x="13866" y="45793"/>
                      <a:pt x="10001" y="38767"/>
                    </a:cubicBezTo>
                    <a:cubicBezTo>
                      <a:pt x="8290" y="35713"/>
                      <a:pt x="6825" y="32528"/>
                      <a:pt x="5620" y="29242"/>
                    </a:cubicBezTo>
                    <a:cubicBezTo>
                      <a:pt x="4286" y="25813"/>
                      <a:pt x="2952" y="21241"/>
                      <a:pt x="2000" y="17717"/>
                    </a:cubicBezTo>
                    <a:cubicBezTo>
                      <a:pt x="723" y="12089"/>
                      <a:pt x="52" y="6342"/>
                      <a:pt x="0" y="571"/>
                    </a:cubicBezTo>
                    <a:cubicBezTo>
                      <a:pt x="0" y="15716"/>
                      <a:pt x="9525" y="30766"/>
                      <a:pt x="29337" y="42577"/>
                    </a:cubicBezTo>
                    <a:cubicBezTo>
                      <a:pt x="69437" y="66770"/>
                      <a:pt x="136017" y="67437"/>
                      <a:pt x="177832" y="44006"/>
                    </a:cubicBezTo>
                    <a:cubicBezTo>
                      <a:pt x="199453" y="32004"/>
                      <a:pt x="210217" y="16002"/>
                      <a:pt x="210217" y="0"/>
                    </a:cubicBezTo>
                    <a:cubicBezTo>
                      <a:pt x="210217" y="3619"/>
                      <a:pt x="210217" y="8573"/>
                      <a:pt x="209264" y="12192"/>
                    </a:cubicBezTo>
                    <a:cubicBezTo>
                      <a:pt x="208708" y="15703"/>
                      <a:pt x="207912" y="19172"/>
                      <a:pt x="206883" y="22574"/>
                    </a:cubicBezTo>
                    <a:cubicBezTo>
                      <a:pt x="204508" y="30501"/>
                      <a:pt x="200874" y="37995"/>
                      <a:pt x="196119" y="44767"/>
                    </a:cubicBezTo>
                    <a:cubicBezTo>
                      <a:pt x="190936" y="52028"/>
                      <a:pt x="184672" y="58452"/>
                      <a:pt x="177546" y="63817"/>
                    </a:cubicBezTo>
                    <a:cubicBezTo>
                      <a:pt x="170205" y="69459"/>
                      <a:pt x="162130" y="74074"/>
                      <a:pt x="153543" y="77533"/>
                    </a:cubicBezTo>
                    <a:cubicBezTo>
                      <a:pt x="135804" y="84798"/>
                      <a:pt x="116679" y="88051"/>
                      <a:pt x="97536" y="87058"/>
                    </a:cubicBezTo>
                    <a:cubicBezTo>
                      <a:pt x="87303" y="86478"/>
                      <a:pt x="77171" y="84721"/>
                      <a:pt x="67341" y="81820"/>
                    </a:cubicBezTo>
                    <a:cubicBezTo>
                      <a:pt x="58524" y="79435"/>
                      <a:pt x="50043" y="75947"/>
                      <a:pt x="42100" y="71438"/>
                    </a:cubicBezTo>
                    <a:close/>
                  </a:path>
                </a:pathLst>
              </a:custGeom>
              <a:solidFill>
                <a:srgbClr val="9E9E9E"/>
              </a:solidFill>
              <a:ln w="9525" cap="flat">
                <a:noFill/>
                <a:prstDash val="solid"/>
                <a:miter/>
              </a:ln>
            </p:spPr>
            <p:txBody>
              <a:bodyPr rtlCol="0" anchor="ctr"/>
              <a:lstStyle/>
              <a:p>
                <a:endParaRPr lang="en-US" sz="1350"/>
              </a:p>
            </p:txBody>
          </p:sp>
          <p:sp>
            <p:nvSpPr>
              <p:cNvPr id="1207" name="Freeform: Shape 1206">
                <a:extLst>
                  <a:ext uri="{FF2B5EF4-FFF2-40B4-BE49-F238E27FC236}">
                    <a16:creationId xmlns:a16="http://schemas.microsoft.com/office/drawing/2014/main" id="{DF0F5576-1AED-436B-BB18-999E2BD38BDF}"/>
                  </a:ext>
                </a:extLst>
              </p:cNvPr>
              <p:cNvSpPr/>
              <p:nvPr/>
            </p:nvSpPr>
            <p:spPr>
              <a:xfrm>
                <a:off x="4033798" y="2086903"/>
                <a:ext cx="86327" cy="50013"/>
              </a:xfrm>
              <a:custGeom>
                <a:avLst/>
                <a:gdLst>
                  <a:gd name="connsiteX0" fmla="*/ 74400 w 86327"/>
                  <a:gd name="connsiteY0" fmla="*/ 7664 h 50013"/>
                  <a:gd name="connsiteX1" fmla="*/ 73162 w 86327"/>
                  <a:gd name="connsiteY1" fmla="*/ 42907 h 50013"/>
                  <a:gd name="connsiteX2" fmla="*/ 11916 w 86327"/>
                  <a:gd name="connsiteY2" fmla="*/ 42335 h 50013"/>
                  <a:gd name="connsiteX3" fmla="*/ 13250 w 86327"/>
                  <a:gd name="connsiteY3" fmla="*/ 7188 h 50013"/>
                  <a:gd name="connsiteX4" fmla="*/ 74401 w 86327"/>
                  <a:gd name="connsiteY4" fmla="*/ 7664 h 50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27" h="50013">
                    <a:moveTo>
                      <a:pt x="74400" y="7664"/>
                    </a:moveTo>
                    <a:cubicBezTo>
                      <a:pt x="90783" y="17189"/>
                      <a:pt x="90212" y="33286"/>
                      <a:pt x="73162" y="42907"/>
                    </a:cubicBezTo>
                    <a:cubicBezTo>
                      <a:pt x="53843" y="52580"/>
                      <a:pt x="31051" y="52367"/>
                      <a:pt x="11916" y="42335"/>
                    </a:cubicBezTo>
                    <a:cubicBezTo>
                      <a:pt x="-4467" y="32810"/>
                      <a:pt x="-3895" y="16713"/>
                      <a:pt x="13250" y="7188"/>
                    </a:cubicBezTo>
                    <a:cubicBezTo>
                      <a:pt x="32509" y="-2561"/>
                      <a:pt x="55296" y="-2384"/>
                      <a:pt x="74401" y="7664"/>
                    </a:cubicBezTo>
                    <a:close/>
                  </a:path>
                </a:pathLst>
              </a:custGeom>
              <a:solidFill>
                <a:srgbClr val="E5E5E5"/>
              </a:solidFill>
              <a:ln w="9525" cap="flat">
                <a:noFill/>
                <a:prstDash val="solid"/>
                <a:miter/>
              </a:ln>
            </p:spPr>
            <p:txBody>
              <a:bodyPr rtlCol="0" anchor="ctr"/>
              <a:lstStyle/>
              <a:p>
                <a:endParaRPr lang="en-US" sz="1350"/>
              </a:p>
            </p:txBody>
          </p:sp>
          <p:sp>
            <p:nvSpPr>
              <p:cNvPr id="1208" name="Freeform: Shape 1207">
                <a:extLst>
                  <a:ext uri="{FF2B5EF4-FFF2-40B4-BE49-F238E27FC236}">
                    <a16:creationId xmlns:a16="http://schemas.microsoft.com/office/drawing/2014/main" id="{BE4137A4-A8F7-416B-BCCF-82126EAC879C}"/>
                  </a:ext>
                </a:extLst>
              </p:cNvPr>
              <p:cNvSpPr/>
              <p:nvPr/>
            </p:nvSpPr>
            <p:spPr>
              <a:xfrm>
                <a:off x="3971991" y="2075509"/>
                <a:ext cx="210216" cy="148667"/>
              </a:xfrm>
              <a:custGeom>
                <a:avLst/>
                <a:gdLst>
                  <a:gd name="connsiteX0" fmla="*/ 45148 w 210216"/>
                  <a:gd name="connsiteY0" fmla="*/ 14868 h 148667"/>
                  <a:gd name="connsiteX1" fmla="*/ 76105 w 210216"/>
                  <a:gd name="connsiteY1" fmla="*/ 3152 h 148667"/>
                  <a:gd name="connsiteX2" fmla="*/ 106680 w 210216"/>
                  <a:gd name="connsiteY2" fmla="*/ 9 h 148667"/>
                  <a:gd name="connsiteX3" fmla="*/ 168211 w 210216"/>
                  <a:gd name="connsiteY3" fmla="*/ 16487 h 148667"/>
                  <a:gd name="connsiteX4" fmla="*/ 136017 w 210216"/>
                  <a:gd name="connsiteY4" fmla="*/ 19059 h 148667"/>
                  <a:gd name="connsiteX5" fmla="*/ 75247 w 210216"/>
                  <a:gd name="connsiteY5" fmla="*/ 18487 h 148667"/>
                  <a:gd name="connsiteX6" fmla="*/ 73914 w 210216"/>
                  <a:gd name="connsiteY6" fmla="*/ 53634 h 148667"/>
                  <a:gd name="connsiteX7" fmla="*/ 134779 w 210216"/>
                  <a:gd name="connsiteY7" fmla="*/ 54301 h 148667"/>
                  <a:gd name="connsiteX8" fmla="*/ 136017 w 210216"/>
                  <a:gd name="connsiteY8" fmla="*/ 19059 h 148667"/>
                  <a:gd name="connsiteX9" fmla="*/ 168212 w 210216"/>
                  <a:gd name="connsiteY9" fmla="*/ 16487 h 148667"/>
                  <a:gd name="connsiteX10" fmla="*/ 178689 w 210216"/>
                  <a:gd name="connsiteY10" fmla="*/ 23726 h 148667"/>
                  <a:gd name="connsiteX11" fmla="*/ 184499 w 210216"/>
                  <a:gd name="connsiteY11" fmla="*/ 28774 h 148667"/>
                  <a:gd name="connsiteX12" fmla="*/ 199453 w 210216"/>
                  <a:gd name="connsiteY12" fmla="*/ 47824 h 148667"/>
                  <a:gd name="connsiteX13" fmla="*/ 207931 w 210216"/>
                  <a:gd name="connsiteY13" fmla="*/ 68398 h 148667"/>
                  <a:gd name="connsiteX14" fmla="*/ 209645 w 210216"/>
                  <a:gd name="connsiteY14" fmla="*/ 77923 h 148667"/>
                  <a:gd name="connsiteX15" fmla="*/ 210217 w 210216"/>
                  <a:gd name="connsiteY15" fmla="*/ 87448 h 148667"/>
                  <a:gd name="connsiteX16" fmla="*/ 177832 w 210216"/>
                  <a:gd name="connsiteY16" fmla="*/ 131549 h 148667"/>
                  <a:gd name="connsiteX17" fmla="*/ 29337 w 210216"/>
                  <a:gd name="connsiteY17" fmla="*/ 130120 h 148667"/>
                  <a:gd name="connsiteX18" fmla="*/ 0 w 210216"/>
                  <a:gd name="connsiteY18" fmla="*/ 88115 h 148667"/>
                  <a:gd name="connsiteX19" fmla="*/ 952 w 210216"/>
                  <a:gd name="connsiteY19" fmla="*/ 75923 h 148667"/>
                  <a:gd name="connsiteX20" fmla="*/ 3334 w 210216"/>
                  <a:gd name="connsiteY20" fmla="*/ 65541 h 148667"/>
                  <a:gd name="connsiteX21" fmla="*/ 10858 w 210216"/>
                  <a:gd name="connsiteY21" fmla="*/ 48396 h 148667"/>
                  <a:gd name="connsiteX22" fmla="*/ 25336 w 210216"/>
                  <a:gd name="connsiteY22" fmla="*/ 30108 h 148667"/>
                  <a:gd name="connsiteX23" fmla="*/ 45148 w 210216"/>
                  <a:gd name="connsiteY23" fmla="*/ 14868 h 1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0216" h="148667">
                    <a:moveTo>
                      <a:pt x="45148" y="14868"/>
                    </a:moveTo>
                    <a:cubicBezTo>
                      <a:pt x="54859" y="9512"/>
                      <a:pt x="65282" y="5568"/>
                      <a:pt x="76105" y="3152"/>
                    </a:cubicBezTo>
                    <a:cubicBezTo>
                      <a:pt x="86144" y="947"/>
                      <a:pt x="96402" y="-107"/>
                      <a:pt x="106680" y="9"/>
                    </a:cubicBezTo>
                    <a:cubicBezTo>
                      <a:pt x="128288" y="-48"/>
                      <a:pt x="149523" y="5638"/>
                      <a:pt x="168211" y="16487"/>
                    </a:cubicBezTo>
                    <a:cubicBezTo>
                      <a:pt x="157814" y="11407"/>
                      <a:pt x="145476" y="12393"/>
                      <a:pt x="136017" y="19059"/>
                    </a:cubicBezTo>
                    <a:cubicBezTo>
                      <a:pt x="117030" y="9111"/>
                      <a:pt x="94418" y="8898"/>
                      <a:pt x="75247" y="18487"/>
                    </a:cubicBezTo>
                    <a:cubicBezTo>
                      <a:pt x="58102" y="28012"/>
                      <a:pt x="57531" y="43728"/>
                      <a:pt x="73914" y="53634"/>
                    </a:cubicBezTo>
                    <a:cubicBezTo>
                      <a:pt x="92931" y="63567"/>
                      <a:pt x="115549" y="63815"/>
                      <a:pt x="134779" y="54301"/>
                    </a:cubicBezTo>
                    <a:cubicBezTo>
                      <a:pt x="151829" y="44776"/>
                      <a:pt x="152400" y="28965"/>
                      <a:pt x="136017" y="19059"/>
                    </a:cubicBezTo>
                    <a:cubicBezTo>
                      <a:pt x="145476" y="12393"/>
                      <a:pt x="157814" y="11407"/>
                      <a:pt x="168212" y="16487"/>
                    </a:cubicBezTo>
                    <a:cubicBezTo>
                      <a:pt x="171355" y="18582"/>
                      <a:pt x="175641" y="21440"/>
                      <a:pt x="178689" y="23726"/>
                    </a:cubicBezTo>
                    <a:cubicBezTo>
                      <a:pt x="180712" y="25306"/>
                      <a:pt x="182652" y="26991"/>
                      <a:pt x="184499" y="28774"/>
                    </a:cubicBezTo>
                    <a:cubicBezTo>
                      <a:pt x="190366" y="34379"/>
                      <a:pt x="195401" y="40794"/>
                      <a:pt x="199453" y="47824"/>
                    </a:cubicBezTo>
                    <a:cubicBezTo>
                      <a:pt x="203190" y="54270"/>
                      <a:pt x="206042" y="61191"/>
                      <a:pt x="207931" y="68398"/>
                    </a:cubicBezTo>
                    <a:cubicBezTo>
                      <a:pt x="208597" y="71160"/>
                      <a:pt x="209264" y="74875"/>
                      <a:pt x="209645" y="77923"/>
                    </a:cubicBezTo>
                    <a:cubicBezTo>
                      <a:pt x="210026" y="80971"/>
                      <a:pt x="209645" y="84400"/>
                      <a:pt x="210217" y="87448"/>
                    </a:cubicBezTo>
                    <a:cubicBezTo>
                      <a:pt x="210217" y="103545"/>
                      <a:pt x="199454" y="119547"/>
                      <a:pt x="177832" y="131549"/>
                    </a:cubicBezTo>
                    <a:cubicBezTo>
                      <a:pt x="136017" y="154980"/>
                      <a:pt x="69437" y="154218"/>
                      <a:pt x="29337" y="130120"/>
                    </a:cubicBezTo>
                    <a:cubicBezTo>
                      <a:pt x="9811" y="118309"/>
                      <a:pt x="95" y="103260"/>
                      <a:pt x="0" y="88115"/>
                    </a:cubicBezTo>
                    <a:cubicBezTo>
                      <a:pt x="0" y="84400"/>
                      <a:pt x="476" y="79542"/>
                      <a:pt x="952" y="75923"/>
                    </a:cubicBezTo>
                    <a:cubicBezTo>
                      <a:pt x="1554" y="72421"/>
                      <a:pt x="2349" y="68955"/>
                      <a:pt x="3334" y="65541"/>
                    </a:cubicBezTo>
                    <a:cubicBezTo>
                      <a:pt x="5208" y="59568"/>
                      <a:pt x="7732" y="53819"/>
                      <a:pt x="10858" y="48396"/>
                    </a:cubicBezTo>
                    <a:cubicBezTo>
                      <a:pt x="14841" y="41677"/>
                      <a:pt x="19711" y="35526"/>
                      <a:pt x="25336" y="30108"/>
                    </a:cubicBezTo>
                    <a:cubicBezTo>
                      <a:pt x="31260" y="24200"/>
                      <a:pt x="37919" y="19078"/>
                      <a:pt x="45148" y="14868"/>
                    </a:cubicBezTo>
                    <a:close/>
                  </a:path>
                </a:pathLst>
              </a:custGeom>
              <a:solidFill>
                <a:srgbClr val="E5E5E5"/>
              </a:solidFill>
              <a:ln w="9525" cap="flat">
                <a:noFill/>
                <a:prstDash val="solid"/>
                <a:miter/>
              </a:ln>
            </p:spPr>
            <p:txBody>
              <a:bodyPr rtlCol="0" anchor="ctr"/>
              <a:lstStyle/>
              <a:p>
                <a:endParaRPr lang="en-US" sz="1350"/>
              </a:p>
            </p:txBody>
          </p:sp>
          <p:sp>
            <p:nvSpPr>
              <p:cNvPr id="1209" name="Freeform: Shape 1208">
                <a:extLst>
                  <a:ext uri="{FF2B5EF4-FFF2-40B4-BE49-F238E27FC236}">
                    <a16:creationId xmlns:a16="http://schemas.microsoft.com/office/drawing/2014/main" id="{B4BF0762-5304-4AE0-8C17-84ED964B2FA6}"/>
                  </a:ext>
                </a:extLst>
              </p:cNvPr>
              <p:cNvSpPr/>
              <p:nvPr/>
            </p:nvSpPr>
            <p:spPr>
              <a:xfrm>
                <a:off x="3972372" y="2162100"/>
                <a:ext cx="210216" cy="128691"/>
              </a:xfrm>
              <a:custGeom>
                <a:avLst/>
                <a:gdLst>
                  <a:gd name="connsiteX0" fmla="*/ 0 w 210216"/>
                  <a:gd name="connsiteY0" fmla="*/ 68104 h 128691"/>
                  <a:gd name="connsiteX1" fmla="*/ 0 w 210216"/>
                  <a:gd name="connsiteY1" fmla="*/ 667 h 128691"/>
                  <a:gd name="connsiteX2" fmla="*/ 29337 w 210216"/>
                  <a:gd name="connsiteY2" fmla="*/ 42672 h 128691"/>
                  <a:gd name="connsiteX3" fmla="*/ 177832 w 210216"/>
                  <a:gd name="connsiteY3" fmla="*/ 44101 h 128691"/>
                  <a:gd name="connsiteX4" fmla="*/ 210217 w 210216"/>
                  <a:gd name="connsiteY4" fmla="*/ 0 h 128691"/>
                  <a:gd name="connsiteX5" fmla="*/ 210217 w 210216"/>
                  <a:gd name="connsiteY5" fmla="*/ 67532 h 128691"/>
                  <a:gd name="connsiteX6" fmla="*/ 177832 w 210216"/>
                  <a:gd name="connsiteY6" fmla="*/ 111538 h 128691"/>
                  <a:gd name="connsiteX7" fmla="*/ 29337 w 210216"/>
                  <a:gd name="connsiteY7" fmla="*/ 110109 h 128691"/>
                  <a:gd name="connsiteX8" fmla="*/ 0 w 210216"/>
                  <a:gd name="connsiteY8" fmla="*/ 68104 h 12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216" h="128691">
                    <a:moveTo>
                      <a:pt x="0" y="68104"/>
                    </a:moveTo>
                    <a:lnTo>
                      <a:pt x="0" y="667"/>
                    </a:lnTo>
                    <a:cubicBezTo>
                      <a:pt x="0" y="15811"/>
                      <a:pt x="9525" y="30861"/>
                      <a:pt x="29337" y="42672"/>
                    </a:cubicBezTo>
                    <a:cubicBezTo>
                      <a:pt x="69437" y="66770"/>
                      <a:pt x="136017" y="67532"/>
                      <a:pt x="177832" y="44101"/>
                    </a:cubicBezTo>
                    <a:cubicBezTo>
                      <a:pt x="199454" y="32099"/>
                      <a:pt x="210217" y="16097"/>
                      <a:pt x="210217" y="0"/>
                    </a:cubicBezTo>
                    <a:lnTo>
                      <a:pt x="210217" y="67532"/>
                    </a:lnTo>
                    <a:cubicBezTo>
                      <a:pt x="210217" y="83534"/>
                      <a:pt x="199454" y="99536"/>
                      <a:pt x="177832" y="111538"/>
                    </a:cubicBezTo>
                    <a:cubicBezTo>
                      <a:pt x="136017" y="134969"/>
                      <a:pt x="69437" y="134303"/>
                      <a:pt x="29337" y="110109"/>
                    </a:cubicBezTo>
                    <a:cubicBezTo>
                      <a:pt x="9811" y="98298"/>
                      <a:pt x="95" y="83249"/>
                      <a:pt x="0" y="68104"/>
                    </a:cubicBezTo>
                    <a:close/>
                  </a:path>
                </a:pathLst>
              </a:custGeom>
              <a:solidFill>
                <a:srgbClr val="C4C4C4"/>
              </a:solidFill>
              <a:ln w="9525" cap="flat">
                <a:noFill/>
                <a:prstDash val="solid"/>
                <a:miter/>
              </a:ln>
            </p:spPr>
            <p:txBody>
              <a:bodyPr rtlCol="0" anchor="ctr"/>
              <a:lstStyle/>
              <a:p>
                <a:endParaRPr lang="en-US" sz="1350"/>
              </a:p>
            </p:txBody>
          </p:sp>
          <p:sp>
            <p:nvSpPr>
              <p:cNvPr id="1210" name="Freeform: Shape 1209">
                <a:extLst>
                  <a:ext uri="{FF2B5EF4-FFF2-40B4-BE49-F238E27FC236}">
                    <a16:creationId xmlns:a16="http://schemas.microsoft.com/office/drawing/2014/main" id="{7AD12EFD-D0E4-4A66-858C-0165D796423D}"/>
                  </a:ext>
                </a:extLst>
              </p:cNvPr>
              <p:cNvSpPr/>
              <p:nvPr/>
            </p:nvSpPr>
            <p:spPr>
              <a:xfrm>
                <a:off x="3972181" y="2178102"/>
                <a:ext cx="210216" cy="67601"/>
              </a:xfrm>
              <a:custGeom>
                <a:avLst/>
                <a:gdLst>
                  <a:gd name="connsiteX0" fmla="*/ 29337 w 210216"/>
                  <a:gd name="connsiteY0" fmla="*/ 49054 h 67601"/>
                  <a:gd name="connsiteX1" fmla="*/ 177832 w 210216"/>
                  <a:gd name="connsiteY1" fmla="*/ 50482 h 67601"/>
                  <a:gd name="connsiteX2" fmla="*/ 210217 w 210216"/>
                  <a:gd name="connsiteY2" fmla="*/ 6382 h 67601"/>
                  <a:gd name="connsiteX3" fmla="*/ 210217 w 210216"/>
                  <a:gd name="connsiteY3" fmla="*/ 67532 h 67601"/>
                  <a:gd name="connsiteX4" fmla="*/ 210217 w 210216"/>
                  <a:gd name="connsiteY4" fmla="*/ 67532 h 67601"/>
                  <a:gd name="connsiteX5" fmla="*/ 210217 w 210216"/>
                  <a:gd name="connsiteY5" fmla="*/ 0 h 67601"/>
                  <a:gd name="connsiteX6" fmla="*/ 177832 w 210216"/>
                  <a:gd name="connsiteY6" fmla="*/ 44101 h 67601"/>
                  <a:gd name="connsiteX7" fmla="*/ 29337 w 210216"/>
                  <a:gd name="connsiteY7" fmla="*/ 42672 h 67601"/>
                  <a:gd name="connsiteX8" fmla="*/ 0 w 210216"/>
                  <a:gd name="connsiteY8" fmla="*/ 667 h 67601"/>
                  <a:gd name="connsiteX9" fmla="*/ 0 w 210216"/>
                  <a:gd name="connsiteY9" fmla="*/ 7429 h 67601"/>
                  <a:gd name="connsiteX10" fmla="*/ 29337 w 210216"/>
                  <a:gd name="connsiteY10" fmla="*/ 49054 h 6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216" h="67601">
                    <a:moveTo>
                      <a:pt x="29337" y="49054"/>
                    </a:moveTo>
                    <a:cubicBezTo>
                      <a:pt x="69437" y="73152"/>
                      <a:pt x="136017" y="73914"/>
                      <a:pt x="177832" y="50482"/>
                    </a:cubicBezTo>
                    <a:cubicBezTo>
                      <a:pt x="199454" y="38481"/>
                      <a:pt x="210217" y="22479"/>
                      <a:pt x="210217" y="6382"/>
                    </a:cubicBezTo>
                    <a:lnTo>
                      <a:pt x="210217" y="67532"/>
                    </a:lnTo>
                    <a:lnTo>
                      <a:pt x="210217" y="67532"/>
                    </a:lnTo>
                    <a:lnTo>
                      <a:pt x="210217" y="0"/>
                    </a:lnTo>
                    <a:cubicBezTo>
                      <a:pt x="210217" y="16097"/>
                      <a:pt x="199454" y="32099"/>
                      <a:pt x="177832" y="44101"/>
                    </a:cubicBezTo>
                    <a:cubicBezTo>
                      <a:pt x="136017" y="67532"/>
                      <a:pt x="69437" y="66770"/>
                      <a:pt x="29337" y="42672"/>
                    </a:cubicBezTo>
                    <a:cubicBezTo>
                      <a:pt x="9811" y="30861"/>
                      <a:pt x="95" y="15811"/>
                      <a:pt x="0" y="667"/>
                    </a:cubicBezTo>
                    <a:lnTo>
                      <a:pt x="0" y="7429"/>
                    </a:lnTo>
                    <a:cubicBezTo>
                      <a:pt x="190" y="22289"/>
                      <a:pt x="9906" y="37338"/>
                      <a:pt x="29337" y="49054"/>
                    </a:cubicBezTo>
                    <a:close/>
                  </a:path>
                </a:pathLst>
              </a:custGeom>
              <a:solidFill>
                <a:srgbClr val="9E9E9E"/>
              </a:solidFill>
              <a:ln w="9525" cap="flat">
                <a:noFill/>
                <a:prstDash val="solid"/>
                <a:miter/>
              </a:ln>
            </p:spPr>
            <p:txBody>
              <a:bodyPr rtlCol="0" anchor="ctr"/>
              <a:lstStyle/>
              <a:p>
                <a:endParaRPr lang="en-US" sz="1350"/>
              </a:p>
            </p:txBody>
          </p:sp>
          <p:grpSp>
            <p:nvGrpSpPr>
              <p:cNvPr id="1211" name="Graphic 2">
                <a:extLst>
                  <a:ext uri="{FF2B5EF4-FFF2-40B4-BE49-F238E27FC236}">
                    <a16:creationId xmlns:a16="http://schemas.microsoft.com/office/drawing/2014/main" id="{DA9458D2-6412-475C-B78B-6A80AA92D8A9}"/>
                  </a:ext>
                </a:extLst>
              </p:cNvPr>
              <p:cNvGrpSpPr/>
              <p:nvPr/>
            </p:nvGrpSpPr>
            <p:grpSpPr>
              <a:xfrm>
                <a:off x="4036380" y="1801907"/>
                <a:ext cx="138112" cy="380576"/>
                <a:chOff x="4036380" y="1801907"/>
                <a:chExt cx="138112" cy="380576"/>
              </a:xfrm>
            </p:grpSpPr>
            <p:sp>
              <p:nvSpPr>
                <p:cNvPr id="1212" name="Freeform: Shape 1211">
                  <a:extLst>
                    <a:ext uri="{FF2B5EF4-FFF2-40B4-BE49-F238E27FC236}">
                      <a16:creationId xmlns:a16="http://schemas.microsoft.com/office/drawing/2014/main" id="{1DA6DA83-6C16-43E8-B80E-B09793FF8CEC}"/>
                    </a:ext>
                  </a:extLst>
                </p:cNvPr>
                <p:cNvSpPr/>
                <p:nvPr/>
              </p:nvSpPr>
              <p:spPr>
                <a:xfrm>
                  <a:off x="4063050" y="1857681"/>
                  <a:ext cx="26288" cy="275653"/>
                </a:xfrm>
                <a:custGeom>
                  <a:avLst/>
                  <a:gdLst>
                    <a:gd name="connsiteX0" fmla="*/ 0 w 26288"/>
                    <a:gd name="connsiteY0" fmla="*/ 275654 h 275653"/>
                    <a:gd name="connsiteX1" fmla="*/ 25813 w 26288"/>
                    <a:gd name="connsiteY1" fmla="*/ 260604 h 275653"/>
                    <a:gd name="connsiteX2" fmla="*/ 26289 w 26288"/>
                    <a:gd name="connsiteY2" fmla="*/ 0 h 275653"/>
                    <a:gd name="connsiteX3" fmla="*/ 571 w 26288"/>
                    <a:gd name="connsiteY3" fmla="*/ 14954 h 275653"/>
                    <a:gd name="connsiteX4" fmla="*/ 0 w 26288"/>
                    <a:gd name="connsiteY4" fmla="*/ 275654 h 275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8" h="275653">
                      <a:moveTo>
                        <a:pt x="0" y="275654"/>
                      </a:moveTo>
                      <a:lnTo>
                        <a:pt x="25813" y="260604"/>
                      </a:lnTo>
                      <a:lnTo>
                        <a:pt x="26289" y="0"/>
                      </a:lnTo>
                      <a:lnTo>
                        <a:pt x="571" y="14954"/>
                      </a:lnTo>
                      <a:lnTo>
                        <a:pt x="0" y="275654"/>
                      </a:lnTo>
                      <a:close/>
                    </a:path>
                  </a:pathLst>
                </a:custGeom>
                <a:solidFill>
                  <a:srgbClr val="4B97A8"/>
                </a:solidFill>
                <a:ln w="9525" cap="flat">
                  <a:noFill/>
                  <a:prstDash val="solid"/>
                  <a:miter/>
                </a:ln>
              </p:spPr>
              <p:txBody>
                <a:bodyPr rtlCol="0" anchor="ctr"/>
                <a:lstStyle/>
                <a:p>
                  <a:endParaRPr lang="en-US" sz="1350"/>
                </a:p>
              </p:txBody>
            </p:sp>
            <p:sp>
              <p:nvSpPr>
                <p:cNvPr id="1213" name="Freeform: Shape 1212">
                  <a:extLst>
                    <a:ext uri="{FF2B5EF4-FFF2-40B4-BE49-F238E27FC236}">
                      <a16:creationId xmlns:a16="http://schemas.microsoft.com/office/drawing/2014/main" id="{154F18F4-42C6-4E30-80A3-BB40583558C4}"/>
                    </a:ext>
                  </a:extLst>
                </p:cNvPr>
                <p:cNvSpPr/>
                <p:nvPr/>
              </p:nvSpPr>
              <p:spPr>
                <a:xfrm>
                  <a:off x="4063516" y="1839107"/>
                  <a:ext cx="34299" cy="33528"/>
                </a:xfrm>
                <a:custGeom>
                  <a:avLst/>
                  <a:gdLst>
                    <a:gd name="connsiteX0" fmla="*/ 105 w 34299"/>
                    <a:gd name="connsiteY0" fmla="*/ 33528 h 33528"/>
                    <a:gd name="connsiteX1" fmla="*/ 25822 w 34299"/>
                    <a:gd name="connsiteY1" fmla="*/ 18574 h 33528"/>
                    <a:gd name="connsiteX2" fmla="*/ 34300 w 34299"/>
                    <a:gd name="connsiteY2" fmla="*/ 0 h 33528"/>
                    <a:gd name="connsiteX3" fmla="*/ 8582 w 34299"/>
                    <a:gd name="connsiteY3" fmla="*/ 14954 h 33528"/>
                    <a:gd name="connsiteX4" fmla="*/ 105 w 34299"/>
                    <a:gd name="connsiteY4" fmla="*/ 33528 h 33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9" h="33528">
                      <a:moveTo>
                        <a:pt x="105" y="33528"/>
                      </a:moveTo>
                      <a:lnTo>
                        <a:pt x="25822" y="18574"/>
                      </a:lnTo>
                      <a:cubicBezTo>
                        <a:pt x="25100" y="11308"/>
                        <a:pt x="28338" y="4215"/>
                        <a:pt x="34300" y="0"/>
                      </a:cubicBezTo>
                      <a:lnTo>
                        <a:pt x="8582" y="14954"/>
                      </a:lnTo>
                      <a:cubicBezTo>
                        <a:pt x="2604" y="19156"/>
                        <a:pt x="-638" y="26259"/>
                        <a:pt x="105" y="33528"/>
                      </a:cubicBezTo>
                      <a:close/>
                    </a:path>
                  </a:pathLst>
                </a:custGeom>
                <a:solidFill>
                  <a:srgbClr val="4B97A8"/>
                </a:solidFill>
                <a:ln w="9525" cap="flat">
                  <a:noFill/>
                  <a:prstDash val="solid"/>
                  <a:miter/>
                </a:ln>
              </p:spPr>
              <p:txBody>
                <a:bodyPr rtlCol="0" anchor="ctr"/>
                <a:lstStyle/>
                <a:p>
                  <a:endParaRPr lang="en-US" sz="1350"/>
                </a:p>
              </p:txBody>
            </p:sp>
            <p:sp>
              <p:nvSpPr>
                <p:cNvPr id="1214" name="Freeform: Shape 1213">
                  <a:extLst>
                    <a:ext uri="{FF2B5EF4-FFF2-40B4-BE49-F238E27FC236}">
                      <a16:creationId xmlns:a16="http://schemas.microsoft.com/office/drawing/2014/main" id="{E7394B46-A763-4D17-BA3A-352EEA3C5E3F}"/>
                    </a:ext>
                  </a:extLst>
                </p:cNvPr>
                <p:cNvSpPr/>
                <p:nvPr/>
              </p:nvSpPr>
              <p:spPr>
                <a:xfrm>
                  <a:off x="4148204" y="1906830"/>
                  <a:ext cx="26288" cy="275653"/>
                </a:xfrm>
                <a:custGeom>
                  <a:avLst/>
                  <a:gdLst>
                    <a:gd name="connsiteX0" fmla="*/ 0 w 26288"/>
                    <a:gd name="connsiteY0" fmla="*/ 275654 h 275653"/>
                    <a:gd name="connsiteX1" fmla="*/ 25813 w 26288"/>
                    <a:gd name="connsiteY1" fmla="*/ 260699 h 275653"/>
                    <a:gd name="connsiteX2" fmla="*/ 26289 w 26288"/>
                    <a:gd name="connsiteY2" fmla="*/ 0 h 275653"/>
                    <a:gd name="connsiteX3" fmla="*/ 571 w 26288"/>
                    <a:gd name="connsiteY3" fmla="*/ 14954 h 275653"/>
                    <a:gd name="connsiteX4" fmla="*/ 0 w 26288"/>
                    <a:gd name="connsiteY4" fmla="*/ 275654 h 275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8" h="275653">
                      <a:moveTo>
                        <a:pt x="0" y="275654"/>
                      </a:moveTo>
                      <a:lnTo>
                        <a:pt x="25813" y="260699"/>
                      </a:lnTo>
                      <a:lnTo>
                        <a:pt x="26289" y="0"/>
                      </a:lnTo>
                      <a:lnTo>
                        <a:pt x="571" y="14954"/>
                      </a:lnTo>
                      <a:lnTo>
                        <a:pt x="0" y="275654"/>
                      </a:lnTo>
                      <a:close/>
                    </a:path>
                  </a:pathLst>
                </a:custGeom>
                <a:solidFill>
                  <a:srgbClr val="6BB8C7"/>
                </a:solidFill>
                <a:ln w="9525" cap="flat">
                  <a:noFill/>
                  <a:prstDash val="solid"/>
                  <a:miter/>
                </a:ln>
              </p:spPr>
              <p:txBody>
                <a:bodyPr rtlCol="0" anchor="ctr"/>
                <a:lstStyle/>
                <a:p>
                  <a:endParaRPr lang="en-US" sz="1350"/>
                </a:p>
              </p:txBody>
            </p:sp>
            <p:sp>
              <p:nvSpPr>
                <p:cNvPr id="1215" name="Freeform: Shape 1214">
                  <a:extLst>
                    <a:ext uri="{FF2B5EF4-FFF2-40B4-BE49-F238E27FC236}">
                      <a16:creationId xmlns:a16="http://schemas.microsoft.com/office/drawing/2014/main" id="{EC6683E3-418A-4475-9930-98F9A3676707}"/>
                    </a:ext>
                  </a:extLst>
                </p:cNvPr>
                <p:cNvSpPr/>
                <p:nvPr/>
              </p:nvSpPr>
              <p:spPr>
                <a:xfrm>
                  <a:off x="4052858" y="1801907"/>
                  <a:ext cx="65627" cy="22531"/>
                </a:xfrm>
                <a:custGeom>
                  <a:avLst/>
                  <a:gdLst>
                    <a:gd name="connsiteX0" fmla="*/ 39910 w 65627"/>
                    <a:gd name="connsiteY0" fmla="*/ 22531 h 22531"/>
                    <a:gd name="connsiteX1" fmla="*/ 65627 w 65627"/>
                    <a:gd name="connsiteY1" fmla="*/ 7577 h 22531"/>
                    <a:gd name="connsiteX2" fmla="*/ 25718 w 65627"/>
                    <a:gd name="connsiteY2" fmla="*/ 3672 h 22531"/>
                    <a:gd name="connsiteX3" fmla="*/ 0 w 65627"/>
                    <a:gd name="connsiteY3" fmla="*/ 18626 h 22531"/>
                    <a:gd name="connsiteX4" fmla="*/ 39910 w 65627"/>
                    <a:gd name="connsiteY4" fmla="*/ 22531 h 2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27" h="22531">
                      <a:moveTo>
                        <a:pt x="39910" y="22531"/>
                      </a:moveTo>
                      <a:lnTo>
                        <a:pt x="65627" y="7577"/>
                      </a:lnTo>
                      <a:cubicBezTo>
                        <a:pt x="50102" y="-1472"/>
                        <a:pt x="35909" y="-1948"/>
                        <a:pt x="25718" y="3672"/>
                      </a:cubicBezTo>
                      <a:lnTo>
                        <a:pt x="0" y="18626"/>
                      </a:lnTo>
                      <a:cubicBezTo>
                        <a:pt x="10192" y="12721"/>
                        <a:pt x="24289" y="13483"/>
                        <a:pt x="39910" y="22531"/>
                      </a:cubicBezTo>
                      <a:close/>
                    </a:path>
                  </a:pathLst>
                </a:custGeom>
                <a:solidFill>
                  <a:srgbClr val="99C8D1"/>
                </a:solidFill>
                <a:ln w="9525" cap="flat">
                  <a:noFill/>
                  <a:prstDash val="solid"/>
                  <a:miter/>
                </a:ln>
              </p:spPr>
              <p:txBody>
                <a:bodyPr rtlCol="0" anchor="ctr"/>
                <a:lstStyle/>
                <a:p>
                  <a:endParaRPr lang="en-US" sz="1350"/>
                </a:p>
              </p:txBody>
            </p:sp>
            <p:sp>
              <p:nvSpPr>
                <p:cNvPr id="1216" name="Freeform: Shape 1215">
                  <a:extLst>
                    <a:ext uri="{FF2B5EF4-FFF2-40B4-BE49-F238E27FC236}">
                      <a16:creationId xmlns:a16="http://schemas.microsoft.com/office/drawing/2014/main" id="{AD91F073-1222-4C5E-AEEA-BC417DDE64D7}"/>
                    </a:ext>
                  </a:extLst>
                </p:cNvPr>
                <p:cNvSpPr/>
                <p:nvPr/>
              </p:nvSpPr>
              <p:spPr>
                <a:xfrm>
                  <a:off x="4092768" y="1809865"/>
                  <a:ext cx="81724" cy="111918"/>
                </a:xfrm>
                <a:custGeom>
                  <a:avLst/>
                  <a:gdLst>
                    <a:gd name="connsiteX0" fmla="*/ 56007 w 81724"/>
                    <a:gd name="connsiteY0" fmla="*/ 111919 h 111918"/>
                    <a:gd name="connsiteX1" fmla="*/ 81724 w 81724"/>
                    <a:gd name="connsiteY1" fmla="*/ 96965 h 111918"/>
                    <a:gd name="connsiteX2" fmla="*/ 25717 w 81724"/>
                    <a:gd name="connsiteY2" fmla="*/ 0 h 111918"/>
                    <a:gd name="connsiteX3" fmla="*/ 0 w 81724"/>
                    <a:gd name="connsiteY3" fmla="*/ 14573 h 111918"/>
                    <a:gd name="connsiteX4" fmla="*/ 56007 w 81724"/>
                    <a:gd name="connsiteY4" fmla="*/ 111538 h 111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24" h="111918">
                      <a:moveTo>
                        <a:pt x="56007" y="111919"/>
                      </a:moveTo>
                      <a:lnTo>
                        <a:pt x="81724" y="96965"/>
                      </a:lnTo>
                      <a:cubicBezTo>
                        <a:pt x="79571" y="57566"/>
                        <a:pt x="58769" y="21552"/>
                        <a:pt x="25717" y="0"/>
                      </a:cubicBezTo>
                      <a:lnTo>
                        <a:pt x="0" y="14573"/>
                      </a:lnTo>
                      <a:cubicBezTo>
                        <a:pt x="33052" y="36125"/>
                        <a:pt x="53853" y="72139"/>
                        <a:pt x="56007" y="111538"/>
                      </a:cubicBezTo>
                      <a:close/>
                    </a:path>
                  </a:pathLst>
                </a:custGeom>
                <a:solidFill>
                  <a:srgbClr val="99C8D1"/>
                </a:solidFill>
                <a:ln w="9525" cap="flat">
                  <a:noFill/>
                  <a:prstDash val="solid"/>
                  <a:miter/>
                </a:ln>
              </p:spPr>
              <p:txBody>
                <a:bodyPr rtlCol="0" anchor="ctr"/>
                <a:lstStyle/>
                <a:p>
                  <a:endParaRPr lang="en-US" sz="1350"/>
                </a:p>
              </p:txBody>
            </p:sp>
            <p:sp>
              <p:nvSpPr>
                <p:cNvPr id="1217" name="Freeform: Shape 1216">
                  <a:extLst>
                    <a:ext uri="{FF2B5EF4-FFF2-40B4-BE49-F238E27FC236}">
                      <a16:creationId xmlns:a16="http://schemas.microsoft.com/office/drawing/2014/main" id="{399A326D-BC2E-4F12-A401-F6B70B1A15EB}"/>
                    </a:ext>
                  </a:extLst>
                </p:cNvPr>
                <p:cNvSpPr/>
                <p:nvPr/>
              </p:nvSpPr>
              <p:spPr>
                <a:xfrm>
                  <a:off x="4036380" y="1816736"/>
                  <a:ext cx="113061" cy="365365"/>
                </a:xfrm>
                <a:custGeom>
                  <a:avLst/>
                  <a:gdLst>
                    <a:gd name="connsiteX0" fmla="*/ 56388 w 113061"/>
                    <a:gd name="connsiteY0" fmla="*/ 7702 h 365365"/>
                    <a:gd name="connsiteX1" fmla="*/ 0 w 113061"/>
                    <a:gd name="connsiteY1" fmla="*/ 39801 h 365365"/>
                    <a:gd name="connsiteX2" fmla="*/ 0 w 113061"/>
                    <a:gd name="connsiteY2" fmla="*/ 300501 h 365365"/>
                    <a:gd name="connsiteX3" fmla="*/ 27146 w 113061"/>
                    <a:gd name="connsiteY3" fmla="*/ 316217 h 365365"/>
                    <a:gd name="connsiteX4" fmla="*/ 27718 w 113061"/>
                    <a:gd name="connsiteY4" fmla="*/ 55518 h 365365"/>
                    <a:gd name="connsiteX5" fmla="*/ 56769 w 113061"/>
                    <a:gd name="connsiteY5" fmla="*/ 38944 h 365365"/>
                    <a:gd name="connsiteX6" fmla="*/ 85344 w 113061"/>
                    <a:gd name="connsiteY6" fmla="*/ 88950 h 365365"/>
                    <a:gd name="connsiteX7" fmla="*/ 85344 w 113061"/>
                    <a:gd name="connsiteY7" fmla="*/ 349650 h 365365"/>
                    <a:gd name="connsiteX8" fmla="*/ 112490 w 113061"/>
                    <a:gd name="connsiteY8" fmla="*/ 365366 h 365365"/>
                    <a:gd name="connsiteX9" fmla="*/ 113062 w 113061"/>
                    <a:gd name="connsiteY9" fmla="*/ 104667 h 365365"/>
                    <a:gd name="connsiteX10" fmla="*/ 56388 w 113061"/>
                    <a:gd name="connsiteY10" fmla="*/ 7702 h 36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61" h="365365">
                      <a:moveTo>
                        <a:pt x="56388" y="7702"/>
                      </a:moveTo>
                      <a:cubicBezTo>
                        <a:pt x="25432" y="-10205"/>
                        <a:pt x="95" y="4178"/>
                        <a:pt x="0" y="39801"/>
                      </a:cubicBezTo>
                      <a:lnTo>
                        <a:pt x="0" y="300501"/>
                      </a:lnTo>
                      <a:lnTo>
                        <a:pt x="27146" y="316217"/>
                      </a:lnTo>
                      <a:lnTo>
                        <a:pt x="27718" y="55518"/>
                      </a:lnTo>
                      <a:cubicBezTo>
                        <a:pt x="27718" y="37134"/>
                        <a:pt x="40767" y="29705"/>
                        <a:pt x="56769" y="38944"/>
                      </a:cubicBezTo>
                      <a:cubicBezTo>
                        <a:pt x="73736" y="50090"/>
                        <a:pt x="84356" y="68674"/>
                        <a:pt x="85344" y="88950"/>
                      </a:cubicBezTo>
                      <a:lnTo>
                        <a:pt x="85344" y="349650"/>
                      </a:lnTo>
                      <a:lnTo>
                        <a:pt x="112490" y="365366"/>
                      </a:lnTo>
                      <a:lnTo>
                        <a:pt x="113062" y="104667"/>
                      </a:lnTo>
                      <a:cubicBezTo>
                        <a:pt x="110758" y="65144"/>
                        <a:pt x="89694" y="29105"/>
                        <a:pt x="56388" y="7702"/>
                      </a:cubicBezTo>
                      <a:close/>
                    </a:path>
                  </a:pathLst>
                </a:custGeom>
                <a:solidFill>
                  <a:srgbClr val="7DBAC6"/>
                </a:solidFill>
                <a:ln w="9525" cap="flat">
                  <a:noFill/>
                  <a:prstDash val="solid"/>
                  <a:miter/>
                </a:ln>
              </p:spPr>
              <p:txBody>
                <a:bodyPr rtlCol="0" anchor="ctr"/>
                <a:lstStyle/>
                <a:p>
                  <a:endParaRPr lang="en-US" sz="1350"/>
                </a:p>
              </p:txBody>
            </p:sp>
          </p:grpSp>
          <p:grpSp>
            <p:nvGrpSpPr>
              <p:cNvPr id="1218" name="Graphic 2">
                <a:extLst>
                  <a:ext uri="{FF2B5EF4-FFF2-40B4-BE49-F238E27FC236}">
                    <a16:creationId xmlns:a16="http://schemas.microsoft.com/office/drawing/2014/main" id="{6C2BAC24-0B8A-4502-A808-4F965DC2150A}"/>
                  </a:ext>
                </a:extLst>
              </p:cNvPr>
              <p:cNvGrpSpPr/>
              <p:nvPr/>
            </p:nvGrpSpPr>
            <p:grpSpPr>
              <a:xfrm>
                <a:off x="3981802" y="1835911"/>
                <a:ext cx="138683" cy="380671"/>
                <a:chOff x="3981802" y="1835911"/>
                <a:chExt cx="138683" cy="380671"/>
              </a:xfrm>
            </p:grpSpPr>
            <p:sp>
              <p:nvSpPr>
                <p:cNvPr id="1219" name="Freeform: Shape 1218">
                  <a:extLst>
                    <a:ext uri="{FF2B5EF4-FFF2-40B4-BE49-F238E27FC236}">
                      <a16:creationId xmlns:a16="http://schemas.microsoft.com/office/drawing/2014/main" id="{584BE7C9-F9B7-48AB-A399-B2A66F10D28B}"/>
                    </a:ext>
                  </a:extLst>
                </p:cNvPr>
                <p:cNvSpPr/>
                <p:nvPr/>
              </p:nvSpPr>
              <p:spPr>
                <a:xfrm>
                  <a:off x="4009043" y="1891495"/>
                  <a:ext cx="26289" cy="275653"/>
                </a:xfrm>
                <a:custGeom>
                  <a:avLst/>
                  <a:gdLst>
                    <a:gd name="connsiteX0" fmla="*/ 0 w 26289"/>
                    <a:gd name="connsiteY0" fmla="*/ 275654 h 275653"/>
                    <a:gd name="connsiteX1" fmla="*/ 25718 w 26289"/>
                    <a:gd name="connsiteY1" fmla="*/ 260604 h 275653"/>
                    <a:gd name="connsiteX2" fmla="*/ 26289 w 26289"/>
                    <a:gd name="connsiteY2" fmla="*/ 0 h 275653"/>
                    <a:gd name="connsiteX3" fmla="*/ 476 w 26289"/>
                    <a:gd name="connsiteY3" fmla="*/ 14954 h 275653"/>
                    <a:gd name="connsiteX4" fmla="*/ 0 w 26289"/>
                    <a:gd name="connsiteY4" fmla="*/ 275654 h 275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 h="275653">
                      <a:moveTo>
                        <a:pt x="0" y="275654"/>
                      </a:moveTo>
                      <a:lnTo>
                        <a:pt x="25718" y="260604"/>
                      </a:lnTo>
                      <a:lnTo>
                        <a:pt x="26289" y="0"/>
                      </a:lnTo>
                      <a:lnTo>
                        <a:pt x="476" y="14954"/>
                      </a:lnTo>
                      <a:lnTo>
                        <a:pt x="0" y="275654"/>
                      </a:lnTo>
                      <a:close/>
                    </a:path>
                  </a:pathLst>
                </a:custGeom>
                <a:solidFill>
                  <a:srgbClr val="66B3C4"/>
                </a:solidFill>
                <a:ln w="9525" cap="flat">
                  <a:noFill/>
                  <a:prstDash val="solid"/>
                  <a:miter/>
                </a:ln>
              </p:spPr>
              <p:txBody>
                <a:bodyPr rtlCol="0" anchor="ctr"/>
                <a:lstStyle/>
                <a:p>
                  <a:endParaRPr lang="en-US" sz="1350"/>
                </a:p>
              </p:txBody>
            </p:sp>
            <p:sp>
              <p:nvSpPr>
                <p:cNvPr id="1220" name="Freeform: Shape 1219">
                  <a:extLst>
                    <a:ext uri="{FF2B5EF4-FFF2-40B4-BE49-F238E27FC236}">
                      <a16:creationId xmlns:a16="http://schemas.microsoft.com/office/drawing/2014/main" id="{3C412402-552A-439E-8A98-75A785372AB9}"/>
                    </a:ext>
                  </a:extLst>
                </p:cNvPr>
                <p:cNvSpPr/>
                <p:nvPr/>
              </p:nvSpPr>
              <p:spPr>
                <a:xfrm>
                  <a:off x="4009420" y="1872540"/>
                  <a:ext cx="34294" cy="33909"/>
                </a:xfrm>
                <a:custGeom>
                  <a:avLst/>
                  <a:gdLst>
                    <a:gd name="connsiteX0" fmla="*/ 100 w 34294"/>
                    <a:gd name="connsiteY0" fmla="*/ 33909 h 33909"/>
                    <a:gd name="connsiteX1" fmla="*/ 25913 w 34294"/>
                    <a:gd name="connsiteY1" fmla="*/ 18574 h 33909"/>
                    <a:gd name="connsiteX2" fmla="*/ 34295 w 34294"/>
                    <a:gd name="connsiteY2" fmla="*/ 0 h 33909"/>
                    <a:gd name="connsiteX3" fmla="*/ 8577 w 34294"/>
                    <a:gd name="connsiteY3" fmla="*/ 14954 h 33909"/>
                    <a:gd name="connsiteX4" fmla="*/ 100 w 34294"/>
                    <a:gd name="connsiteY4" fmla="*/ 33528 h 33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4" h="33909">
                      <a:moveTo>
                        <a:pt x="100" y="33909"/>
                      </a:moveTo>
                      <a:lnTo>
                        <a:pt x="25913" y="18574"/>
                      </a:lnTo>
                      <a:cubicBezTo>
                        <a:pt x="25149" y="11323"/>
                        <a:pt x="28353" y="4224"/>
                        <a:pt x="34295" y="0"/>
                      </a:cubicBezTo>
                      <a:lnTo>
                        <a:pt x="8577" y="14954"/>
                      </a:lnTo>
                      <a:cubicBezTo>
                        <a:pt x="2615" y="19169"/>
                        <a:pt x="-622" y="26262"/>
                        <a:pt x="100" y="33528"/>
                      </a:cubicBezTo>
                      <a:close/>
                    </a:path>
                  </a:pathLst>
                </a:custGeom>
                <a:solidFill>
                  <a:srgbClr val="66B3C4"/>
                </a:solidFill>
                <a:ln w="9525" cap="flat">
                  <a:noFill/>
                  <a:prstDash val="solid"/>
                  <a:miter/>
                </a:ln>
              </p:spPr>
              <p:txBody>
                <a:bodyPr rtlCol="0" anchor="ctr"/>
                <a:lstStyle/>
                <a:p>
                  <a:endParaRPr lang="en-US" sz="1350"/>
                </a:p>
              </p:txBody>
            </p:sp>
            <p:sp>
              <p:nvSpPr>
                <p:cNvPr id="1221" name="Freeform: Shape 1220">
                  <a:extLst>
                    <a:ext uri="{FF2B5EF4-FFF2-40B4-BE49-F238E27FC236}">
                      <a16:creationId xmlns:a16="http://schemas.microsoft.com/office/drawing/2014/main" id="{29CCD3A2-49A9-4020-8929-13248B50038E}"/>
                    </a:ext>
                  </a:extLst>
                </p:cNvPr>
                <p:cNvSpPr/>
                <p:nvPr/>
              </p:nvSpPr>
              <p:spPr>
                <a:xfrm>
                  <a:off x="4094197" y="1940644"/>
                  <a:ext cx="26289" cy="275653"/>
                </a:xfrm>
                <a:custGeom>
                  <a:avLst/>
                  <a:gdLst>
                    <a:gd name="connsiteX0" fmla="*/ 0 w 26289"/>
                    <a:gd name="connsiteY0" fmla="*/ 275654 h 275653"/>
                    <a:gd name="connsiteX1" fmla="*/ 25718 w 26289"/>
                    <a:gd name="connsiteY1" fmla="*/ 260604 h 275653"/>
                    <a:gd name="connsiteX2" fmla="*/ 26289 w 26289"/>
                    <a:gd name="connsiteY2" fmla="*/ 0 h 275653"/>
                    <a:gd name="connsiteX3" fmla="*/ 476 w 26289"/>
                    <a:gd name="connsiteY3" fmla="*/ 14954 h 275653"/>
                    <a:gd name="connsiteX4" fmla="*/ 0 w 26289"/>
                    <a:gd name="connsiteY4" fmla="*/ 275654 h 275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 h="275653">
                      <a:moveTo>
                        <a:pt x="0" y="275654"/>
                      </a:moveTo>
                      <a:lnTo>
                        <a:pt x="25718" y="260604"/>
                      </a:lnTo>
                      <a:lnTo>
                        <a:pt x="26289" y="0"/>
                      </a:lnTo>
                      <a:lnTo>
                        <a:pt x="476" y="14954"/>
                      </a:lnTo>
                      <a:lnTo>
                        <a:pt x="0" y="275654"/>
                      </a:lnTo>
                      <a:close/>
                    </a:path>
                  </a:pathLst>
                </a:custGeom>
                <a:solidFill>
                  <a:srgbClr val="8AD5E3"/>
                </a:solidFill>
                <a:ln w="9525" cap="flat">
                  <a:noFill/>
                  <a:prstDash val="solid"/>
                  <a:miter/>
                </a:ln>
              </p:spPr>
              <p:txBody>
                <a:bodyPr rtlCol="0" anchor="ctr"/>
                <a:lstStyle/>
                <a:p>
                  <a:endParaRPr lang="en-US" sz="1350"/>
                </a:p>
              </p:txBody>
            </p:sp>
            <p:sp>
              <p:nvSpPr>
                <p:cNvPr id="1222" name="Freeform: Shape 1221">
                  <a:extLst>
                    <a:ext uri="{FF2B5EF4-FFF2-40B4-BE49-F238E27FC236}">
                      <a16:creationId xmlns:a16="http://schemas.microsoft.com/office/drawing/2014/main" id="{FE50B769-B5AE-4C1F-A296-3E58A65167CB}"/>
                    </a:ext>
                  </a:extLst>
                </p:cNvPr>
                <p:cNvSpPr/>
                <p:nvPr/>
              </p:nvSpPr>
              <p:spPr>
                <a:xfrm>
                  <a:off x="3999042" y="1835911"/>
                  <a:ext cx="65722" cy="22721"/>
                </a:xfrm>
                <a:custGeom>
                  <a:avLst/>
                  <a:gdLst>
                    <a:gd name="connsiteX0" fmla="*/ 39624 w 65722"/>
                    <a:gd name="connsiteY0" fmla="*/ 22722 h 22721"/>
                    <a:gd name="connsiteX1" fmla="*/ 65722 w 65722"/>
                    <a:gd name="connsiteY1" fmla="*/ 7577 h 22721"/>
                    <a:gd name="connsiteX2" fmla="*/ 25717 w 65722"/>
                    <a:gd name="connsiteY2" fmla="*/ 3672 h 22721"/>
                    <a:gd name="connsiteX3" fmla="*/ 0 w 65722"/>
                    <a:gd name="connsiteY3" fmla="*/ 18626 h 22721"/>
                    <a:gd name="connsiteX4" fmla="*/ 39910 w 65722"/>
                    <a:gd name="connsiteY4" fmla="*/ 22531 h 22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22721">
                      <a:moveTo>
                        <a:pt x="39624" y="22722"/>
                      </a:moveTo>
                      <a:lnTo>
                        <a:pt x="65722" y="7577"/>
                      </a:lnTo>
                      <a:cubicBezTo>
                        <a:pt x="50101" y="-1472"/>
                        <a:pt x="36004" y="-1948"/>
                        <a:pt x="25717" y="3672"/>
                      </a:cubicBezTo>
                      <a:lnTo>
                        <a:pt x="0" y="18626"/>
                      </a:lnTo>
                      <a:cubicBezTo>
                        <a:pt x="10192" y="12721"/>
                        <a:pt x="24384" y="13483"/>
                        <a:pt x="39910" y="22531"/>
                      </a:cubicBezTo>
                      <a:close/>
                    </a:path>
                  </a:pathLst>
                </a:custGeom>
                <a:solidFill>
                  <a:srgbClr val="BEE6ED"/>
                </a:solidFill>
                <a:ln w="9525" cap="flat">
                  <a:noFill/>
                  <a:prstDash val="solid"/>
                  <a:miter/>
                </a:ln>
              </p:spPr>
              <p:txBody>
                <a:bodyPr rtlCol="0" anchor="ctr"/>
                <a:lstStyle/>
                <a:p>
                  <a:endParaRPr lang="en-US" sz="1350"/>
                </a:p>
              </p:txBody>
            </p:sp>
            <p:sp>
              <p:nvSpPr>
                <p:cNvPr id="1223" name="Freeform: Shape 1222">
                  <a:extLst>
                    <a:ext uri="{FF2B5EF4-FFF2-40B4-BE49-F238E27FC236}">
                      <a16:creationId xmlns:a16="http://schemas.microsoft.com/office/drawing/2014/main" id="{27C069F9-8624-4108-A8BA-40543CF5FEC5}"/>
                    </a:ext>
                  </a:extLst>
                </p:cNvPr>
                <p:cNvSpPr/>
                <p:nvPr/>
              </p:nvSpPr>
              <p:spPr>
                <a:xfrm>
                  <a:off x="4038952" y="1843489"/>
                  <a:ext cx="81533" cy="112109"/>
                </a:xfrm>
                <a:custGeom>
                  <a:avLst/>
                  <a:gdLst>
                    <a:gd name="connsiteX0" fmla="*/ 55721 w 81533"/>
                    <a:gd name="connsiteY0" fmla="*/ 112109 h 112109"/>
                    <a:gd name="connsiteX1" fmla="*/ 81534 w 81533"/>
                    <a:gd name="connsiteY1" fmla="*/ 97155 h 112109"/>
                    <a:gd name="connsiteX2" fmla="*/ 25813 w 81533"/>
                    <a:gd name="connsiteY2" fmla="*/ 0 h 112109"/>
                    <a:gd name="connsiteX3" fmla="*/ 0 w 81533"/>
                    <a:gd name="connsiteY3" fmla="*/ 14954 h 112109"/>
                    <a:gd name="connsiteX4" fmla="*/ 56007 w 81533"/>
                    <a:gd name="connsiteY4" fmla="*/ 111919 h 11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33" h="112109">
                      <a:moveTo>
                        <a:pt x="55721" y="112109"/>
                      </a:moveTo>
                      <a:lnTo>
                        <a:pt x="81534" y="97155"/>
                      </a:lnTo>
                      <a:cubicBezTo>
                        <a:pt x="79505" y="57741"/>
                        <a:pt x="58808" y="21654"/>
                        <a:pt x="25813" y="0"/>
                      </a:cubicBezTo>
                      <a:lnTo>
                        <a:pt x="0" y="14954"/>
                      </a:lnTo>
                      <a:cubicBezTo>
                        <a:pt x="33052" y="36506"/>
                        <a:pt x="53853" y="72520"/>
                        <a:pt x="56007" y="111919"/>
                      </a:cubicBezTo>
                      <a:close/>
                    </a:path>
                  </a:pathLst>
                </a:custGeom>
                <a:solidFill>
                  <a:srgbClr val="BEE6ED"/>
                </a:solidFill>
                <a:ln w="9525" cap="flat">
                  <a:noFill/>
                  <a:prstDash val="solid"/>
                  <a:miter/>
                </a:ln>
              </p:spPr>
              <p:txBody>
                <a:bodyPr rtlCol="0" anchor="ctr"/>
                <a:lstStyle/>
                <a:p>
                  <a:endParaRPr lang="en-US" sz="1350"/>
                </a:p>
              </p:txBody>
            </p:sp>
            <p:sp>
              <p:nvSpPr>
                <p:cNvPr id="1224" name="Freeform: Shape 1223">
                  <a:extLst>
                    <a:ext uri="{FF2B5EF4-FFF2-40B4-BE49-F238E27FC236}">
                      <a16:creationId xmlns:a16="http://schemas.microsoft.com/office/drawing/2014/main" id="{5E067474-419C-4E48-B507-8BAC55F143C9}"/>
                    </a:ext>
                  </a:extLst>
                </p:cNvPr>
                <p:cNvSpPr/>
                <p:nvPr/>
              </p:nvSpPr>
              <p:spPr>
                <a:xfrm>
                  <a:off x="3981802" y="1850931"/>
                  <a:ext cx="112585" cy="365651"/>
                </a:xfrm>
                <a:custGeom>
                  <a:avLst/>
                  <a:gdLst>
                    <a:gd name="connsiteX0" fmla="*/ 56864 w 112585"/>
                    <a:gd name="connsiteY0" fmla="*/ 7702 h 365651"/>
                    <a:gd name="connsiteX1" fmla="*/ 571 w 112585"/>
                    <a:gd name="connsiteY1" fmla="*/ 39801 h 365651"/>
                    <a:gd name="connsiteX2" fmla="*/ 0 w 112585"/>
                    <a:gd name="connsiteY2" fmla="*/ 300501 h 365651"/>
                    <a:gd name="connsiteX3" fmla="*/ 27241 w 112585"/>
                    <a:gd name="connsiteY3" fmla="*/ 316407 h 365651"/>
                    <a:gd name="connsiteX4" fmla="*/ 27718 w 112585"/>
                    <a:gd name="connsiteY4" fmla="*/ 55803 h 365651"/>
                    <a:gd name="connsiteX5" fmla="*/ 56864 w 112585"/>
                    <a:gd name="connsiteY5" fmla="*/ 39230 h 365651"/>
                    <a:gd name="connsiteX6" fmla="*/ 85439 w 112585"/>
                    <a:gd name="connsiteY6" fmla="*/ 89236 h 365651"/>
                    <a:gd name="connsiteX7" fmla="*/ 84868 w 112585"/>
                    <a:gd name="connsiteY7" fmla="*/ 349935 h 365651"/>
                    <a:gd name="connsiteX8" fmla="*/ 112109 w 112585"/>
                    <a:gd name="connsiteY8" fmla="*/ 365652 h 365651"/>
                    <a:gd name="connsiteX9" fmla="*/ 112585 w 112585"/>
                    <a:gd name="connsiteY9" fmla="*/ 104952 h 365651"/>
                    <a:gd name="connsiteX10" fmla="*/ 56864 w 112585"/>
                    <a:gd name="connsiteY10" fmla="*/ 7702 h 36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585" h="365651">
                      <a:moveTo>
                        <a:pt x="56864" y="7702"/>
                      </a:moveTo>
                      <a:cubicBezTo>
                        <a:pt x="25908" y="-10205"/>
                        <a:pt x="667" y="4178"/>
                        <a:pt x="571" y="39801"/>
                      </a:cubicBezTo>
                      <a:lnTo>
                        <a:pt x="0" y="300501"/>
                      </a:lnTo>
                      <a:lnTo>
                        <a:pt x="27241" y="316407"/>
                      </a:lnTo>
                      <a:lnTo>
                        <a:pt x="27718" y="55803"/>
                      </a:lnTo>
                      <a:cubicBezTo>
                        <a:pt x="27718" y="37420"/>
                        <a:pt x="40862" y="29991"/>
                        <a:pt x="56864" y="39230"/>
                      </a:cubicBezTo>
                      <a:cubicBezTo>
                        <a:pt x="73774" y="50430"/>
                        <a:pt x="84375" y="68982"/>
                        <a:pt x="85439" y="89236"/>
                      </a:cubicBezTo>
                      <a:lnTo>
                        <a:pt x="84868" y="349935"/>
                      </a:lnTo>
                      <a:lnTo>
                        <a:pt x="112109" y="365652"/>
                      </a:lnTo>
                      <a:lnTo>
                        <a:pt x="112585" y="104952"/>
                      </a:lnTo>
                      <a:cubicBezTo>
                        <a:pt x="110586" y="65504"/>
                        <a:pt x="89886" y="29376"/>
                        <a:pt x="56864" y="7702"/>
                      </a:cubicBezTo>
                      <a:close/>
                    </a:path>
                  </a:pathLst>
                </a:custGeom>
                <a:solidFill>
                  <a:srgbClr val="9ED7E2"/>
                </a:solidFill>
                <a:ln w="9525" cap="flat">
                  <a:noFill/>
                  <a:prstDash val="solid"/>
                  <a:miter/>
                </a:ln>
              </p:spPr>
              <p:txBody>
                <a:bodyPr rtlCol="0" anchor="ctr"/>
                <a:lstStyle/>
                <a:p>
                  <a:endParaRPr lang="en-US" sz="1350"/>
                </a:p>
              </p:txBody>
            </p:sp>
          </p:grpSp>
          <p:sp>
            <p:nvSpPr>
              <p:cNvPr id="1225" name="Freeform: Shape 1224">
                <a:extLst>
                  <a:ext uri="{FF2B5EF4-FFF2-40B4-BE49-F238E27FC236}">
                    <a16:creationId xmlns:a16="http://schemas.microsoft.com/office/drawing/2014/main" id="{AE5CB092-2857-45E3-BBE4-8CC401FB8321}"/>
                  </a:ext>
                </a:extLst>
              </p:cNvPr>
              <p:cNvSpPr/>
              <p:nvPr/>
            </p:nvSpPr>
            <p:spPr>
              <a:xfrm>
                <a:off x="2391794" y="2723980"/>
                <a:ext cx="308705" cy="439388"/>
              </a:xfrm>
              <a:custGeom>
                <a:avLst/>
                <a:gdLst>
                  <a:gd name="connsiteX0" fmla="*/ 155448 w 308705"/>
                  <a:gd name="connsiteY0" fmla="*/ 0 h 439388"/>
                  <a:gd name="connsiteX1" fmla="*/ 308705 w 308705"/>
                  <a:gd name="connsiteY1" fmla="*/ 246983 h 439388"/>
                  <a:gd name="connsiteX2" fmla="*/ 307943 w 308705"/>
                  <a:gd name="connsiteY2" fmla="*/ 439388 h 439388"/>
                  <a:gd name="connsiteX3" fmla="*/ 0 w 308705"/>
                  <a:gd name="connsiteY3" fmla="*/ 260890 h 439388"/>
                  <a:gd name="connsiteX4" fmla="*/ 857 w 308705"/>
                  <a:gd name="connsiteY4" fmla="*/ 51816 h 439388"/>
                  <a:gd name="connsiteX5" fmla="*/ 155448 w 308705"/>
                  <a:gd name="connsiteY5" fmla="*/ 0 h 43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05" h="439388">
                    <a:moveTo>
                      <a:pt x="155448" y="0"/>
                    </a:moveTo>
                    <a:lnTo>
                      <a:pt x="308705" y="246983"/>
                    </a:lnTo>
                    <a:lnTo>
                      <a:pt x="307943" y="439388"/>
                    </a:lnTo>
                    <a:lnTo>
                      <a:pt x="0" y="260890"/>
                    </a:lnTo>
                    <a:lnTo>
                      <a:pt x="857" y="51816"/>
                    </a:lnTo>
                    <a:lnTo>
                      <a:pt x="155448" y="0"/>
                    </a:lnTo>
                    <a:close/>
                  </a:path>
                </a:pathLst>
              </a:custGeom>
              <a:solidFill>
                <a:srgbClr val="E2ECF0"/>
              </a:solidFill>
              <a:ln w="9525" cap="flat">
                <a:noFill/>
                <a:prstDash val="solid"/>
                <a:miter/>
              </a:ln>
            </p:spPr>
            <p:txBody>
              <a:bodyPr rtlCol="0" anchor="ctr"/>
              <a:lstStyle/>
              <a:p>
                <a:endParaRPr lang="en-US" sz="1350"/>
              </a:p>
            </p:txBody>
          </p:sp>
          <p:sp>
            <p:nvSpPr>
              <p:cNvPr id="1226" name="Freeform: Shape 1225">
                <a:extLst>
                  <a:ext uri="{FF2B5EF4-FFF2-40B4-BE49-F238E27FC236}">
                    <a16:creationId xmlns:a16="http://schemas.microsoft.com/office/drawing/2014/main" id="{1FE35708-6AF4-4FD1-8CB4-68117F048910}"/>
                  </a:ext>
                </a:extLst>
              </p:cNvPr>
              <p:cNvSpPr/>
              <p:nvPr/>
            </p:nvSpPr>
            <p:spPr>
              <a:xfrm>
                <a:off x="2699737" y="2781415"/>
                <a:ext cx="332612" cy="381952"/>
              </a:xfrm>
              <a:custGeom>
                <a:avLst/>
                <a:gdLst>
                  <a:gd name="connsiteX0" fmla="*/ 332613 w 332612"/>
                  <a:gd name="connsiteY0" fmla="*/ 0 h 381952"/>
                  <a:gd name="connsiteX1" fmla="*/ 762 w 332612"/>
                  <a:gd name="connsiteY1" fmla="*/ 189547 h 381952"/>
                  <a:gd name="connsiteX2" fmla="*/ 0 w 332612"/>
                  <a:gd name="connsiteY2" fmla="*/ 381953 h 381952"/>
                  <a:gd name="connsiteX3" fmla="*/ 332613 w 332612"/>
                  <a:gd name="connsiteY3" fmla="*/ 189643 h 381952"/>
                  <a:gd name="connsiteX4" fmla="*/ 332613 w 332612"/>
                  <a:gd name="connsiteY4" fmla="*/ 0 h 381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612" h="381952">
                    <a:moveTo>
                      <a:pt x="332613" y="0"/>
                    </a:moveTo>
                    <a:lnTo>
                      <a:pt x="762" y="189547"/>
                    </a:lnTo>
                    <a:lnTo>
                      <a:pt x="0" y="381953"/>
                    </a:lnTo>
                    <a:lnTo>
                      <a:pt x="332613" y="189643"/>
                    </a:lnTo>
                    <a:lnTo>
                      <a:pt x="332613" y="0"/>
                    </a:lnTo>
                    <a:close/>
                  </a:path>
                </a:pathLst>
              </a:custGeom>
              <a:solidFill>
                <a:srgbClr val="D4D8D9"/>
              </a:solidFill>
              <a:ln w="9525" cap="flat">
                <a:noFill/>
                <a:prstDash val="solid"/>
                <a:miter/>
              </a:ln>
            </p:spPr>
            <p:txBody>
              <a:bodyPr rtlCol="0" anchor="ctr"/>
              <a:lstStyle/>
              <a:p>
                <a:endParaRPr lang="en-US" sz="1350"/>
              </a:p>
            </p:txBody>
          </p:sp>
          <p:sp>
            <p:nvSpPr>
              <p:cNvPr id="1227" name="Freeform: Shape 1226">
                <a:extLst>
                  <a:ext uri="{FF2B5EF4-FFF2-40B4-BE49-F238E27FC236}">
                    <a16:creationId xmlns:a16="http://schemas.microsoft.com/office/drawing/2014/main" id="{9832B8EC-B4FB-4C5E-B563-DF8D964DA35D}"/>
                  </a:ext>
                </a:extLst>
              </p:cNvPr>
              <p:cNvSpPr/>
              <p:nvPr/>
            </p:nvSpPr>
            <p:spPr>
              <a:xfrm>
                <a:off x="2942910" y="2868569"/>
                <a:ext cx="62483" cy="155066"/>
              </a:xfrm>
              <a:custGeom>
                <a:avLst/>
                <a:gdLst>
                  <a:gd name="connsiteX0" fmla="*/ 62484 w 62483"/>
                  <a:gd name="connsiteY0" fmla="*/ 0 h 155066"/>
                  <a:gd name="connsiteX1" fmla="*/ 62484 w 62483"/>
                  <a:gd name="connsiteY1" fmla="*/ 119253 h 155066"/>
                  <a:gd name="connsiteX2" fmla="*/ 381 w 62483"/>
                  <a:gd name="connsiteY2" fmla="*/ 155067 h 155066"/>
                  <a:gd name="connsiteX3" fmla="*/ 0 w 62483"/>
                  <a:gd name="connsiteY3" fmla="*/ 35909 h 155066"/>
                  <a:gd name="connsiteX4" fmla="*/ 62484 w 62483"/>
                  <a:gd name="connsiteY4" fmla="*/ 0 h 155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83" h="155066">
                    <a:moveTo>
                      <a:pt x="62484" y="0"/>
                    </a:moveTo>
                    <a:lnTo>
                      <a:pt x="62484" y="119253"/>
                    </a:lnTo>
                    <a:lnTo>
                      <a:pt x="381" y="155067"/>
                    </a:lnTo>
                    <a:lnTo>
                      <a:pt x="0" y="35909"/>
                    </a:lnTo>
                    <a:lnTo>
                      <a:pt x="62484" y="0"/>
                    </a:lnTo>
                    <a:close/>
                  </a:path>
                </a:pathLst>
              </a:custGeom>
              <a:solidFill>
                <a:srgbClr val="415057"/>
              </a:solidFill>
              <a:ln w="9525" cap="flat">
                <a:noFill/>
                <a:prstDash val="solid"/>
                <a:miter/>
              </a:ln>
            </p:spPr>
            <p:txBody>
              <a:bodyPr rtlCol="0" anchor="ctr"/>
              <a:lstStyle/>
              <a:p>
                <a:endParaRPr lang="en-US" sz="1350"/>
              </a:p>
            </p:txBody>
          </p:sp>
          <p:grpSp>
            <p:nvGrpSpPr>
              <p:cNvPr id="1228" name="Graphic 2">
                <a:extLst>
                  <a:ext uri="{FF2B5EF4-FFF2-40B4-BE49-F238E27FC236}">
                    <a16:creationId xmlns:a16="http://schemas.microsoft.com/office/drawing/2014/main" id="{1B84E7C7-BC04-47E0-A651-7951F2FB252B}"/>
                  </a:ext>
                </a:extLst>
              </p:cNvPr>
              <p:cNvGrpSpPr/>
              <p:nvPr/>
            </p:nvGrpSpPr>
            <p:grpSpPr>
              <a:xfrm>
                <a:off x="2950244" y="2883142"/>
                <a:ext cx="47815" cy="76676"/>
                <a:chOff x="2950244" y="2883142"/>
                <a:chExt cx="47815" cy="76676"/>
              </a:xfrm>
            </p:grpSpPr>
            <p:sp>
              <p:nvSpPr>
                <p:cNvPr id="1229" name="Freeform: Shape 1228">
                  <a:extLst>
                    <a:ext uri="{FF2B5EF4-FFF2-40B4-BE49-F238E27FC236}">
                      <a16:creationId xmlns:a16="http://schemas.microsoft.com/office/drawing/2014/main" id="{4856C0A5-810A-4D61-8398-178CD2C02F41}"/>
                    </a:ext>
                  </a:extLst>
                </p:cNvPr>
                <p:cNvSpPr/>
                <p:nvPr/>
              </p:nvSpPr>
              <p:spPr>
                <a:xfrm>
                  <a:off x="2950244" y="2883142"/>
                  <a:ext cx="47815" cy="76676"/>
                </a:xfrm>
                <a:custGeom>
                  <a:avLst/>
                  <a:gdLst>
                    <a:gd name="connsiteX0" fmla="*/ 47815 w 47815"/>
                    <a:gd name="connsiteY0" fmla="*/ 0 h 76676"/>
                    <a:gd name="connsiteX1" fmla="*/ 0 w 47815"/>
                    <a:gd name="connsiteY1" fmla="*/ 27527 h 76676"/>
                    <a:gd name="connsiteX2" fmla="*/ 0 w 47815"/>
                    <a:gd name="connsiteY2" fmla="*/ 76676 h 76676"/>
                    <a:gd name="connsiteX3" fmla="*/ 47815 w 47815"/>
                    <a:gd name="connsiteY3" fmla="*/ 49054 h 76676"/>
                    <a:gd name="connsiteX4" fmla="*/ 47815 w 47815"/>
                    <a:gd name="connsiteY4" fmla="*/ 0 h 76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15" h="76676">
                      <a:moveTo>
                        <a:pt x="47815" y="0"/>
                      </a:moveTo>
                      <a:lnTo>
                        <a:pt x="0" y="27527"/>
                      </a:lnTo>
                      <a:lnTo>
                        <a:pt x="0" y="76676"/>
                      </a:lnTo>
                      <a:lnTo>
                        <a:pt x="47815" y="49054"/>
                      </a:lnTo>
                      <a:lnTo>
                        <a:pt x="47815" y="0"/>
                      </a:lnTo>
                      <a:close/>
                    </a:path>
                  </a:pathLst>
                </a:custGeom>
                <a:solidFill>
                  <a:srgbClr val="E5E0D5"/>
                </a:solidFill>
                <a:ln w="9525" cap="flat">
                  <a:noFill/>
                  <a:prstDash val="solid"/>
                  <a:miter/>
                </a:ln>
              </p:spPr>
              <p:txBody>
                <a:bodyPr rtlCol="0" anchor="ctr"/>
                <a:lstStyle/>
                <a:p>
                  <a:endParaRPr lang="en-US" sz="1350"/>
                </a:p>
              </p:txBody>
            </p:sp>
            <p:sp>
              <p:nvSpPr>
                <p:cNvPr id="1230" name="Freeform: Shape 1229">
                  <a:extLst>
                    <a:ext uri="{FF2B5EF4-FFF2-40B4-BE49-F238E27FC236}">
                      <a16:creationId xmlns:a16="http://schemas.microsoft.com/office/drawing/2014/main" id="{005EB019-7A6D-4F9A-9A6A-9A5B3BE280B5}"/>
                    </a:ext>
                  </a:extLst>
                </p:cNvPr>
                <p:cNvSpPr/>
                <p:nvPr/>
              </p:nvSpPr>
              <p:spPr>
                <a:xfrm>
                  <a:off x="2952244" y="2886667"/>
                  <a:ext cx="43719" cy="69627"/>
                </a:xfrm>
                <a:custGeom>
                  <a:avLst/>
                  <a:gdLst>
                    <a:gd name="connsiteX0" fmla="*/ 0 w 43719"/>
                    <a:gd name="connsiteY0" fmla="*/ 25146 h 69627"/>
                    <a:gd name="connsiteX1" fmla="*/ 43720 w 43719"/>
                    <a:gd name="connsiteY1" fmla="*/ 0 h 69627"/>
                    <a:gd name="connsiteX2" fmla="*/ 43720 w 43719"/>
                    <a:gd name="connsiteY2" fmla="*/ 44386 h 69627"/>
                    <a:gd name="connsiteX3" fmla="*/ 0 w 43719"/>
                    <a:gd name="connsiteY3" fmla="*/ 69628 h 69627"/>
                    <a:gd name="connsiteX4" fmla="*/ 0 w 43719"/>
                    <a:gd name="connsiteY4" fmla="*/ 25146 h 69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19" h="69627">
                      <a:moveTo>
                        <a:pt x="0" y="25146"/>
                      </a:moveTo>
                      <a:lnTo>
                        <a:pt x="43720" y="0"/>
                      </a:lnTo>
                      <a:lnTo>
                        <a:pt x="43720" y="44386"/>
                      </a:lnTo>
                      <a:lnTo>
                        <a:pt x="0" y="69628"/>
                      </a:lnTo>
                      <a:lnTo>
                        <a:pt x="0" y="25146"/>
                      </a:lnTo>
                      <a:close/>
                    </a:path>
                  </a:pathLst>
                </a:custGeom>
                <a:solidFill>
                  <a:srgbClr val="49A8CF"/>
                </a:solidFill>
                <a:ln w="9525" cap="flat">
                  <a:noFill/>
                  <a:prstDash val="solid"/>
                  <a:miter/>
                </a:ln>
              </p:spPr>
              <p:txBody>
                <a:bodyPr rtlCol="0" anchor="ctr"/>
                <a:lstStyle/>
                <a:p>
                  <a:endParaRPr lang="en-US" sz="1350"/>
                </a:p>
              </p:txBody>
            </p:sp>
          </p:grpSp>
          <p:grpSp>
            <p:nvGrpSpPr>
              <p:cNvPr id="1231" name="Graphic 2">
                <a:extLst>
                  <a:ext uri="{FF2B5EF4-FFF2-40B4-BE49-F238E27FC236}">
                    <a16:creationId xmlns:a16="http://schemas.microsoft.com/office/drawing/2014/main" id="{6E699CDD-19B2-4DA5-AC1C-0DE3EADC6AD7}"/>
                  </a:ext>
                </a:extLst>
              </p:cNvPr>
              <p:cNvGrpSpPr/>
              <p:nvPr/>
            </p:nvGrpSpPr>
            <p:grpSpPr>
              <a:xfrm>
                <a:off x="2937576" y="2863235"/>
                <a:ext cx="71532" cy="161067"/>
                <a:chOff x="2937576" y="2863235"/>
                <a:chExt cx="71532" cy="161067"/>
              </a:xfrm>
            </p:grpSpPr>
            <p:sp>
              <p:nvSpPr>
                <p:cNvPr id="1232" name="Freeform: Shape 1231">
                  <a:extLst>
                    <a:ext uri="{FF2B5EF4-FFF2-40B4-BE49-F238E27FC236}">
                      <a16:creationId xmlns:a16="http://schemas.microsoft.com/office/drawing/2014/main" id="{4F2A00D0-C8D0-42E1-87A7-09A47D519524}"/>
                    </a:ext>
                  </a:extLst>
                </p:cNvPr>
                <p:cNvSpPr/>
                <p:nvPr/>
              </p:nvSpPr>
              <p:spPr>
                <a:xfrm>
                  <a:off x="3000727" y="2870760"/>
                  <a:ext cx="4000" cy="117062"/>
                </a:xfrm>
                <a:custGeom>
                  <a:avLst/>
                  <a:gdLst>
                    <a:gd name="connsiteX0" fmla="*/ 4001 w 4000"/>
                    <a:gd name="connsiteY0" fmla="*/ 117062 h 117062"/>
                    <a:gd name="connsiteX1" fmla="*/ 381 w 4000"/>
                    <a:gd name="connsiteY1" fmla="*/ 114967 h 117062"/>
                    <a:gd name="connsiteX2" fmla="*/ 0 w 4000"/>
                    <a:gd name="connsiteY2" fmla="*/ 0 h 117062"/>
                    <a:gd name="connsiteX3" fmla="*/ 3620 w 4000"/>
                    <a:gd name="connsiteY3" fmla="*/ 2096 h 117062"/>
                    <a:gd name="connsiteX4" fmla="*/ 4001 w 4000"/>
                    <a:gd name="connsiteY4" fmla="*/ 117062 h 117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 h="117062">
                      <a:moveTo>
                        <a:pt x="4001" y="117062"/>
                      </a:moveTo>
                      <a:lnTo>
                        <a:pt x="381" y="114967"/>
                      </a:lnTo>
                      <a:lnTo>
                        <a:pt x="0" y="0"/>
                      </a:lnTo>
                      <a:lnTo>
                        <a:pt x="3620" y="2096"/>
                      </a:lnTo>
                      <a:lnTo>
                        <a:pt x="4001" y="117062"/>
                      </a:lnTo>
                      <a:close/>
                    </a:path>
                  </a:pathLst>
                </a:custGeom>
                <a:solidFill>
                  <a:srgbClr val="1A2223"/>
                </a:solidFill>
                <a:ln w="9525" cap="flat">
                  <a:noFill/>
                  <a:prstDash val="solid"/>
                  <a:miter/>
                </a:ln>
              </p:spPr>
              <p:txBody>
                <a:bodyPr rtlCol="0" anchor="ctr"/>
                <a:lstStyle/>
                <a:p>
                  <a:endParaRPr lang="en-US" sz="1350"/>
                </a:p>
              </p:txBody>
            </p:sp>
            <p:sp>
              <p:nvSpPr>
                <p:cNvPr id="1233" name="Freeform: Shape 1232">
                  <a:extLst>
                    <a:ext uri="{FF2B5EF4-FFF2-40B4-BE49-F238E27FC236}">
                      <a16:creationId xmlns:a16="http://schemas.microsoft.com/office/drawing/2014/main" id="{66CE952A-DE5F-49E5-8E8D-B95660E72550}"/>
                    </a:ext>
                  </a:extLst>
                </p:cNvPr>
                <p:cNvSpPr/>
                <p:nvPr/>
              </p:nvSpPr>
              <p:spPr>
                <a:xfrm>
                  <a:off x="2937576" y="2902192"/>
                  <a:ext cx="4000" cy="122110"/>
                </a:xfrm>
                <a:custGeom>
                  <a:avLst/>
                  <a:gdLst>
                    <a:gd name="connsiteX0" fmla="*/ 4000 w 4000"/>
                    <a:gd name="connsiteY0" fmla="*/ 122111 h 122110"/>
                    <a:gd name="connsiteX1" fmla="*/ 381 w 4000"/>
                    <a:gd name="connsiteY1" fmla="*/ 120015 h 122110"/>
                    <a:gd name="connsiteX2" fmla="*/ 0 w 4000"/>
                    <a:gd name="connsiteY2" fmla="*/ 0 h 122110"/>
                    <a:gd name="connsiteX3" fmla="*/ 3619 w 4000"/>
                    <a:gd name="connsiteY3" fmla="*/ 2096 h 122110"/>
                    <a:gd name="connsiteX4" fmla="*/ 4000 w 4000"/>
                    <a:gd name="connsiteY4" fmla="*/ 122111 h 122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 h="122110">
                      <a:moveTo>
                        <a:pt x="4000" y="122111"/>
                      </a:moveTo>
                      <a:lnTo>
                        <a:pt x="381" y="120015"/>
                      </a:lnTo>
                      <a:lnTo>
                        <a:pt x="0" y="0"/>
                      </a:lnTo>
                      <a:lnTo>
                        <a:pt x="3619" y="2096"/>
                      </a:lnTo>
                      <a:lnTo>
                        <a:pt x="4000" y="122111"/>
                      </a:lnTo>
                      <a:close/>
                    </a:path>
                  </a:pathLst>
                </a:custGeom>
                <a:solidFill>
                  <a:srgbClr val="1A2223"/>
                </a:solidFill>
                <a:ln w="9525" cap="flat">
                  <a:noFill/>
                  <a:prstDash val="solid"/>
                  <a:miter/>
                </a:ln>
              </p:spPr>
              <p:txBody>
                <a:bodyPr rtlCol="0" anchor="ctr"/>
                <a:lstStyle/>
                <a:p>
                  <a:endParaRPr lang="en-US" sz="1350"/>
                </a:p>
              </p:txBody>
            </p:sp>
            <p:sp>
              <p:nvSpPr>
                <p:cNvPr id="1234" name="Freeform: Shape 1233">
                  <a:extLst>
                    <a:ext uri="{FF2B5EF4-FFF2-40B4-BE49-F238E27FC236}">
                      <a16:creationId xmlns:a16="http://schemas.microsoft.com/office/drawing/2014/main" id="{94CCD146-3DCD-4FF9-A781-CEA259FB75E3}"/>
                    </a:ext>
                  </a:extLst>
                </p:cNvPr>
                <p:cNvSpPr/>
                <p:nvPr/>
              </p:nvSpPr>
              <p:spPr>
                <a:xfrm>
                  <a:off x="2937576" y="2863235"/>
                  <a:ext cx="71151" cy="41052"/>
                </a:xfrm>
                <a:custGeom>
                  <a:avLst/>
                  <a:gdLst>
                    <a:gd name="connsiteX0" fmla="*/ 3619 w 71151"/>
                    <a:gd name="connsiteY0" fmla="*/ 41053 h 41052"/>
                    <a:gd name="connsiteX1" fmla="*/ 0 w 71151"/>
                    <a:gd name="connsiteY1" fmla="*/ 38957 h 41052"/>
                    <a:gd name="connsiteX2" fmla="*/ 67532 w 71151"/>
                    <a:gd name="connsiteY2" fmla="*/ 0 h 41052"/>
                    <a:gd name="connsiteX3" fmla="*/ 71152 w 71151"/>
                    <a:gd name="connsiteY3" fmla="*/ 2096 h 41052"/>
                    <a:gd name="connsiteX4" fmla="*/ 3619 w 71151"/>
                    <a:gd name="connsiteY4" fmla="*/ 41053 h 41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51" h="41052">
                      <a:moveTo>
                        <a:pt x="3619" y="41053"/>
                      </a:moveTo>
                      <a:lnTo>
                        <a:pt x="0" y="38957"/>
                      </a:lnTo>
                      <a:lnTo>
                        <a:pt x="67532" y="0"/>
                      </a:lnTo>
                      <a:lnTo>
                        <a:pt x="71152" y="2096"/>
                      </a:lnTo>
                      <a:lnTo>
                        <a:pt x="3619" y="41053"/>
                      </a:lnTo>
                      <a:close/>
                    </a:path>
                  </a:pathLst>
                </a:custGeom>
                <a:solidFill>
                  <a:srgbClr val="222C2E"/>
                </a:solidFill>
                <a:ln w="9525" cap="flat">
                  <a:noFill/>
                  <a:prstDash val="solid"/>
                  <a:miter/>
                </a:ln>
              </p:spPr>
              <p:txBody>
                <a:bodyPr rtlCol="0" anchor="ctr"/>
                <a:lstStyle/>
                <a:p>
                  <a:endParaRPr lang="en-US" sz="1350"/>
                </a:p>
              </p:txBody>
            </p:sp>
            <p:sp>
              <p:nvSpPr>
                <p:cNvPr id="1235" name="Freeform: Shape 1234">
                  <a:extLst>
                    <a:ext uri="{FF2B5EF4-FFF2-40B4-BE49-F238E27FC236}">
                      <a16:creationId xmlns:a16="http://schemas.microsoft.com/office/drawing/2014/main" id="{BBB67DE7-6626-4B1D-93E0-2F3F569A3217}"/>
                    </a:ext>
                  </a:extLst>
                </p:cNvPr>
                <p:cNvSpPr/>
                <p:nvPr/>
              </p:nvSpPr>
              <p:spPr>
                <a:xfrm>
                  <a:off x="2941195" y="2865330"/>
                  <a:ext cx="67913" cy="158972"/>
                </a:xfrm>
                <a:custGeom>
                  <a:avLst/>
                  <a:gdLst>
                    <a:gd name="connsiteX0" fmla="*/ 67532 w 67913"/>
                    <a:gd name="connsiteY0" fmla="*/ 0 h 158972"/>
                    <a:gd name="connsiteX1" fmla="*/ 67913 w 67913"/>
                    <a:gd name="connsiteY1" fmla="*/ 120015 h 158972"/>
                    <a:gd name="connsiteX2" fmla="*/ 63532 w 67913"/>
                    <a:gd name="connsiteY2" fmla="*/ 122492 h 158972"/>
                    <a:gd name="connsiteX3" fmla="*/ 63151 w 67913"/>
                    <a:gd name="connsiteY3" fmla="*/ 7525 h 158972"/>
                    <a:gd name="connsiteX4" fmla="*/ 4382 w 67913"/>
                    <a:gd name="connsiteY4" fmla="*/ 41434 h 158972"/>
                    <a:gd name="connsiteX5" fmla="*/ 4763 w 67913"/>
                    <a:gd name="connsiteY5" fmla="*/ 156400 h 158972"/>
                    <a:gd name="connsiteX6" fmla="*/ 381 w 67913"/>
                    <a:gd name="connsiteY6" fmla="*/ 158972 h 158972"/>
                    <a:gd name="connsiteX7" fmla="*/ 0 w 67913"/>
                    <a:gd name="connsiteY7" fmla="*/ 38957 h 158972"/>
                    <a:gd name="connsiteX8" fmla="*/ 67532 w 67913"/>
                    <a:gd name="connsiteY8" fmla="*/ 0 h 158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13" h="158972">
                      <a:moveTo>
                        <a:pt x="67532" y="0"/>
                      </a:moveTo>
                      <a:lnTo>
                        <a:pt x="67913" y="120015"/>
                      </a:lnTo>
                      <a:lnTo>
                        <a:pt x="63532" y="122492"/>
                      </a:lnTo>
                      <a:lnTo>
                        <a:pt x="63151" y="7525"/>
                      </a:lnTo>
                      <a:lnTo>
                        <a:pt x="4382" y="41434"/>
                      </a:lnTo>
                      <a:lnTo>
                        <a:pt x="4763" y="156400"/>
                      </a:lnTo>
                      <a:lnTo>
                        <a:pt x="381" y="158972"/>
                      </a:lnTo>
                      <a:lnTo>
                        <a:pt x="0" y="38957"/>
                      </a:lnTo>
                      <a:lnTo>
                        <a:pt x="67532" y="0"/>
                      </a:lnTo>
                      <a:close/>
                    </a:path>
                  </a:pathLst>
                </a:custGeom>
                <a:solidFill>
                  <a:srgbClr val="2F3D40"/>
                </a:solidFill>
                <a:ln w="9525" cap="flat">
                  <a:noFill/>
                  <a:prstDash val="solid"/>
                  <a:miter/>
                </a:ln>
              </p:spPr>
              <p:txBody>
                <a:bodyPr rtlCol="0" anchor="ctr"/>
                <a:lstStyle/>
                <a:p>
                  <a:endParaRPr lang="en-US" sz="1350"/>
                </a:p>
              </p:txBody>
            </p:sp>
          </p:grpSp>
          <p:grpSp>
            <p:nvGrpSpPr>
              <p:cNvPr id="1236" name="Graphic 2">
                <a:extLst>
                  <a:ext uri="{FF2B5EF4-FFF2-40B4-BE49-F238E27FC236}">
                    <a16:creationId xmlns:a16="http://schemas.microsoft.com/office/drawing/2014/main" id="{3826404E-D79A-4E42-9CE4-9FBAEF7776B6}"/>
                  </a:ext>
                </a:extLst>
              </p:cNvPr>
              <p:cNvGrpSpPr/>
              <p:nvPr/>
            </p:nvGrpSpPr>
            <p:grpSpPr>
              <a:xfrm>
                <a:off x="2990802" y="2944901"/>
                <a:ext cx="9925" cy="10883"/>
                <a:chOff x="2990802" y="2944901"/>
                <a:chExt cx="9925" cy="10883"/>
              </a:xfrm>
            </p:grpSpPr>
            <p:sp>
              <p:nvSpPr>
                <p:cNvPr id="1237" name="Freeform: Shape 1236">
                  <a:extLst>
                    <a:ext uri="{FF2B5EF4-FFF2-40B4-BE49-F238E27FC236}">
                      <a16:creationId xmlns:a16="http://schemas.microsoft.com/office/drawing/2014/main" id="{D64ADCD4-3FB6-43E2-830C-84CFC96A69FC}"/>
                    </a:ext>
                  </a:extLst>
                </p:cNvPr>
                <p:cNvSpPr/>
                <p:nvPr/>
              </p:nvSpPr>
              <p:spPr>
                <a:xfrm>
                  <a:off x="2994345" y="2944901"/>
                  <a:ext cx="5429" cy="1963"/>
                </a:xfrm>
                <a:custGeom>
                  <a:avLst/>
                  <a:gdLst>
                    <a:gd name="connsiteX0" fmla="*/ 5429 w 5429"/>
                    <a:gd name="connsiteY0" fmla="*/ 1964 h 1963"/>
                    <a:gd name="connsiteX1" fmla="*/ 2572 w 5429"/>
                    <a:gd name="connsiteY1" fmla="*/ 345 h 1963"/>
                    <a:gd name="connsiteX2" fmla="*/ 0 w 5429"/>
                    <a:gd name="connsiteY2" fmla="*/ 345 h 1963"/>
                    <a:gd name="connsiteX3" fmla="*/ 2858 w 5429"/>
                    <a:gd name="connsiteY3" fmla="*/ 1964 h 1963"/>
                    <a:gd name="connsiteX4" fmla="*/ 5429 w 5429"/>
                    <a:gd name="connsiteY4" fmla="*/ 1964 h 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 h="1963">
                      <a:moveTo>
                        <a:pt x="5429" y="1964"/>
                      </a:moveTo>
                      <a:lnTo>
                        <a:pt x="2572" y="345"/>
                      </a:lnTo>
                      <a:cubicBezTo>
                        <a:pt x="1776" y="-115"/>
                        <a:pt x="796" y="-115"/>
                        <a:pt x="0" y="345"/>
                      </a:cubicBezTo>
                      <a:lnTo>
                        <a:pt x="2858" y="1964"/>
                      </a:lnTo>
                      <a:cubicBezTo>
                        <a:pt x="3653" y="1504"/>
                        <a:pt x="4634" y="1504"/>
                        <a:pt x="5429" y="1964"/>
                      </a:cubicBezTo>
                      <a:close/>
                    </a:path>
                  </a:pathLst>
                </a:custGeom>
                <a:solidFill>
                  <a:srgbClr val="BFBBB2"/>
                </a:solidFill>
                <a:ln w="9525" cap="flat">
                  <a:noFill/>
                  <a:prstDash val="solid"/>
                  <a:miter/>
                </a:ln>
              </p:spPr>
              <p:txBody>
                <a:bodyPr rtlCol="0" anchor="ctr"/>
                <a:lstStyle/>
                <a:p>
                  <a:endParaRPr lang="en-US" sz="1350"/>
                </a:p>
              </p:txBody>
            </p:sp>
            <p:sp>
              <p:nvSpPr>
                <p:cNvPr id="1238" name="Freeform: Shape 1237">
                  <a:extLst>
                    <a:ext uri="{FF2B5EF4-FFF2-40B4-BE49-F238E27FC236}">
                      <a16:creationId xmlns:a16="http://schemas.microsoft.com/office/drawing/2014/main" id="{07C04B75-E1D3-4766-8F5D-D9E3B25BE426}"/>
                    </a:ext>
                  </a:extLst>
                </p:cNvPr>
                <p:cNvSpPr/>
                <p:nvPr/>
              </p:nvSpPr>
              <p:spPr>
                <a:xfrm>
                  <a:off x="2990802" y="2945531"/>
                  <a:ext cx="6400" cy="10001"/>
                </a:xfrm>
                <a:custGeom>
                  <a:avLst/>
                  <a:gdLst>
                    <a:gd name="connsiteX0" fmla="*/ 6401 w 6400"/>
                    <a:gd name="connsiteY0" fmla="*/ 1619 h 10001"/>
                    <a:gd name="connsiteX1" fmla="*/ 3543 w 6400"/>
                    <a:gd name="connsiteY1" fmla="*/ 0 h 10001"/>
                    <a:gd name="connsiteX2" fmla="*/ 19 w 6400"/>
                    <a:gd name="connsiteY2" fmla="*/ 6096 h 10001"/>
                    <a:gd name="connsiteX3" fmla="*/ 1067 w 6400"/>
                    <a:gd name="connsiteY3" fmla="*/ 8382 h 10001"/>
                    <a:gd name="connsiteX4" fmla="*/ 3924 w 6400"/>
                    <a:gd name="connsiteY4" fmla="*/ 10001 h 10001"/>
                    <a:gd name="connsiteX5" fmla="*/ 2877 w 6400"/>
                    <a:gd name="connsiteY5" fmla="*/ 7715 h 10001"/>
                    <a:gd name="connsiteX6" fmla="*/ 6401 w 6400"/>
                    <a:gd name="connsiteY6" fmla="*/ 1619 h 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0" h="10001">
                      <a:moveTo>
                        <a:pt x="6401" y="1619"/>
                      </a:moveTo>
                      <a:lnTo>
                        <a:pt x="3543" y="0"/>
                      </a:lnTo>
                      <a:cubicBezTo>
                        <a:pt x="1467" y="1357"/>
                        <a:pt x="159" y="3620"/>
                        <a:pt x="19" y="6096"/>
                      </a:cubicBezTo>
                      <a:cubicBezTo>
                        <a:pt x="-95" y="6995"/>
                        <a:pt x="311" y="7881"/>
                        <a:pt x="1067" y="8382"/>
                      </a:cubicBezTo>
                      <a:lnTo>
                        <a:pt x="3924" y="10001"/>
                      </a:lnTo>
                      <a:cubicBezTo>
                        <a:pt x="3168" y="9501"/>
                        <a:pt x="2762" y="8615"/>
                        <a:pt x="2877" y="7715"/>
                      </a:cubicBezTo>
                      <a:cubicBezTo>
                        <a:pt x="2986" y="5230"/>
                        <a:pt x="4301" y="2954"/>
                        <a:pt x="6401" y="1619"/>
                      </a:cubicBezTo>
                      <a:close/>
                    </a:path>
                  </a:pathLst>
                </a:custGeom>
                <a:solidFill>
                  <a:srgbClr val="BFBBB2"/>
                </a:solidFill>
                <a:ln w="9525" cap="flat">
                  <a:noFill/>
                  <a:prstDash val="solid"/>
                  <a:miter/>
                </a:ln>
              </p:spPr>
              <p:txBody>
                <a:bodyPr rtlCol="0" anchor="ctr"/>
                <a:lstStyle/>
                <a:p>
                  <a:endParaRPr lang="en-US" sz="1350"/>
                </a:p>
              </p:txBody>
            </p:sp>
            <p:sp>
              <p:nvSpPr>
                <p:cNvPr id="1239" name="Freeform: Shape 1238">
                  <a:extLst>
                    <a:ext uri="{FF2B5EF4-FFF2-40B4-BE49-F238E27FC236}">
                      <a16:creationId xmlns:a16="http://schemas.microsoft.com/office/drawing/2014/main" id="{29D42DFD-01A5-4A22-8249-52E8D68339E9}"/>
                    </a:ext>
                  </a:extLst>
                </p:cNvPr>
                <p:cNvSpPr/>
                <p:nvPr/>
              </p:nvSpPr>
              <p:spPr>
                <a:xfrm>
                  <a:off x="2993678" y="2946646"/>
                  <a:ext cx="7048" cy="9138"/>
                </a:xfrm>
                <a:custGeom>
                  <a:avLst/>
                  <a:gdLst>
                    <a:gd name="connsiteX0" fmla="*/ 3524 w 7048"/>
                    <a:gd name="connsiteY0" fmla="*/ 504 h 9138"/>
                    <a:gd name="connsiteX1" fmla="*/ 0 w 7048"/>
                    <a:gd name="connsiteY1" fmla="*/ 6600 h 9138"/>
                    <a:gd name="connsiteX2" fmla="*/ 3524 w 7048"/>
                    <a:gd name="connsiteY2" fmla="*/ 8696 h 9138"/>
                    <a:gd name="connsiteX3" fmla="*/ 7048 w 7048"/>
                    <a:gd name="connsiteY3" fmla="*/ 2504 h 9138"/>
                    <a:gd name="connsiteX4" fmla="*/ 3524 w 7048"/>
                    <a:gd name="connsiteY4" fmla="*/ 504 h 9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 h="9138">
                      <a:moveTo>
                        <a:pt x="3524" y="504"/>
                      </a:moveTo>
                      <a:cubicBezTo>
                        <a:pt x="1425" y="1839"/>
                        <a:pt x="109" y="4115"/>
                        <a:pt x="0" y="6600"/>
                      </a:cubicBezTo>
                      <a:cubicBezTo>
                        <a:pt x="0" y="8886"/>
                        <a:pt x="1524" y="9743"/>
                        <a:pt x="3524" y="8696"/>
                      </a:cubicBezTo>
                      <a:cubicBezTo>
                        <a:pt x="5627" y="7319"/>
                        <a:pt x="6938" y="5015"/>
                        <a:pt x="7048" y="2504"/>
                      </a:cubicBezTo>
                      <a:cubicBezTo>
                        <a:pt x="7048" y="218"/>
                        <a:pt x="5429" y="-639"/>
                        <a:pt x="3524" y="504"/>
                      </a:cubicBezTo>
                      <a:close/>
                    </a:path>
                  </a:pathLst>
                </a:custGeom>
                <a:solidFill>
                  <a:srgbClr val="E5E0D5"/>
                </a:solidFill>
                <a:ln w="9525" cap="flat">
                  <a:noFill/>
                  <a:prstDash val="solid"/>
                  <a:miter/>
                </a:ln>
              </p:spPr>
              <p:txBody>
                <a:bodyPr rtlCol="0" anchor="ctr"/>
                <a:lstStyle/>
                <a:p>
                  <a:endParaRPr lang="en-US" sz="1350"/>
                </a:p>
              </p:txBody>
            </p:sp>
          </p:grpSp>
          <p:sp>
            <p:nvSpPr>
              <p:cNvPr id="1240" name="Freeform: Shape 1239">
                <a:extLst>
                  <a:ext uri="{FF2B5EF4-FFF2-40B4-BE49-F238E27FC236}">
                    <a16:creationId xmlns:a16="http://schemas.microsoft.com/office/drawing/2014/main" id="{AE01EAD0-6C6A-48E2-A5CB-53316CCD7D97}"/>
                  </a:ext>
                </a:extLst>
              </p:cNvPr>
              <p:cNvSpPr/>
              <p:nvPr/>
            </p:nvSpPr>
            <p:spPr>
              <a:xfrm>
                <a:off x="2749267" y="2920290"/>
                <a:ext cx="95345" cy="153638"/>
              </a:xfrm>
              <a:custGeom>
                <a:avLst/>
                <a:gdLst>
                  <a:gd name="connsiteX0" fmla="*/ 95345 w 95345"/>
                  <a:gd name="connsiteY0" fmla="*/ 98679 h 153638"/>
                  <a:gd name="connsiteX1" fmla="*/ 0 w 95345"/>
                  <a:gd name="connsiteY1" fmla="*/ 153638 h 153638"/>
                  <a:gd name="connsiteX2" fmla="*/ 0 w 95345"/>
                  <a:gd name="connsiteY2" fmla="*/ 55054 h 153638"/>
                  <a:gd name="connsiteX3" fmla="*/ 95345 w 95345"/>
                  <a:gd name="connsiteY3" fmla="*/ 0 h 153638"/>
                  <a:gd name="connsiteX4" fmla="*/ 95345 w 95345"/>
                  <a:gd name="connsiteY4" fmla="*/ 98679 h 153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45" h="153638">
                    <a:moveTo>
                      <a:pt x="95345" y="98679"/>
                    </a:moveTo>
                    <a:lnTo>
                      <a:pt x="0" y="153638"/>
                    </a:lnTo>
                    <a:lnTo>
                      <a:pt x="0" y="55054"/>
                    </a:lnTo>
                    <a:lnTo>
                      <a:pt x="95345" y="0"/>
                    </a:lnTo>
                    <a:lnTo>
                      <a:pt x="95345" y="98679"/>
                    </a:lnTo>
                    <a:close/>
                  </a:path>
                </a:pathLst>
              </a:custGeom>
              <a:solidFill>
                <a:srgbClr val="49A8CF"/>
              </a:solidFill>
              <a:ln w="9525" cap="flat">
                <a:noFill/>
                <a:prstDash val="solid"/>
                <a:miter/>
              </a:ln>
            </p:spPr>
            <p:txBody>
              <a:bodyPr rtlCol="0" anchor="ctr"/>
              <a:lstStyle/>
              <a:p>
                <a:endParaRPr lang="en-US" sz="1350"/>
              </a:p>
            </p:txBody>
          </p:sp>
          <p:grpSp>
            <p:nvGrpSpPr>
              <p:cNvPr id="1241" name="Graphic 2">
                <a:extLst>
                  <a:ext uri="{FF2B5EF4-FFF2-40B4-BE49-F238E27FC236}">
                    <a16:creationId xmlns:a16="http://schemas.microsoft.com/office/drawing/2014/main" id="{B290E392-BF1E-436A-A71C-5CD40D1C94F0}"/>
                  </a:ext>
                </a:extLst>
              </p:cNvPr>
              <p:cNvGrpSpPr/>
              <p:nvPr/>
            </p:nvGrpSpPr>
            <p:grpSpPr>
              <a:xfrm>
                <a:off x="2744885" y="2912003"/>
                <a:ext cx="103632" cy="164020"/>
                <a:chOff x="2744885" y="2912003"/>
                <a:chExt cx="103632" cy="164020"/>
              </a:xfrm>
            </p:grpSpPr>
            <p:sp>
              <p:nvSpPr>
                <p:cNvPr id="1242" name="Freeform: Shape 1241">
                  <a:extLst>
                    <a:ext uri="{FF2B5EF4-FFF2-40B4-BE49-F238E27FC236}">
                      <a16:creationId xmlns:a16="http://schemas.microsoft.com/office/drawing/2014/main" id="{5D74ABB0-DBB0-4FD5-A148-70F0176DB3E0}"/>
                    </a:ext>
                  </a:extLst>
                </p:cNvPr>
                <p:cNvSpPr/>
                <p:nvPr/>
              </p:nvSpPr>
              <p:spPr>
                <a:xfrm>
                  <a:off x="2840707" y="2964676"/>
                  <a:ext cx="3333" cy="50482"/>
                </a:xfrm>
                <a:custGeom>
                  <a:avLst/>
                  <a:gdLst>
                    <a:gd name="connsiteX0" fmla="*/ 3143 w 3333"/>
                    <a:gd name="connsiteY0" fmla="*/ 1810 h 50482"/>
                    <a:gd name="connsiteX1" fmla="*/ 0 w 3333"/>
                    <a:gd name="connsiteY1" fmla="*/ 0 h 50482"/>
                    <a:gd name="connsiteX2" fmla="*/ 95 w 3333"/>
                    <a:gd name="connsiteY2" fmla="*/ 48673 h 50482"/>
                    <a:gd name="connsiteX3" fmla="*/ 3334 w 3333"/>
                    <a:gd name="connsiteY3" fmla="*/ 50482 h 50482"/>
                    <a:gd name="connsiteX4" fmla="*/ 3143 w 3333"/>
                    <a:gd name="connsiteY4" fmla="*/ 1810 h 50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50482">
                      <a:moveTo>
                        <a:pt x="3143" y="1810"/>
                      </a:moveTo>
                      <a:lnTo>
                        <a:pt x="0" y="0"/>
                      </a:lnTo>
                      <a:lnTo>
                        <a:pt x="95" y="48673"/>
                      </a:lnTo>
                      <a:lnTo>
                        <a:pt x="3334" y="50482"/>
                      </a:lnTo>
                      <a:lnTo>
                        <a:pt x="3143" y="1810"/>
                      </a:lnTo>
                      <a:close/>
                    </a:path>
                  </a:pathLst>
                </a:custGeom>
                <a:solidFill>
                  <a:srgbClr val="A5A5A5"/>
                </a:solidFill>
                <a:ln w="9525" cap="flat">
                  <a:noFill/>
                  <a:prstDash val="solid"/>
                  <a:miter/>
                </a:ln>
              </p:spPr>
              <p:txBody>
                <a:bodyPr rtlCol="0" anchor="ctr"/>
                <a:lstStyle/>
                <a:p>
                  <a:endParaRPr lang="en-US" sz="1350"/>
                </a:p>
              </p:txBody>
            </p:sp>
            <p:sp>
              <p:nvSpPr>
                <p:cNvPr id="1243" name="Freeform: Shape 1242">
                  <a:extLst>
                    <a:ext uri="{FF2B5EF4-FFF2-40B4-BE49-F238E27FC236}">
                      <a16:creationId xmlns:a16="http://schemas.microsoft.com/office/drawing/2014/main" id="{A132E14F-29DE-459D-A461-92914E40C110}"/>
                    </a:ext>
                  </a:extLst>
                </p:cNvPr>
                <p:cNvSpPr/>
                <p:nvPr/>
              </p:nvSpPr>
              <p:spPr>
                <a:xfrm>
                  <a:off x="2840707" y="2963247"/>
                  <a:ext cx="5524" cy="3238"/>
                </a:xfrm>
                <a:custGeom>
                  <a:avLst/>
                  <a:gdLst>
                    <a:gd name="connsiteX0" fmla="*/ 5525 w 5524"/>
                    <a:gd name="connsiteY0" fmla="*/ 1905 h 3238"/>
                    <a:gd name="connsiteX1" fmla="*/ 2381 w 5524"/>
                    <a:gd name="connsiteY1" fmla="*/ 0 h 3238"/>
                    <a:gd name="connsiteX2" fmla="*/ 0 w 5524"/>
                    <a:gd name="connsiteY2" fmla="*/ 1429 h 3238"/>
                    <a:gd name="connsiteX3" fmla="*/ 3143 w 5524"/>
                    <a:gd name="connsiteY3" fmla="*/ 3238 h 3238"/>
                    <a:gd name="connsiteX4" fmla="*/ 5525 w 5524"/>
                    <a:gd name="connsiteY4" fmla="*/ 1905 h 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3238">
                      <a:moveTo>
                        <a:pt x="5525" y="1905"/>
                      </a:moveTo>
                      <a:lnTo>
                        <a:pt x="2381" y="0"/>
                      </a:lnTo>
                      <a:lnTo>
                        <a:pt x="0" y="1429"/>
                      </a:lnTo>
                      <a:lnTo>
                        <a:pt x="3143" y="3238"/>
                      </a:lnTo>
                      <a:lnTo>
                        <a:pt x="5525" y="1905"/>
                      </a:lnTo>
                      <a:close/>
                    </a:path>
                  </a:pathLst>
                </a:custGeom>
                <a:solidFill>
                  <a:srgbClr val="9C9C9C"/>
                </a:solidFill>
                <a:ln w="9525" cap="flat">
                  <a:noFill/>
                  <a:prstDash val="solid"/>
                  <a:miter/>
                </a:ln>
              </p:spPr>
              <p:txBody>
                <a:bodyPr rtlCol="0" anchor="ctr"/>
                <a:lstStyle/>
                <a:p>
                  <a:endParaRPr lang="en-US" sz="1350"/>
                </a:p>
              </p:txBody>
            </p:sp>
            <p:sp>
              <p:nvSpPr>
                <p:cNvPr id="1244" name="Freeform: Shape 1243">
                  <a:extLst>
                    <a:ext uri="{FF2B5EF4-FFF2-40B4-BE49-F238E27FC236}">
                      <a16:creationId xmlns:a16="http://schemas.microsoft.com/office/drawing/2014/main" id="{7ADC5914-693B-4F0B-A3D4-69FB6CAA3D72}"/>
                    </a:ext>
                  </a:extLst>
                </p:cNvPr>
                <p:cNvSpPr/>
                <p:nvPr/>
              </p:nvSpPr>
              <p:spPr>
                <a:xfrm>
                  <a:off x="2843088" y="2957818"/>
                  <a:ext cx="3143" cy="7334"/>
                </a:xfrm>
                <a:custGeom>
                  <a:avLst/>
                  <a:gdLst>
                    <a:gd name="connsiteX0" fmla="*/ 3143 w 3143"/>
                    <a:gd name="connsiteY0" fmla="*/ 1810 h 7334"/>
                    <a:gd name="connsiteX1" fmla="*/ 0 w 3143"/>
                    <a:gd name="connsiteY1" fmla="*/ 0 h 7334"/>
                    <a:gd name="connsiteX2" fmla="*/ 0 w 3143"/>
                    <a:gd name="connsiteY2" fmla="*/ 5429 h 7334"/>
                    <a:gd name="connsiteX3" fmla="*/ 3143 w 3143"/>
                    <a:gd name="connsiteY3" fmla="*/ 7334 h 7334"/>
                    <a:gd name="connsiteX4" fmla="*/ 3143 w 3143"/>
                    <a:gd name="connsiteY4" fmla="*/ 1810 h 7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 h="7334">
                      <a:moveTo>
                        <a:pt x="3143" y="1810"/>
                      </a:moveTo>
                      <a:lnTo>
                        <a:pt x="0" y="0"/>
                      </a:lnTo>
                      <a:lnTo>
                        <a:pt x="0" y="5429"/>
                      </a:lnTo>
                      <a:lnTo>
                        <a:pt x="3143" y="7334"/>
                      </a:lnTo>
                      <a:lnTo>
                        <a:pt x="3143" y="1810"/>
                      </a:lnTo>
                      <a:close/>
                    </a:path>
                  </a:pathLst>
                </a:custGeom>
                <a:solidFill>
                  <a:srgbClr val="A5A5A5"/>
                </a:solidFill>
                <a:ln w="9525" cap="flat">
                  <a:noFill/>
                  <a:prstDash val="solid"/>
                  <a:miter/>
                </a:ln>
              </p:spPr>
              <p:txBody>
                <a:bodyPr rtlCol="0" anchor="ctr"/>
                <a:lstStyle/>
                <a:p>
                  <a:endParaRPr lang="en-US" sz="1350"/>
                </a:p>
              </p:txBody>
            </p:sp>
            <p:sp>
              <p:nvSpPr>
                <p:cNvPr id="1245" name="Freeform: Shape 1244">
                  <a:extLst>
                    <a:ext uri="{FF2B5EF4-FFF2-40B4-BE49-F238E27FC236}">
                      <a16:creationId xmlns:a16="http://schemas.microsoft.com/office/drawing/2014/main" id="{543A2C89-6140-4481-B284-0268F81D4A3D}"/>
                    </a:ext>
                  </a:extLst>
                </p:cNvPr>
                <p:cNvSpPr/>
                <p:nvPr/>
              </p:nvSpPr>
              <p:spPr>
                <a:xfrm>
                  <a:off x="2840707" y="2957818"/>
                  <a:ext cx="5524" cy="3238"/>
                </a:xfrm>
                <a:custGeom>
                  <a:avLst/>
                  <a:gdLst>
                    <a:gd name="connsiteX0" fmla="*/ 5525 w 5524"/>
                    <a:gd name="connsiteY0" fmla="*/ 1810 h 3238"/>
                    <a:gd name="connsiteX1" fmla="*/ 2381 w 5524"/>
                    <a:gd name="connsiteY1" fmla="*/ 0 h 3238"/>
                    <a:gd name="connsiteX2" fmla="*/ 0 w 5524"/>
                    <a:gd name="connsiteY2" fmla="*/ 1333 h 3238"/>
                    <a:gd name="connsiteX3" fmla="*/ 3143 w 5524"/>
                    <a:gd name="connsiteY3" fmla="*/ 3238 h 3238"/>
                    <a:gd name="connsiteX4" fmla="*/ 5525 w 5524"/>
                    <a:gd name="connsiteY4" fmla="*/ 1810 h 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3238">
                      <a:moveTo>
                        <a:pt x="5525" y="1810"/>
                      </a:moveTo>
                      <a:lnTo>
                        <a:pt x="2381" y="0"/>
                      </a:lnTo>
                      <a:lnTo>
                        <a:pt x="0" y="1333"/>
                      </a:lnTo>
                      <a:lnTo>
                        <a:pt x="3143" y="3238"/>
                      </a:lnTo>
                      <a:lnTo>
                        <a:pt x="5525" y="1810"/>
                      </a:lnTo>
                      <a:close/>
                    </a:path>
                  </a:pathLst>
                </a:custGeom>
                <a:solidFill>
                  <a:srgbClr val="9C9C9C"/>
                </a:solidFill>
                <a:ln w="9525" cap="flat">
                  <a:noFill/>
                  <a:prstDash val="solid"/>
                  <a:miter/>
                </a:ln>
              </p:spPr>
              <p:txBody>
                <a:bodyPr rtlCol="0" anchor="ctr"/>
                <a:lstStyle/>
                <a:p>
                  <a:endParaRPr lang="en-US" sz="1350"/>
                </a:p>
              </p:txBody>
            </p:sp>
            <p:sp>
              <p:nvSpPr>
                <p:cNvPr id="1246" name="Freeform: Shape 1245">
                  <a:extLst>
                    <a:ext uri="{FF2B5EF4-FFF2-40B4-BE49-F238E27FC236}">
                      <a16:creationId xmlns:a16="http://schemas.microsoft.com/office/drawing/2014/main" id="{F345F17F-3016-4EFB-9AA2-623EB7DEF360}"/>
                    </a:ext>
                  </a:extLst>
                </p:cNvPr>
                <p:cNvSpPr/>
                <p:nvPr/>
              </p:nvSpPr>
              <p:spPr>
                <a:xfrm>
                  <a:off x="2840611" y="2920290"/>
                  <a:ext cx="3238" cy="40766"/>
                </a:xfrm>
                <a:custGeom>
                  <a:avLst/>
                  <a:gdLst>
                    <a:gd name="connsiteX0" fmla="*/ 3143 w 3238"/>
                    <a:gd name="connsiteY0" fmla="*/ 1810 h 40766"/>
                    <a:gd name="connsiteX1" fmla="*/ 0 w 3238"/>
                    <a:gd name="connsiteY1" fmla="*/ 0 h 40766"/>
                    <a:gd name="connsiteX2" fmla="*/ 95 w 3238"/>
                    <a:gd name="connsiteY2" fmla="*/ 38862 h 40766"/>
                    <a:gd name="connsiteX3" fmla="*/ 3239 w 3238"/>
                    <a:gd name="connsiteY3" fmla="*/ 40767 h 40766"/>
                    <a:gd name="connsiteX4" fmla="*/ 3143 w 3238"/>
                    <a:gd name="connsiteY4" fmla="*/ 1810 h 4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 h="40766">
                      <a:moveTo>
                        <a:pt x="3143" y="1810"/>
                      </a:moveTo>
                      <a:lnTo>
                        <a:pt x="0" y="0"/>
                      </a:lnTo>
                      <a:lnTo>
                        <a:pt x="95" y="38862"/>
                      </a:lnTo>
                      <a:lnTo>
                        <a:pt x="3239" y="40767"/>
                      </a:lnTo>
                      <a:lnTo>
                        <a:pt x="3143" y="1810"/>
                      </a:lnTo>
                      <a:close/>
                    </a:path>
                  </a:pathLst>
                </a:custGeom>
                <a:solidFill>
                  <a:srgbClr val="A5A5A5"/>
                </a:solidFill>
                <a:ln w="9525" cap="flat">
                  <a:noFill/>
                  <a:prstDash val="solid"/>
                  <a:miter/>
                </a:ln>
              </p:spPr>
              <p:txBody>
                <a:bodyPr rtlCol="0" anchor="ctr"/>
                <a:lstStyle/>
                <a:p>
                  <a:endParaRPr lang="en-US" sz="1350"/>
                </a:p>
              </p:txBody>
            </p:sp>
            <p:sp>
              <p:nvSpPr>
                <p:cNvPr id="1247" name="Freeform: Shape 1246">
                  <a:extLst>
                    <a:ext uri="{FF2B5EF4-FFF2-40B4-BE49-F238E27FC236}">
                      <a16:creationId xmlns:a16="http://schemas.microsoft.com/office/drawing/2014/main" id="{0EFE8882-C540-45E5-98FC-58FBD8BD9838}"/>
                    </a:ext>
                  </a:extLst>
                </p:cNvPr>
                <p:cNvSpPr/>
                <p:nvPr/>
              </p:nvSpPr>
              <p:spPr>
                <a:xfrm>
                  <a:off x="2749934" y="3013349"/>
                  <a:ext cx="94106" cy="54387"/>
                </a:xfrm>
                <a:custGeom>
                  <a:avLst/>
                  <a:gdLst>
                    <a:gd name="connsiteX0" fmla="*/ 94107 w 94106"/>
                    <a:gd name="connsiteY0" fmla="*/ 1810 h 54387"/>
                    <a:gd name="connsiteX1" fmla="*/ 90868 w 94106"/>
                    <a:gd name="connsiteY1" fmla="*/ 0 h 54387"/>
                    <a:gd name="connsiteX2" fmla="*/ 0 w 94106"/>
                    <a:gd name="connsiteY2" fmla="*/ 52483 h 54387"/>
                    <a:gd name="connsiteX3" fmla="*/ 3143 w 94106"/>
                    <a:gd name="connsiteY3" fmla="*/ 54388 h 54387"/>
                    <a:gd name="connsiteX4" fmla="*/ 94107 w 94106"/>
                    <a:gd name="connsiteY4" fmla="*/ 1810 h 54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 h="54387">
                      <a:moveTo>
                        <a:pt x="94107" y="1810"/>
                      </a:moveTo>
                      <a:lnTo>
                        <a:pt x="90868" y="0"/>
                      </a:lnTo>
                      <a:lnTo>
                        <a:pt x="0" y="52483"/>
                      </a:lnTo>
                      <a:lnTo>
                        <a:pt x="3143" y="54388"/>
                      </a:lnTo>
                      <a:lnTo>
                        <a:pt x="94107" y="1810"/>
                      </a:lnTo>
                      <a:close/>
                    </a:path>
                  </a:pathLst>
                </a:custGeom>
                <a:solidFill>
                  <a:srgbClr val="9C9C9C"/>
                </a:solidFill>
                <a:ln w="9525" cap="flat">
                  <a:noFill/>
                  <a:prstDash val="solid"/>
                  <a:miter/>
                </a:ln>
              </p:spPr>
              <p:txBody>
                <a:bodyPr rtlCol="0" anchor="ctr"/>
                <a:lstStyle/>
                <a:p>
                  <a:endParaRPr lang="en-US" sz="1350"/>
                </a:p>
              </p:txBody>
            </p:sp>
            <p:sp>
              <p:nvSpPr>
                <p:cNvPr id="1248" name="Freeform: Shape 1247">
                  <a:extLst>
                    <a:ext uri="{FF2B5EF4-FFF2-40B4-BE49-F238E27FC236}">
                      <a16:creationId xmlns:a16="http://schemas.microsoft.com/office/drawing/2014/main" id="{0C5DEC89-AE45-4C73-8210-D745F11ECF61}"/>
                    </a:ext>
                  </a:extLst>
                </p:cNvPr>
                <p:cNvSpPr/>
                <p:nvPr/>
              </p:nvSpPr>
              <p:spPr>
                <a:xfrm>
                  <a:off x="2747743" y="3017159"/>
                  <a:ext cx="5143" cy="3047"/>
                </a:xfrm>
                <a:custGeom>
                  <a:avLst/>
                  <a:gdLst>
                    <a:gd name="connsiteX0" fmla="*/ 5144 w 5143"/>
                    <a:gd name="connsiteY0" fmla="*/ 1810 h 3047"/>
                    <a:gd name="connsiteX1" fmla="*/ 2000 w 5143"/>
                    <a:gd name="connsiteY1" fmla="*/ 0 h 3047"/>
                    <a:gd name="connsiteX2" fmla="*/ 0 w 5143"/>
                    <a:gd name="connsiteY2" fmla="*/ 1143 h 3047"/>
                    <a:gd name="connsiteX3" fmla="*/ 3143 w 5143"/>
                    <a:gd name="connsiteY3" fmla="*/ 3048 h 3047"/>
                    <a:gd name="connsiteX4" fmla="*/ 5144 w 5143"/>
                    <a:gd name="connsiteY4" fmla="*/ 1810 h 3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 h="3047">
                      <a:moveTo>
                        <a:pt x="5144" y="1810"/>
                      </a:moveTo>
                      <a:lnTo>
                        <a:pt x="2000" y="0"/>
                      </a:lnTo>
                      <a:lnTo>
                        <a:pt x="0" y="1143"/>
                      </a:lnTo>
                      <a:lnTo>
                        <a:pt x="3143" y="3048"/>
                      </a:lnTo>
                      <a:lnTo>
                        <a:pt x="5144" y="1810"/>
                      </a:lnTo>
                      <a:close/>
                    </a:path>
                  </a:pathLst>
                </a:custGeom>
                <a:solidFill>
                  <a:srgbClr val="9C9C9C"/>
                </a:solidFill>
                <a:ln w="9525" cap="flat">
                  <a:noFill/>
                  <a:prstDash val="solid"/>
                  <a:miter/>
                </a:ln>
              </p:spPr>
              <p:txBody>
                <a:bodyPr rtlCol="0" anchor="ctr"/>
                <a:lstStyle/>
                <a:p>
                  <a:endParaRPr lang="en-US" sz="1350"/>
                </a:p>
              </p:txBody>
            </p:sp>
            <p:sp>
              <p:nvSpPr>
                <p:cNvPr id="1249" name="Freeform: Shape 1248">
                  <a:extLst>
                    <a:ext uri="{FF2B5EF4-FFF2-40B4-BE49-F238E27FC236}">
                      <a16:creationId xmlns:a16="http://schemas.microsoft.com/office/drawing/2014/main" id="{C7734A80-C2EC-488A-9331-66DD15ADA347}"/>
                    </a:ext>
                  </a:extLst>
                </p:cNvPr>
                <p:cNvSpPr/>
                <p:nvPr/>
              </p:nvSpPr>
              <p:spPr>
                <a:xfrm>
                  <a:off x="2749743" y="2959152"/>
                  <a:ext cx="94107" cy="54387"/>
                </a:xfrm>
                <a:custGeom>
                  <a:avLst/>
                  <a:gdLst>
                    <a:gd name="connsiteX0" fmla="*/ 94107 w 94107"/>
                    <a:gd name="connsiteY0" fmla="*/ 1905 h 54387"/>
                    <a:gd name="connsiteX1" fmla="*/ 90964 w 94107"/>
                    <a:gd name="connsiteY1" fmla="*/ 0 h 54387"/>
                    <a:gd name="connsiteX2" fmla="*/ 0 w 94107"/>
                    <a:gd name="connsiteY2" fmla="*/ 52578 h 54387"/>
                    <a:gd name="connsiteX3" fmla="*/ 3143 w 94107"/>
                    <a:gd name="connsiteY3" fmla="*/ 54388 h 54387"/>
                    <a:gd name="connsiteX4" fmla="*/ 94107 w 94107"/>
                    <a:gd name="connsiteY4" fmla="*/ 1905 h 54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7" h="54387">
                      <a:moveTo>
                        <a:pt x="94107" y="1905"/>
                      </a:moveTo>
                      <a:lnTo>
                        <a:pt x="90964" y="0"/>
                      </a:lnTo>
                      <a:lnTo>
                        <a:pt x="0" y="52578"/>
                      </a:lnTo>
                      <a:lnTo>
                        <a:pt x="3143" y="54388"/>
                      </a:lnTo>
                      <a:lnTo>
                        <a:pt x="94107" y="1905"/>
                      </a:lnTo>
                      <a:close/>
                    </a:path>
                  </a:pathLst>
                </a:custGeom>
                <a:solidFill>
                  <a:srgbClr val="9C9C9C"/>
                </a:solidFill>
                <a:ln w="9525" cap="flat">
                  <a:noFill/>
                  <a:prstDash val="solid"/>
                  <a:miter/>
                </a:ln>
              </p:spPr>
              <p:txBody>
                <a:bodyPr rtlCol="0" anchor="ctr"/>
                <a:lstStyle/>
                <a:p>
                  <a:endParaRPr lang="en-US" sz="1350"/>
                </a:p>
              </p:txBody>
            </p:sp>
            <p:sp>
              <p:nvSpPr>
                <p:cNvPr id="1250" name="Freeform: Shape 1249">
                  <a:extLst>
                    <a:ext uri="{FF2B5EF4-FFF2-40B4-BE49-F238E27FC236}">
                      <a16:creationId xmlns:a16="http://schemas.microsoft.com/office/drawing/2014/main" id="{95E7D9D0-3BE8-4186-8C0F-91EFD07AC0CD}"/>
                    </a:ext>
                  </a:extLst>
                </p:cNvPr>
                <p:cNvSpPr/>
                <p:nvPr/>
              </p:nvSpPr>
              <p:spPr>
                <a:xfrm>
                  <a:off x="2747743" y="3011730"/>
                  <a:ext cx="5143" cy="2952"/>
                </a:xfrm>
                <a:custGeom>
                  <a:avLst/>
                  <a:gdLst>
                    <a:gd name="connsiteX0" fmla="*/ 5144 w 5143"/>
                    <a:gd name="connsiteY0" fmla="*/ 1810 h 2952"/>
                    <a:gd name="connsiteX1" fmla="*/ 2000 w 5143"/>
                    <a:gd name="connsiteY1" fmla="*/ 0 h 2952"/>
                    <a:gd name="connsiteX2" fmla="*/ 0 w 5143"/>
                    <a:gd name="connsiteY2" fmla="*/ 1143 h 2952"/>
                    <a:gd name="connsiteX3" fmla="*/ 3143 w 5143"/>
                    <a:gd name="connsiteY3" fmla="*/ 2953 h 2952"/>
                    <a:gd name="connsiteX4" fmla="*/ 5144 w 5143"/>
                    <a:gd name="connsiteY4" fmla="*/ 1810 h 2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 h="2952">
                      <a:moveTo>
                        <a:pt x="5144" y="1810"/>
                      </a:moveTo>
                      <a:lnTo>
                        <a:pt x="2000" y="0"/>
                      </a:lnTo>
                      <a:lnTo>
                        <a:pt x="0" y="1143"/>
                      </a:lnTo>
                      <a:lnTo>
                        <a:pt x="3143" y="2953"/>
                      </a:lnTo>
                      <a:lnTo>
                        <a:pt x="5144" y="1810"/>
                      </a:lnTo>
                      <a:close/>
                    </a:path>
                  </a:pathLst>
                </a:custGeom>
                <a:solidFill>
                  <a:srgbClr val="9C9C9C"/>
                </a:solidFill>
                <a:ln w="9525" cap="flat">
                  <a:noFill/>
                  <a:prstDash val="solid"/>
                  <a:miter/>
                </a:ln>
              </p:spPr>
              <p:txBody>
                <a:bodyPr rtlCol="0" anchor="ctr"/>
                <a:lstStyle/>
                <a:p>
                  <a:endParaRPr lang="en-US" sz="1350"/>
                </a:p>
              </p:txBody>
            </p:sp>
            <p:sp>
              <p:nvSpPr>
                <p:cNvPr id="1251" name="Freeform: Shape 1250">
                  <a:extLst>
                    <a:ext uri="{FF2B5EF4-FFF2-40B4-BE49-F238E27FC236}">
                      <a16:creationId xmlns:a16="http://schemas.microsoft.com/office/drawing/2014/main" id="{A61A2E55-80C5-4640-8BDA-15CFCBD10E3F}"/>
                    </a:ext>
                  </a:extLst>
                </p:cNvPr>
                <p:cNvSpPr/>
                <p:nvPr/>
              </p:nvSpPr>
              <p:spPr>
                <a:xfrm>
                  <a:off x="2747743" y="3012873"/>
                  <a:ext cx="3143" cy="7334"/>
                </a:xfrm>
                <a:custGeom>
                  <a:avLst/>
                  <a:gdLst>
                    <a:gd name="connsiteX0" fmla="*/ 3143 w 3143"/>
                    <a:gd name="connsiteY0" fmla="*/ 1810 h 7334"/>
                    <a:gd name="connsiteX1" fmla="*/ 0 w 3143"/>
                    <a:gd name="connsiteY1" fmla="*/ 0 h 7334"/>
                    <a:gd name="connsiteX2" fmla="*/ 0 w 3143"/>
                    <a:gd name="connsiteY2" fmla="*/ 5429 h 7334"/>
                    <a:gd name="connsiteX3" fmla="*/ 3143 w 3143"/>
                    <a:gd name="connsiteY3" fmla="*/ 7334 h 7334"/>
                    <a:gd name="connsiteX4" fmla="*/ 3143 w 3143"/>
                    <a:gd name="connsiteY4" fmla="*/ 1810 h 7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 h="7334">
                      <a:moveTo>
                        <a:pt x="3143" y="1810"/>
                      </a:moveTo>
                      <a:lnTo>
                        <a:pt x="0" y="0"/>
                      </a:lnTo>
                      <a:lnTo>
                        <a:pt x="0" y="5429"/>
                      </a:lnTo>
                      <a:lnTo>
                        <a:pt x="3143" y="7334"/>
                      </a:lnTo>
                      <a:lnTo>
                        <a:pt x="3143" y="1810"/>
                      </a:lnTo>
                      <a:close/>
                    </a:path>
                  </a:pathLst>
                </a:custGeom>
                <a:solidFill>
                  <a:srgbClr val="A5A5A5"/>
                </a:solidFill>
                <a:ln w="9525" cap="flat">
                  <a:noFill/>
                  <a:prstDash val="solid"/>
                  <a:miter/>
                </a:ln>
              </p:spPr>
              <p:txBody>
                <a:bodyPr rtlCol="0" anchor="ctr"/>
                <a:lstStyle/>
                <a:p>
                  <a:endParaRPr lang="en-US" sz="1350"/>
                </a:p>
              </p:txBody>
            </p:sp>
            <p:sp>
              <p:nvSpPr>
                <p:cNvPr id="1252" name="Freeform: Shape 1251">
                  <a:extLst>
                    <a:ext uri="{FF2B5EF4-FFF2-40B4-BE49-F238E27FC236}">
                      <a16:creationId xmlns:a16="http://schemas.microsoft.com/office/drawing/2014/main" id="{B3DF44E0-816A-4256-893E-20BE30A2E21E}"/>
                    </a:ext>
                  </a:extLst>
                </p:cNvPr>
                <p:cNvSpPr/>
                <p:nvPr/>
              </p:nvSpPr>
              <p:spPr>
                <a:xfrm>
                  <a:off x="2744885" y="2912003"/>
                  <a:ext cx="103632" cy="59912"/>
                </a:xfrm>
                <a:custGeom>
                  <a:avLst/>
                  <a:gdLst>
                    <a:gd name="connsiteX0" fmla="*/ 103632 w 103632"/>
                    <a:gd name="connsiteY0" fmla="*/ 1905 h 59912"/>
                    <a:gd name="connsiteX1" fmla="*/ 100489 w 103632"/>
                    <a:gd name="connsiteY1" fmla="*/ 0 h 59912"/>
                    <a:gd name="connsiteX2" fmla="*/ 0 w 103632"/>
                    <a:gd name="connsiteY2" fmla="*/ 58103 h 59912"/>
                    <a:gd name="connsiteX3" fmla="*/ 3143 w 103632"/>
                    <a:gd name="connsiteY3" fmla="*/ 59912 h 59912"/>
                    <a:gd name="connsiteX4" fmla="*/ 103632 w 103632"/>
                    <a:gd name="connsiteY4" fmla="*/ 1905 h 59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 h="59912">
                      <a:moveTo>
                        <a:pt x="103632" y="1905"/>
                      </a:moveTo>
                      <a:lnTo>
                        <a:pt x="100489" y="0"/>
                      </a:lnTo>
                      <a:lnTo>
                        <a:pt x="0" y="58103"/>
                      </a:lnTo>
                      <a:lnTo>
                        <a:pt x="3143" y="59912"/>
                      </a:lnTo>
                      <a:lnTo>
                        <a:pt x="103632" y="1905"/>
                      </a:lnTo>
                      <a:close/>
                    </a:path>
                  </a:pathLst>
                </a:custGeom>
                <a:solidFill>
                  <a:srgbClr val="9C9C9C"/>
                </a:solidFill>
                <a:ln w="9525" cap="flat">
                  <a:noFill/>
                  <a:prstDash val="solid"/>
                  <a:miter/>
                </a:ln>
              </p:spPr>
              <p:txBody>
                <a:bodyPr rtlCol="0" anchor="ctr"/>
                <a:lstStyle/>
                <a:p>
                  <a:endParaRPr lang="en-US" sz="1350"/>
                </a:p>
              </p:txBody>
            </p:sp>
            <p:sp>
              <p:nvSpPr>
                <p:cNvPr id="1253" name="Freeform: Shape 1252">
                  <a:extLst>
                    <a:ext uri="{FF2B5EF4-FFF2-40B4-BE49-F238E27FC236}">
                      <a16:creationId xmlns:a16="http://schemas.microsoft.com/office/drawing/2014/main" id="{A266F4D0-DCD1-4CCC-9EC6-B38AE210D6E6}"/>
                    </a:ext>
                  </a:extLst>
                </p:cNvPr>
                <p:cNvSpPr/>
                <p:nvPr/>
              </p:nvSpPr>
              <p:spPr>
                <a:xfrm>
                  <a:off x="2748028" y="2913908"/>
                  <a:ext cx="100488" cy="162020"/>
                </a:xfrm>
                <a:custGeom>
                  <a:avLst/>
                  <a:gdLst>
                    <a:gd name="connsiteX0" fmla="*/ 0 w 100488"/>
                    <a:gd name="connsiteY0" fmla="*/ 58007 h 162020"/>
                    <a:gd name="connsiteX1" fmla="*/ 0 w 100488"/>
                    <a:gd name="connsiteY1" fmla="*/ 162020 h 162020"/>
                    <a:gd name="connsiteX2" fmla="*/ 100489 w 100488"/>
                    <a:gd name="connsiteY2" fmla="*/ 104013 h 162020"/>
                    <a:gd name="connsiteX3" fmla="*/ 100489 w 100488"/>
                    <a:gd name="connsiteY3" fmla="*/ 0 h 162020"/>
                    <a:gd name="connsiteX4" fmla="*/ 95726 w 100488"/>
                    <a:gd name="connsiteY4" fmla="*/ 8192 h 162020"/>
                    <a:gd name="connsiteX5" fmla="*/ 95726 w 100488"/>
                    <a:gd name="connsiteY5" fmla="*/ 47149 h 162020"/>
                    <a:gd name="connsiteX6" fmla="*/ 95726 w 100488"/>
                    <a:gd name="connsiteY6" fmla="*/ 47149 h 162020"/>
                    <a:gd name="connsiteX7" fmla="*/ 4763 w 100488"/>
                    <a:gd name="connsiteY7" fmla="*/ 99631 h 162020"/>
                    <a:gd name="connsiteX8" fmla="*/ 4763 w 100488"/>
                    <a:gd name="connsiteY8" fmla="*/ 60769 h 162020"/>
                    <a:gd name="connsiteX9" fmla="*/ 4858 w 100488"/>
                    <a:gd name="connsiteY9" fmla="*/ 105156 h 162020"/>
                    <a:gd name="connsiteX10" fmla="*/ 95822 w 100488"/>
                    <a:gd name="connsiteY10" fmla="*/ 52578 h 162020"/>
                    <a:gd name="connsiteX11" fmla="*/ 95822 w 100488"/>
                    <a:gd name="connsiteY11" fmla="*/ 52578 h 162020"/>
                    <a:gd name="connsiteX12" fmla="*/ 95822 w 100488"/>
                    <a:gd name="connsiteY12" fmla="*/ 101251 h 162020"/>
                    <a:gd name="connsiteX13" fmla="*/ 4858 w 100488"/>
                    <a:gd name="connsiteY13" fmla="*/ 153829 h 162020"/>
                    <a:gd name="connsiteX14" fmla="*/ 4858 w 100488"/>
                    <a:gd name="connsiteY14" fmla="*/ 105156 h 16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488" h="162020">
                      <a:moveTo>
                        <a:pt x="0" y="58007"/>
                      </a:moveTo>
                      <a:lnTo>
                        <a:pt x="0" y="162020"/>
                      </a:lnTo>
                      <a:lnTo>
                        <a:pt x="100489" y="104013"/>
                      </a:lnTo>
                      <a:lnTo>
                        <a:pt x="100489" y="0"/>
                      </a:lnTo>
                      <a:close/>
                      <a:moveTo>
                        <a:pt x="95726" y="8192"/>
                      </a:moveTo>
                      <a:lnTo>
                        <a:pt x="95726" y="47149"/>
                      </a:lnTo>
                      <a:lnTo>
                        <a:pt x="95726" y="47149"/>
                      </a:lnTo>
                      <a:lnTo>
                        <a:pt x="4763" y="99631"/>
                      </a:lnTo>
                      <a:lnTo>
                        <a:pt x="4763" y="60769"/>
                      </a:lnTo>
                      <a:close/>
                      <a:moveTo>
                        <a:pt x="4858" y="105156"/>
                      </a:moveTo>
                      <a:lnTo>
                        <a:pt x="95822" y="52578"/>
                      </a:lnTo>
                      <a:lnTo>
                        <a:pt x="95822" y="52578"/>
                      </a:lnTo>
                      <a:lnTo>
                        <a:pt x="95822" y="101251"/>
                      </a:lnTo>
                      <a:lnTo>
                        <a:pt x="4858" y="153829"/>
                      </a:lnTo>
                      <a:lnTo>
                        <a:pt x="4858" y="105156"/>
                      </a:lnTo>
                      <a:close/>
                    </a:path>
                  </a:pathLst>
                </a:custGeom>
                <a:solidFill>
                  <a:srgbClr val="F2F2F2"/>
                </a:solidFill>
                <a:ln w="9525" cap="flat">
                  <a:noFill/>
                  <a:prstDash val="solid"/>
                  <a:miter/>
                </a:ln>
              </p:spPr>
              <p:txBody>
                <a:bodyPr rtlCol="0" anchor="ctr"/>
                <a:lstStyle/>
                <a:p>
                  <a:endParaRPr lang="en-US" sz="1350"/>
                </a:p>
              </p:txBody>
            </p:sp>
            <p:sp>
              <p:nvSpPr>
                <p:cNvPr id="1254" name="Freeform: Shape 1253">
                  <a:extLst>
                    <a:ext uri="{FF2B5EF4-FFF2-40B4-BE49-F238E27FC236}">
                      <a16:creationId xmlns:a16="http://schemas.microsoft.com/office/drawing/2014/main" id="{17A2CE28-BAEF-4DFA-BD61-0AEA49C4FC27}"/>
                    </a:ext>
                  </a:extLst>
                </p:cNvPr>
                <p:cNvSpPr/>
                <p:nvPr/>
              </p:nvSpPr>
              <p:spPr>
                <a:xfrm>
                  <a:off x="2744885" y="2970105"/>
                  <a:ext cx="3429" cy="105917"/>
                </a:xfrm>
                <a:custGeom>
                  <a:avLst/>
                  <a:gdLst>
                    <a:gd name="connsiteX0" fmla="*/ 3143 w 3429"/>
                    <a:gd name="connsiteY0" fmla="*/ 1810 h 105917"/>
                    <a:gd name="connsiteX1" fmla="*/ 0 w 3429"/>
                    <a:gd name="connsiteY1" fmla="*/ 0 h 105917"/>
                    <a:gd name="connsiteX2" fmla="*/ 286 w 3429"/>
                    <a:gd name="connsiteY2" fmla="*/ 104013 h 105917"/>
                    <a:gd name="connsiteX3" fmla="*/ 3429 w 3429"/>
                    <a:gd name="connsiteY3" fmla="*/ 105918 h 105917"/>
                    <a:gd name="connsiteX4" fmla="*/ 3143 w 3429"/>
                    <a:gd name="connsiteY4" fmla="*/ 1810 h 10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 h="105917">
                      <a:moveTo>
                        <a:pt x="3143" y="1810"/>
                      </a:moveTo>
                      <a:lnTo>
                        <a:pt x="0" y="0"/>
                      </a:lnTo>
                      <a:lnTo>
                        <a:pt x="286" y="104013"/>
                      </a:lnTo>
                      <a:lnTo>
                        <a:pt x="3429" y="105918"/>
                      </a:lnTo>
                      <a:lnTo>
                        <a:pt x="3143" y="1810"/>
                      </a:lnTo>
                      <a:close/>
                    </a:path>
                  </a:pathLst>
                </a:custGeom>
                <a:solidFill>
                  <a:srgbClr val="A5A5A5"/>
                </a:solidFill>
                <a:ln w="9525" cap="flat">
                  <a:noFill/>
                  <a:prstDash val="solid"/>
                  <a:miter/>
                </a:ln>
              </p:spPr>
              <p:txBody>
                <a:bodyPr rtlCol="0" anchor="ctr"/>
                <a:lstStyle/>
                <a:p>
                  <a:endParaRPr lang="en-US" sz="1350"/>
                </a:p>
              </p:txBody>
            </p:sp>
          </p:grpSp>
          <p:sp>
            <p:nvSpPr>
              <p:cNvPr id="1255" name="Freeform: Shape 1254">
                <a:extLst>
                  <a:ext uri="{FF2B5EF4-FFF2-40B4-BE49-F238E27FC236}">
                    <a16:creationId xmlns:a16="http://schemas.microsoft.com/office/drawing/2014/main" id="{008075E7-C6F8-44C0-BF33-8833A96CFC90}"/>
                  </a:ext>
                </a:extLst>
              </p:cNvPr>
              <p:cNvSpPr/>
              <p:nvPr/>
            </p:nvSpPr>
            <p:spPr>
              <a:xfrm>
                <a:off x="2348645" y="2507191"/>
                <a:ext cx="530828" cy="259651"/>
              </a:xfrm>
              <a:custGeom>
                <a:avLst/>
                <a:gdLst>
                  <a:gd name="connsiteX0" fmla="*/ 0 w 530828"/>
                  <a:gd name="connsiteY0" fmla="*/ 259652 h 259651"/>
                  <a:gd name="connsiteX1" fmla="*/ 332708 w 530828"/>
                  <a:gd name="connsiteY1" fmla="*/ 67151 h 259651"/>
                  <a:gd name="connsiteX2" fmla="*/ 530828 w 530828"/>
                  <a:gd name="connsiteY2" fmla="*/ 0 h 259651"/>
                  <a:gd name="connsiteX3" fmla="*/ 198215 w 530828"/>
                  <a:gd name="connsiteY3" fmla="*/ 192500 h 259651"/>
                  <a:gd name="connsiteX4" fmla="*/ 0 w 530828"/>
                  <a:gd name="connsiteY4" fmla="*/ 259652 h 259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828" h="259651">
                    <a:moveTo>
                      <a:pt x="0" y="259652"/>
                    </a:moveTo>
                    <a:lnTo>
                      <a:pt x="332708" y="67151"/>
                    </a:lnTo>
                    <a:lnTo>
                      <a:pt x="530828" y="0"/>
                    </a:lnTo>
                    <a:lnTo>
                      <a:pt x="198215" y="192500"/>
                    </a:lnTo>
                    <a:lnTo>
                      <a:pt x="0" y="259652"/>
                    </a:lnTo>
                    <a:close/>
                  </a:path>
                </a:pathLst>
              </a:custGeom>
              <a:solidFill>
                <a:srgbClr val="BF3235"/>
              </a:solidFill>
              <a:ln w="9525" cap="flat">
                <a:noFill/>
                <a:prstDash val="solid"/>
                <a:miter/>
              </a:ln>
            </p:spPr>
            <p:txBody>
              <a:bodyPr rtlCol="0" anchor="ctr"/>
              <a:lstStyle/>
              <a:p>
                <a:endParaRPr lang="en-US" sz="1350"/>
              </a:p>
            </p:txBody>
          </p:sp>
          <p:sp>
            <p:nvSpPr>
              <p:cNvPr id="1256" name="Freeform: Shape 1255">
                <a:extLst>
                  <a:ext uri="{FF2B5EF4-FFF2-40B4-BE49-F238E27FC236}">
                    <a16:creationId xmlns:a16="http://schemas.microsoft.com/office/drawing/2014/main" id="{83D02257-2AE8-410B-88A3-96052B5644EA}"/>
                  </a:ext>
                </a:extLst>
              </p:cNvPr>
              <p:cNvSpPr/>
              <p:nvPr/>
            </p:nvSpPr>
            <p:spPr>
              <a:xfrm>
                <a:off x="2348645" y="2699595"/>
                <a:ext cx="394525" cy="303847"/>
              </a:xfrm>
              <a:custGeom>
                <a:avLst/>
                <a:gdLst>
                  <a:gd name="connsiteX0" fmla="*/ 198882 w 394525"/>
                  <a:gd name="connsiteY0" fmla="*/ 0 h 303847"/>
                  <a:gd name="connsiteX1" fmla="*/ 394525 w 394525"/>
                  <a:gd name="connsiteY1" fmla="*/ 296132 h 303847"/>
                  <a:gd name="connsiteX2" fmla="*/ 373475 w 394525"/>
                  <a:gd name="connsiteY2" fmla="*/ 303848 h 303847"/>
                  <a:gd name="connsiteX3" fmla="*/ 191548 w 394525"/>
                  <a:gd name="connsiteY3" fmla="*/ 31337 h 303847"/>
                  <a:gd name="connsiteX4" fmla="*/ 13716 w 394525"/>
                  <a:gd name="connsiteY4" fmla="*/ 90202 h 303847"/>
                  <a:gd name="connsiteX5" fmla="*/ 0 w 394525"/>
                  <a:gd name="connsiteY5" fmla="*/ 67247 h 303847"/>
                  <a:gd name="connsiteX6" fmla="*/ 198882 w 394525"/>
                  <a:gd name="connsiteY6" fmla="*/ 0 h 303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25" h="303847">
                    <a:moveTo>
                      <a:pt x="198882" y="0"/>
                    </a:moveTo>
                    <a:lnTo>
                      <a:pt x="394525" y="296132"/>
                    </a:lnTo>
                    <a:lnTo>
                      <a:pt x="373475" y="303848"/>
                    </a:lnTo>
                    <a:lnTo>
                      <a:pt x="191548" y="31337"/>
                    </a:lnTo>
                    <a:lnTo>
                      <a:pt x="13716" y="90202"/>
                    </a:lnTo>
                    <a:lnTo>
                      <a:pt x="0" y="67247"/>
                    </a:lnTo>
                    <a:lnTo>
                      <a:pt x="198882" y="0"/>
                    </a:lnTo>
                    <a:close/>
                  </a:path>
                </a:pathLst>
              </a:custGeom>
              <a:solidFill>
                <a:srgbClr val="FF8288"/>
              </a:solidFill>
              <a:ln w="9525" cap="flat">
                <a:noFill/>
                <a:prstDash val="solid"/>
                <a:miter/>
              </a:ln>
            </p:spPr>
            <p:txBody>
              <a:bodyPr rtlCol="0" anchor="ctr"/>
              <a:lstStyle/>
              <a:p>
                <a:endParaRPr lang="en-US" sz="1350"/>
              </a:p>
            </p:txBody>
          </p:sp>
          <p:sp>
            <p:nvSpPr>
              <p:cNvPr id="1257" name="Freeform: Shape 1256">
                <a:extLst>
                  <a:ext uri="{FF2B5EF4-FFF2-40B4-BE49-F238E27FC236}">
                    <a16:creationId xmlns:a16="http://schemas.microsoft.com/office/drawing/2014/main" id="{5BC2BF8B-0894-4BD0-8FF0-7FE6D4982468}"/>
                  </a:ext>
                </a:extLst>
              </p:cNvPr>
              <p:cNvSpPr/>
              <p:nvPr/>
            </p:nvSpPr>
            <p:spPr>
              <a:xfrm>
                <a:off x="2546860" y="2507191"/>
                <a:ext cx="529018" cy="488537"/>
              </a:xfrm>
              <a:custGeom>
                <a:avLst/>
                <a:gdLst>
                  <a:gd name="connsiteX0" fmla="*/ 0 w 529018"/>
                  <a:gd name="connsiteY0" fmla="*/ 192500 h 488537"/>
                  <a:gd name="connsiteX1" fmla="*/ 332613 w 529018"/>
                  <a:gd name="connsiteY1" fmla="*/ 0 h 488537"/>
                  <a:gd name="connsiteX2" fmla="*/ 529018 w 529018"/>
                  <a:gd name="connsiteY2" fmla="*/ 296037 h 488537"/>
                  <a:gd name="connsiteX3" fmla="*/ 196310 w 529018"/>
                  <a:gd name="connsiteY3" fmla="*/ 488537 h 488537"/>
                  <a:gd name="connsiteX4" fmla="*/ 0 w 529018"/>
                  <a:gd name="connsiteY4" fmla="*/ 192500 h 488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18" h="488537">
                    <a:moveTo>
                      <a:pt x="0" y="192500"/>
                    </a:moveTo>
                    <a:lnTo>
                      <a:pt x="332613" y="0"/>
                    </a:lnTo>
                    <a:lnTo>
                      <a:pt x="529018" y="296037"/>
                    </a:lnTo>
                    <a:lnTo>
                      <a:pt x="196310" y="488537"/>
                    </a:lnTo>
                    <a:lnTo>
                      <a:pt x="0" y="192500"/>
                    </a:lnTo>
                    <a:close/>
                  </a:path>
                </a:pathLst>
              </a:custGeom>
              <a:solidFill>
                <a:srgbClr val="FE5F5B"/>
              </a:solidFill>
              <a:ln w="9525" cap="flat">
                <a:noFill/>
                <a:prstDash val="solid"/>
                <a:miter/>
              </a:ln>
            </p:spPr>
            <p:txBody>
              <a:bodyPr rtlCol="0" anchor="ctr"/>
              <a:lstStyle/>
              <a:p>
                <a:endParaRPr lang="en-US" sz="1350"/>
              </a:p>
            </p:txBody>
          </p:sp>
          <p:sp>
            <p:nvSpPr>
              <p:cNvPr id="1258" name="Freeform: Shape 1257">
                <a:extLst>
                  <a:ext uri="{FF2B5EF4-FFF2-40B4-BE49-F238E27FC236}">
                    <a16:creationId xmlns:a16="http://schemas.microsoft.com/office/drawing/2014/main" id="{AC8BDD6E-8D67-4A86-97C6-3592CF8CB4C7}"/>
                  </a:ext>
                </a:extLst>
              </p:cNvPr>
              <p:cNvSpPr/>
              <p:nvPr/>
            </p:nvSpPr>
            <p:spPr>
              <a:xfrm>
                <a:off x="2742314" y="2951913"/>
                <a:ext cx="9525" cy="9525"/>
              </a:xfrm>
              <a:custGeom>
                <a:avLst/>
                <a:gdLst>
                  <a:gd name="connsiteX0" fmla="*/ 0 w 9525"/>
                  <a:gd name="connsiteY0" fmla="*/ 0 h 9525"/>
                  <a:gd name="connsiteX1" fmla="*/ 0 w 9525"/>
                  <a:gd name="connsiteY1" fmla="*/ 0 h 9525"/>
                  <a:gd name="connsiteX2" fmla="*/ 0 w 9525"/>
                  <a:gd name="connsiteY2" fmla="*/ 0 h 9525"/>
                  <a:gd name="connsiteX3" fmla="*/ 0 w 9525"/>
                  <a:gd name="connsiteY3" fmla="*/ 0 h 9525"/>
                  <a:gd name="connsiteX4" fmla="*/ 0 w 9525"/>
                  <a:gd name="connsiteY4" fmla="*/ 0 h 9525"/>
                  <a:gd name="connsiteX5" fmla="*/ 0 w 9525"/>
                  <a:gd name="connsiteY5"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 h="9525">
                    <a:moveTo>
                      <a:pt x="0" y="0"/>
                    </a:moveTo>
                    <a:lnTo>
                      <a:pt x="0" y="0"/>
                    </a:lnTo>
                    <a:lnTo>
                      <a:pt x="0" y="0"/>
                    </a:lnTo>
                    <a:lnTo>
                      <a:pt x="0" y="0"/>
                    </a:lnTo>
                    <a:lnTo>
                      <a:pt x="0" y="0"/>
                    </a:lnTo>
                    <a:lnTo>
                      <a:pt x="0" y="0"/>
                    </a:lnTo>
                    <a:close/>
                  </a:path>
                </a:pathLst>
              </a:custGeom>
              <a:solidFill>
                <a:srgbClr val="606060"/>
              </a:solidFill>
              <a:ln w="9525" cap="flat">
                <a:noFill/>
                <a:prstDash val="solid"/>
                <a:miter/>
              </a:ln>
            </p:spPr>
            <p:txBody>
              <a:bodyPr rtlCol="0" anchor="ctr"/>
              <a:lstStyle/>
              <a:p>
                <a:endParaRPr lang="en-US" sz="1350"/>
              </a:p>
            </p:txBody>
          </p:sp>
          <p:grpSp>
            <p:nvGrpSpPr>
              <p:cNvPr id="1259" name="Graphic 2">
                <a:extLst>
                  <a:ext uri="{FF2B5EF4-FFF2-40B4-BE49-F238E27FC236}">
                    <a16:creationId xmlns:a16="http://schemas.microsoft.com/office/drawing/2014/main" id="{BD84F212-7EE7-4D29-BF50-D7ACE5BE336F}"/>
                  </a:ext>
                </a:extLst>
              </p:cNvPr>
              <p:cNvGrpSpPr/>
              <p:nvPr/>
            </p:nvGrpSpPr>
            <p:grpSpPr>
              <a:xfrm>
                <a:off x="2653540" y="2663401"/>
                <a:ext cx="91916" cy="144494"/>
                <a:chOff x="2653540" y="2663401"/>
                <a:chExt cx="91916" cy="144494"/>
              </a:xfrm>
            </p:grpSpPr>
            <p:sp>
              <p:nvSpPr>
                <p:cNvPr id="1260" name="Freeform: Shape 1259">
                  <a:extLst>
                    <a:ext uri="{FF2B5EF4-FFF2-40B4-BE49-F238E27FC236}">
                      <a16:creationId xmlns:a16="http://schemas.microsoft.com/office/drawing/2014/main" id="{0B309AFE-7B4B-4237-AD62-7FFF3F544C75}"/>
                    </a:ext>
                  </a:extLst>
                </p:cNvPr>
                <p:cNvSpPr/>
                <p:nvPr/>
              </p:nvSpPr>
              <p:spPr>
                <a:xfrm>
                  <a:off x="2700975" y="2690928"/>
                  <a:ext cx="44481" cy="116966"/>
                </a:xfrm>
                <a:custGeom>
                  <a:avLst/>
                  <a:gdLst>
                    <a:gd name="connsiteX0" fmla="*/ 0 w 44481"/>
                    <a:gd name="connsiteY0" fmla="*/ 116967 h 116966"/>
                    <a:gd name="connsiteX1" fmla="*/ 44196 w 44481"/>
                    <a:gd name="connsiteY1" fmla="*/ 91345 h 116966"/>
                    <a:gd name="connsiteX2" fmla="*/ 44482 w 44481"/>
                    <a:gd name="connsiteY2" fmla="*/ 0 h 116966"/>
                    <a:gd name="connsiteX3" fmla="*/ 286 w 44481"/>
                    <a:gd name="connsiteY3" fmla="*/ 25622 h 116966"/>
                    <a:gd name="connsiteX4" fmla="*/ 0 w 44481"/>
                    <a:gd name="connsiteY4" fmla="*/ 116967 h 116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81" h="116966">
                      <a:moveTo>
                        <a:pt x="0" y="116967"/>
                      </a:moveTo>
                      <a:lnTo>
                        <a:pt x="44196" y="91345"/>
                      </a:lnTo>
                      <a:lnTo>
                        <a:pt x="44482" y="0"/>
                      </a:lnTo>
                      <a:lnTo>
                        <a:pt x="286" y="25622"/>
                      </a:lnTo>
                      <a:lnTo>
                        <a:pt x="0" y="116967"/>
                      </a:lnTo>
                      <a:close/>
                    </a:path>
                  </a:pathLst>
                </a:custGeom>
                <a:solidFill>
                  <a:srgbClr val="D4D8D9"/>
                </a:solidFill>
                <a:ln w="9525" cap="flat">
                  <a:noFill/>
                  <a:prstDash val="solid"/>
                  <a:miter/>
                </a:ln>
              </p:spPr>
              <p:txBody>
                <a:bodyPr rtlCol="0" anchor="ctr"/>
                <a:lstStyle/>
                <a:p>
                  <a:endParaRPr lang="en-US" sz="1350"/>
                </a:p>
              </p:txBody>
            </p:sp>
            <p:sp>
              <p:nvSpPr>
                <p:cNvPr id="1261" name="Freeform: Shape 1260">
                  <a:extLst>
                    <a:ext uri="{FF2B5EF4-FFF2-40B4-BE49-F238E27FC236}">
                      <a16:creationId xmlns:a16="http://schemas.microsoft.com/office/drawing/2014/main" id="{EAC071E1-B3DC-49AC-8900-475E33286EDB}"/>
                    </a:ext>
                  </a:extLst>
                </p:cNvPr>
                <p:cNvSpPr/>
                <p:nvPr/>
              </p:nvSpPr>
              <p:spPr>
                <a:xfrm>
                  <a:off x="2653731" y="2663401"/>
                  <a:ext cx="91725" cy="53149"/>
                </a:xfrm>
                <a:custGeom>
                  <a:avLst/>
                  <a:gdLst>
                    <a:gd name="connsiteX0" fmla="*/ 47530 w 91725"/>
                    <a:gd name="connsiteY0" fmla="*/ 53150 h 53149"/>
                    <a:gd name="connsiteX1" fmla="*/ 91726 w 91725"/>
                    <a:gd name="connsiteY1" fmla="*/ 27527 h 53149"/>
                    <a:gd name="connsiteX2" fmla="*/ 44291 w 91725"/>
                    <a:gd name="connsiteY2" fmla="*/ 0 h 53149"/>
                    <a:gd name="connsiteX3" fmla="*/ 0 w 91725"/>
                    <a:gd name="connsiteY3" fmla="*/ 25622 h 53149"/>
                    <a:gd name="connsiteX4" fmla="*/ 47530 w 91725"/>
                    <a:gd name="connsiteY4" fmla="*/ 53150 h 53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25" h="53149">
                      <a:moveTo>
                        <a:pt x="47530" y="53150"/>
                      </a:moveTo>
                      <a:lnTo>
                        <a:pt x="91726" y="27527"/>
                      </a:lnTo>
                      <a:lnTo>
                        <a:pt x="44291" y="0"/>
                      </a:lnTo>
                      <a:lnTo>
                        <a:pt x="0" y="25622"/>
                      </a:lnTo>
                      <a:lnTo>
                        <a:pt x="47530" y="53150"/>
                      </a:lnTo>
                      <a:close/>
                    </a:path>
                  </a:pathLst>
                </a:custGeom>
                <a:solidFill>
                  <a:srgbClr val="BA1A15"/>
                </a:solidFill>
                <a:ln w="9525" cap="flat">
                  <a:noFill/>
                  <a:prstDash val="solid"/>
                  <a:miter/>
                </a:ln>
              </p:spPr>
              <p:txBody>
                <a:bodyPr rtlCol="0" anchor="ctr"/>
                <a:lstStyle/>
                <a:p>
                  <a:endParaRPr lang="en-US" sz="1350"/>
                </a:p>
              </p:txBody>
            </p:sp>
            <p:sp>
              <p:nvSpPr>
                <p:cNvPr id="1262" name="Freeform: Shape 1261">
                  <a:extLst>
                    <a:ext uri="{FF2B5EF4-FFF2-40B4-BE49-F238E27FC236}">
                      <a16:creationId xmlns:a16="http://schemas.microsoft.com/office/drawing/2014/main" id="{C1502AB4-B4B9-4B80-93E5-BEFB706952E5}"/>
                    </a:ext>
                  </a:extLst>
                </p:cNvPr>
                <p:cNvSpPr/>
                <p:nvPr/>
              </p:nvSpPr>
              <p:spPr>
                <a:xfrm>
                  <a:off x="2653540" y="2689023"/>
                  <a:ext cx="47720" cy="118872"/>
                </a:xfrm>
                <a:custGeom>
                  <a:avLst/>
                  <a:gdLst>
                    <a:gd name="connsiteX0" fmla="*/ 191 w 47720"/>
                    <a:gd name="connsiteY0" fmla="*/ 0 h 118872"/>
                    <a:gd name="connsiteX1" fmla="*/ 0 w 47720"/>
                    <a:gd name="connsiteY1" fmla="*/ 47911 h 118872"/>
                    <a:gd name="connsiteX2" fmla="*/ 47435 w 47720"/>
                    <a:gd name="connsiteY2" fmla="*/ 118872 h 118872"/>
                    <a:gd name="connsiteX3" fmla="*/ 47720 w 47720"/>
                    <a:gd name="connsiteY3" fmla="*/ 27527 h 118872"/>
                    <a:gd name="connsiteX4" fmla="*/ 191 w 47720"/>
                    <a:gd name="connsiteY4" fmla="*/ 0 h 11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20" h="118872">
                      <a:moveTo>
                        <a:pt x="191" y="0"/>
                      </a:moveTo>
                      <a:lnTo>
                        <a:pt x="0" y="47911"/>
                      </a:lnTo>
                      <a:lnTo>
                        <a:pt x="47435" y="118872"/>
                      </a:lnTo>
                      <a:lnTo>
                        <a:pt x="47720" y="27527"/>
                      </a:lnTo>
                      <a:lnTo>
                        <a:pt x="191" y="0"/>
                      </a:lnTo>
                      <a:close/>
                    </a:path>
                  </a:pathLst>
                </a:custGeom>
                <a:solidFill>
                  <a:srgbClr val="E2ECF0"/>
                </a:solidFill>
                <a:ln w="9525" cap="flat">
                  <a:noFill/>
                  <a:prstDash val="solid"/>
                  <a:miter/>
                </a:ln>
              </p:spPr>
              <p:txBody>
                <a:bodyPr rtlCol="0" anchor="ctr"/>
                <a:lstStyle/>
                <a:p>
                  <a:endParaRPr lang="en-US" sz="1350"/>
                </a:p>
              </p:txBody>
            </p:sp>
          </p:grpSp>
          <p:grpSp>
            <p:nvGrpSpPr>
              <p:cNvPr id="1263" name="Graphic 2">
                <a:extLst>
                  <a:ext uri="{FF2B5EF4-FFF2-40B4-BE49-F238E27FC236}">
                    <a16:creationId xmlns:a16="http://schemas.microsoft.com/office/drawing/2014/main" id="{FE50E3AD-40C0-443F-BA66-9143FFD4D7A7}"/>
                  </a:ext>
                </a:extLst>
              </p:cNvPr>
              <p:cNvGrpSpPr/>
              <p:nvPr/>
            </p:nvGrpSpPr>
            <p:grpSpPr>
              <a:xfrm>
                <a:off x="2641920" y="2650542"/>
                <a:ext cx="112395" cy="82867"/>
                <a:chOff x="2641920" y="2650542"/>
                <a:chExt cx="112395" cy="82867"/>
              </a:xfrm>
            </p:grpSpPr>
            <p:sp>
              <p:nvSpPr>
                <p:cNvPr id="1264" name="Freeform: Shape 1263">
                  <a:extLst>
                    <a:ext uri="{FF2B5EF4-FFF2-40B4-BE49-F238E27FC236}">
                      <a16:creationId xmlns:a16="http://schemas.microsoft.com/office/drawing/2014/main" id="{0761642C-ECB2-4FAB-9979-52BAE65AADC5}"/>
                    </a:ext>
                  </a:extLst>
                </p:cNvPr>
                <p:cNvSpPr/>
                <p:nvPr/>
              </p:nvSpPr>
              <p:spPr>
                <a:xfrm>
                  <a:off x="2701165" y="2684927"/>
                  <a:ext cx="53149" cy="48482"/>
                </a:xfrm>
                <a:custGeom>
                  <a:avLst/>
                  <a:gdLst>
                    <a:gd name="connsiteX0" fmla="*/ 0 w 53149"/>
                    <a:gd name="connsiteY0" fmla="*/ 48482 h 48482"/>
                    <a:gd name="connsiteX1" fmla="*/ 53054 w 53149"/>
                    <a:gd name="connsiteY1" fmla="*/ 17812 h 48482"/>
                    <a:gd name="connsiteX2" fmla="*/ 53150 w 53149"/>
                    <a:gd name="connsiteY2" fmla="*/ 0 h 48482"/>
                    <a:gd name="connsiteX3" fmla="*/ 95 w 53149"/>
                    <a:gd name="connsiteY3" fmla="*/ 30671 h 48482"/>
                    <a:gd name="connsiteX4" fmla="*/ 0 w 53149"/>
                    <a:gd name="connsiteY4" fmla="*/ 48482 h 48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9" h="48482">
                      <a:moveTo>
                        <a:pt x="0" y="48482"/>
                      </a:moveTo>
                      <a:lnTo>
                        <a:pt x="53054" y="17812"/>
                      </a:lnTo>
                      <a:lnTo>
                        <a:pt x="53150" y="0"/>
                      </a:lnTo>
                      <a:lnTo>
                        <a:pt x="95" y="30671"/>
                      </a:lnTo>
                      <a:lnTo>
                        <a:pt x="0" y="48482"/>
                      </a:lnTo>
                      <a:close/>
                    </a:path>
                  </a:pathLst>
                </a:custGeom>
                <a:solidFill>
                  <a:srgbClr val="BBBEBF"/>
                </a:solidFill>
                <a:ln w="9525" cap="flat">
                  <a:noFill/>
                  <a:prstDash val="solid"/>
                  <a:miter/>
                </a:ln>
              </p:spPr>
              <p:txBody>
                <a:bodyPr rtlCol="0" anchor="ctr"/>
                <a:lstStyle/>
                <a:p>
                  <a:endParaRPr lang="en-US" sz="1350"/>
                </a:p>
              </p:txBody>
            </p:sp>
            <p:sp>
              <p:nvSpPr>
                <p:cNvPr id="1265" name="Freeform: Shape 1264">
                  <a:extLst>
                    <a:ext uri="{FF2B5EF4-FFF2-40B4-BE49-F238E27FC236}">
                      <a16:creationId xmlns:a16="http://schemas.microsoft.com/office/drawing/2014/main" id="{392C6C3F-9A26-4F1F-925B-C7F44383F371}"/>
                    </a:ext>
                  </a:extLst>
                </p:cNvPr>
                <p:cNvSpPr/>
                <p:nvPr/>
              </p:nvSpPr>
              <p:spPr>
                <a:xfrm>
                  <a:off x="2642015" y="2650542"/>
                  <a:ext cx="112299" cy="65055"/>
                </a:xfrm>
                <a:custGeom>
                  <a:avLst/>
                  <a:gdLst>
                    <a:gd name="connsiteX0" fmla="*/ 59246 w 112299"/>
                    <a:gd name="connsiteY0" fmla="*/ 65056 h 65055"/>
                    <a:gd name="connsiteX1" fmla="*/ 112300 w 112299"/>
                    <a:gd name="connsiteY1" fmla="*/ 34385 h 65055"/>
                    <a:gd name="connsiteX2" fmla="*/ 53054 w 112299"/>
                    <a:gd name="connsiteY2" fmla="*/ 0 h 65055"/>
                    <a:gd name="connsiteX3" fmla="*/ 0 w 112299"/>
                    <a:gd name="connsiteY3" fmla="*/ 30670 h 65055"/>
                    <a:gd name="connsiteX4" fmla="*/ 59246 w 112299"/>
                    <a:gd name="connsiteY4" fmla="*/ 65056 h 65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299" h="65055">
                      <a:moveTo>
                        <a:pt x="59246" y="65056"/>
                      </a:moveTo>
                      <a:lnTo>
                        <a:pt x="112300" y="34385"/>
                      </a:lnTo>
                      <a:lnTo>
                        <a:pt x="53054" y="0"/>
                      </a:lnTo>
                      <a:lnTo>
                        <a:pt x="0" y="30670"/>
                      </a:lnTo>
                      <a:lnTo>
                        <a:pt x="59246" y="65056"/>
                      </a:lnTo>
                      <a:close/>
                    </a:path>
                  </a:pathLst>
                </a:custGeom>
                <a:solidFill>
                  <a:srgbClr val="F0F0F0"/>
                </a:solidFill>
                <a:ln w="9525" cap="flat">
                  <a:noFill/>
                  <a:prstDash val="solid"/>
                  <a:miter/>
                </a:ln>
              </p:spPr>
              <p:txBody>
                <a:bodyPr rtlCol="0" anchor="ctr"/>
                <a:lstStyle/>
                <a:p>
                  <a:endParaRPr lang="en-US" sz="1350"/>
                </a:p>
              </p:txBody>
            </p:sp>
            <p:sp>
              <p:nvSpPr>
                <p:cNvPr id="1266" name="Freeform: Shape 1265">
                  <a:extLst>
                    <a:ext uri="{FF2B5EF4-FFF2-40B4-BE49-F238E27FC236}">
                      <a16:creationId xmlns:a16="http://schemas.microsoft.com/office/drawing/2014/main" id="{5DB1A129-51EB-469A-9F01-3518643E11E7}"/>
                    </a:ext>
                  </a:extLst>
                </p:cNvPr>
                <p:cNvSpPr/>
                <p:nvPr/>
              </p:nvSpPr>
              <p:spPr>
                <a:xfrm>
                  <a:off x="2658494" y="2660067"/>
                  <a:ext cx="79343" cy="46005"/>
                </a:xfrm>
                <a:custGeom>
                  <a:avLst/>
                  <a:gdLst>
                    <a:gd name="connsiteX0" fmla="*/ 41910 w 79343"/>
                    <a:gd name="connsiteY0" fmla="*/ 46006 h 46005"/>
                    <a:gd name="connsiteX1" fmla="*/ 79343 w 79343"/>
                    <a:gd name="connsiteY1" fmla="*/ 24289 h 46005"/>
                    <a:gd name="connsiteX2" fmla="*/ 37529 w 79343"/>
                    <a:gd name="connsiteY2" fmla="*/ 0 h 46005"/>
                    <a:gd name="connsiteX3" fmla="*/ 0 w 79343"/>
                    <a:gd name="connsiteY3" fmla="*/ 21717 h 46005"/>
                    <a:gd name="connsiteX4" fmla="*/ 41910 w 79343"/>
                    <a:gd name="connsiteY4" fmla="*/ 46006 h 4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43" h="46005">
                      <a:moveTo>
                        <a:pt x="41910" y="46006"/>
                      </a:moveTo>
                      <a:lnTo>
                        <a:pt x="79343" y="24289"/>
                      </a:lnTo>
                      <a:lnTo>
                        <a:pt x="37529" y="0"/>
                      </a:lnTo>
                      <a:lnTo>
                        <a:pt x="0" y="21717"/>
                      </a:lnTo>
                      <a:lnTo>
                        <a:pt x="41910" y="46006"/>
                      </a:lnTo>
                      <a:close/>
                    </a:path>
                  </a:pathLst>
                </a:custGeom>
                <a:solidFill>
                  <a:srgbClr val="222C2E"/>
                </a:solidFill>
                <a:ln w="9525" cap="flat">
                  <a:noFill/>
                  <a:prstDash val="solid"/>
                  <a:miter/>
                </a:ln>
              </p:spPr>
              <p:txBody>
                <a:bodyPr rtlCol="0" anchor="ctr"/>
                <a:lstStyle/>
                <a:p>
                  <a:endParaRPr lang="en-US" sz="1350"/>
                </a:p>
              </p:txBody>
            </p:sp>
            <p:sp>
              <p:nvSpPr>
                <p:cNvPr id="1267" name="Freeform: Shape 1266">
                  <a:extLst>
                    <a:ext uri="{FF2B5EF4-FFF2-40B4-BE49-F238E27FC236}">
                      <a16:creationId xmlns:a16="http://schemas.microsoft.com/office/drawing/2014/main" id="{93D4C86F-5A80-4647-8BAF-524BB93D2677}"/>
                    </a:ext>
                  </a:extLst>
                </p:cNvPr>
                <p:cNvSpPr/>
                <p:nvPr/>
              </p:nvSpPr>
              <p:spPr>
                <a:xfrm>
                  <a:off x="2641920" y="2681212"/>
                  <a:ext cx="59340" cy="52197"/>
                </a:xfrm>
                <a:custGeom>
                  <a:avLst/>
                  <a:gdLst>
                    <a:gd name="connsiteX0" fmla="*/ 95 w 59340"/>
                    <a:gd name="connsiteY0" fmla="*/ 0 h 52197"/>
                    <a:gd name="connsiteX1" fmla="*/ 0 w 59340"/>
                    <a:gd name="connsiteY1" fmla="*/ 17907 h 52197"/>
                    <a:gd name="connsiteX2" fmla="*/ 59246 w 59340"/>
                    <a:gd name="connsiteY2" fmla="*/ 52197 h 52197"/>
                    <a:gd name="connsiteX3" fmla="*/ 59341 w 59340"/>
                    <a:gd name="connsiteY3" fmla="*/ 34385 h 52197"/>
                    <a:gd name="connsiteX4" fmla="*/ 95 w 59340"/>
                    <a:gd name="connsiteY4" fmla="*/ 0 h 52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40" h="52197">
                      <a:moveTo>
                        <a:pt x="95" y="0"/>
                      </a:moveTo>
                      <a:lnTo>
                        <a:pt x="0" y="17907"/>
                      </a:lnTo>
                      <a:lnTo>
                        <a:pt x="59246" y="52197"/>
                      </a:lnTo>
                      <a:lnTo>
                        <a:pt x="59341" y="34385"/>
                      </a:lnTo>
                      <a:lnTo>
                        <a:pt x="95" y="0"/>
                      </a:lnTo>
                      <a:close/>
                    </a:path>
                  </a:pathLst>
                </a:custGeom>
                <a:solidFill>
                  <a:srgbClr val="D4D8D9"/>
                </a:solidFill>
                <a:ln w="9525" cap="flat">
                  <a:noFill/>
                  <a:prstDash val="solid"/>
                  <a:miter/>
                </a:ln>
              </p:spPr>
              <p:txBody>
                <a:bodyPr rtlCol="0" anchor="ctr"/>
                <a:lstStyle/>
                <a:p>
                  <a:endParaRPr lang="en-US" sz="1350"/>
                </a:p>
              </p:txBody>
            </p:sp>
          </p:grpSp>
          <p:sp>
            <p:nvSpPr>
              <p:cNvPr id="1268" name="Freeform: Shape 1267">
                <a:extLst>
                  <a:ext uri="{FF2B5EF4-FFF2-40B4-BE49-F238E27FC236}">
                    <a16:creationId xmlns:a16="http://schemas.microsoft.com/office/drawing/2014/main" id="{F723AD8B-5B9B-4E30-99E2-E8DF725761FF}"/>
                  </a:ext>
                </a:extLst>
              </p:cNvPr>
              <p:cNvSpPr/>
              <p:nvPr/>
            </p:nvSpPr>
            <p:spPr>
              <a:xfrm>
                <a:off x="2510285" y="2754841"/>
                <a:ext cx="60197" cy="130873"/>
              </a:xfrm>
              <a:custGeom>
                <a:avLst/>
                <a:gdLst>
                  <a:gd name="connsiteX0" fmla="*/ 60198 w 60197"/>
                  <a:gd name="connsiteY0" fmla="*/ 130873 h 130873"/>
                  <a:gd name="connsiteX1" fmla="*/ 0 w 60197"/>
                  <a:gd name="connsiteY1" fmla="*/ 96107 h 130873"/>
                  <a:gd name="connsiteX2" fmla="*/ 0 w 60197"/>
                  <a:gd name="connsiteY2" fmla="*/ 0 h 130873"/>
                  <a:gd name="connsiteX3" fmla="*/ 60198 w 60197"/>
                  <a:gd name="connsiteY3" fmla="*/ 34766 h 130873"/>
                  <a:gd name="connsiteX4" fmla="*/ 60198 w 60197"/>
                  <a:gd name="connsiteY4" fmla="*/ 130873 h 13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7" h="130873">
                    <a:moveTo>
                      <a:pt x="60198" y="130873"/>
                    </a:moveTo>
                    <a:lnTo>
                      <a:pt x="0" y="96107"/>
                    </a:lnTo>
                    <a:lnTo>
                      <a:pt x="0" y="0"/>
                    </a:lnTo>
                    <a:lnTo>
                      <a:pt x="60198" y="34766"/>
                    </a:lnTo>
                    <a:lnTo>
                      <a:pt x="60198" y="130873"/>
                    </a:lnTo>
                    <a:close/>
                  </a:path>
                </a:pathLst>
              </a:custGeom>
              <a:solidFill>
                <a:srgbClr val="56C5F2"/>
              </a:solidFill>
              <a:ln w="9525" cap="flat">
                <a:noFill/>
                <a:prstDash val="solid"/>
                <a:miter/>
              </a:ln>
            </p:spPr>
            <p:txBody>
              <a:bodyPr rtlCol="0" anchor="ctr"/>
              <a:lstStyle/>
              <a:p>
                <a:endParaRPr lang="en-US" sz="1350"/>
              </a:p>
            </p:txBody>
          </p:sp>
          <p:sp>
            <p:nvSpPr>
              <p:cNvPr id="1269" name="Freeform: Shape 1268">
                <a:extLst>
                  <a:ext uri="{FF2B5EF4-FFF2-40B4-BE49-F238E27FC236}">
                    <a16:creationId xmlns:a16="http://schemas.microsoft.com/office/drawing/2014/main" id="{8297E99C-467C-489D-A04B-2209678036FF}"/>
                  </a:ext>
                </a:extLst>
              </p:cNvPr>
              <p:cNvSpPr/>
              <p:nvPr/>
            </p:nvSpPr>
            <p:spPr>
              <a:xfrm>
                <a:off x="2415130" y="2849329"/>
                <a:ext cx="95345" cy="153638"/>
              </a:xfrm>
              <a:custGeom>
                <a:avLst/>
                <a:gdLst>
                  <a:gd name="connsiteX0" fmla="*/ 0 w 95345"/>
                  <a:gd name="connsiteY0" fmla="*/ 98679 h 153638"/>
                  <a:gd name="connsiteX1" fmla="*/ 95345 w 95345"/>
                  <a:gd name="connsiteY1" fmla="*/ 153638 h 153638"/>
                  <a:gd name="connsiteX2" fmla="*/ 95345 w 95345"/>
                  <a:gd name="connsiteY2" fmla="*/ 55054 h 153638"/>
                  <a:gd name="connsiteX3" fmla="*/ 0 w 95345"/>
                  <a:gd name="connsiteY3" fmla="*/ 0 h 153638"/>
                  <a:gd name="connsiteX4" fmla="*/ 0 w 95345"/>
                  <a:gd name="connsiteY4" fmla="*/ 98679 h 153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45" h="153638">
                    <a:moveTo>
                      <a:pt x="0" y="98679"/>
                    </a:moveTo>
                    <a:lnTo>
                      <a:pt x="95345" y="153638"/>
                    </a:lnTo>
                    <a:lnTo>
                      <a:pt x="95345" y="55054"/>
                    </a:lnTo>
                    <a:lnTo>
                      <a:pt x="0" y="0"/>
                    </a:lnTo>
                    <a:lnTo>
                      <a:pt x="0" y="98679"/>
                    </a:lnTo>
                    <a:close/>
                  </a:path>
                </a:pathLst>
              </a:custGeom>
              <a:solidFill>
                <a:srgbClr val="56C5F2"/>
              </a:solidFill>
              <a:ln w="9525" cap="flat">
                <a:noFill/>
                <a:prstDash val="solid"/>
                <a:miter/>
              </a:ln>
            </p:spPr>
            <p:txBody>
              <a:bodyPr rtlCol="0" anchor="ctr"/>
              <a:lstStyle/>
              <a:p>
                <a:endParaRPr lang="en-US" sz="1350"/>
              </a:p>
            </p:txBody>
          </p:sp>
          <p:grpSp>
            <p:nvGrpSpPr>
              <p:cNvPr id="1270" name="Graphic 2">
                <a:extLst>
                  <a:ext uri="{FF2B5EF4-FFF2-40B4-BE49-F238E27FC236}">
                    <a16:creationId xmlns:a16="http://schemas.microsoft.com/office/drawing/2014/main" id="{0090B476-06EA-478B-B6D9-255EEDC98F7E}"/>
                  </a:ext>
                </a:extLst>
              </p:cNvPr>
              <p:cNvGrpSpPr/>
              <p:nvPr/>
            </p:nvGrpSpPr>
            <p:grpSpPr>
              <a:xfrm>
                <a:off x="2411224" y="2841042"/>
                <a:ext cx="103727" cy="163925"/>
                <a:chOff x="2411224" y="2841042"/>
                <a:chExt cx="103727" cy="163925"/>
              </a:xfrm>
            </p:grpSpPr>
            <p:sp>
              <p:nvSpPr>
                <p:cNvPr id="1271" name="Freeform: Shape 1270">
                  <a:extLst>
                    <a:ext uri="{FF2B5EF4-FFF2-40B4-BE49-F238E27FC236}">
                      <a16:creationId xmlns:a16="http://schemas.microsoft.com/office/drawing/2014/main" id="{A42A1366-BE3B-4474-AD47-D400DF5B1A93}"/>
                    </a:ext>
                  </a:extLst>
                </p:cNvPr>
                <p:cNvSpPr/>
                <p:nvPr/>
              </p:nvSpPr>
              <p:spPr>
                <a:xfrm>
                  <a:off x="2415797" y="2893715"/>
                  <a:ext cx="3238" cy="50482"/>
                </a:xfrm>
                <a:custGeom>
                  <a:avLst/>
                  <a:gdLst>
                    <a:gd name="connsiteX0" fmla="*/ 95 w 3238"/>
                    <a:gd name="connsiteY0" fmla="*/ 1810 h 50482"/>
                    <a:gd name="connsiteX1" fmla="*/ 3238 w 3238"/>
                    <a:gd name="connsiteY1" fmla="*/ 0 h 50482"/>
                    <a:gd name="connsiteX2" fmla="*/ 3143 w 3238"/>
                    <a:gd name="connsiteY2" fmla="*/ 48673 h 50482"/>
                    <a:gd name="connsiteX3" fmla="*/ 0 w 3238"/>
                    <a:gd name="connsiteY3" fmla="*/ 50483 h 50482"/>
                    <a:gd name="connsiteX4" fmla="*/ 95 w 3238"/>
                    <a:gd name="connsiteY4" fmla="*/ 1810 h 50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 h="50482">
                      <a:moveTo>
                        <a:pt x="95" y="1810"/>
                      </a:moveTo>
                      <a:lnTo>
                        <a:pt x="3238" y="0"/>
                      </a:lnTo>
                      <a:lnTo>
                        <a:pt x="3143" y="48673"/>
                      </a:lnTo>
                      <a:lnTo>
                        <a:pt x="0" y="50483"/>
                      </a:lnTo>
                      <a:lnTo>
                        <a:pt x="95" y="1810"/>
                      </a:lnTo>
                      <a:close/>
                    </a:path>
                  </a:pathLst>
                </a:custGeom>
                <a:solidFill>
                  <a:srgbClr val="A5A5A5"/>
                </a:solidFill>
                <a:ln w="9525" cap="flat">
                  <a:noFill/>
                  <a:prstDash val="solid"/>
                  <a:miter/>
                </a:ln>
              </p:spPr>
              <p:txBody>
                <a:bodyPr rtlCol="0" anchor="ctr"/>
                <a:lstStyle/>
                <a:p>
                  <a:endParaRPr lang="en-US" sz="1350"/>
                </a:p>
              </p:txBody>
            </p:sp>
            <p:sp>
              <p:nvSpPr>
                <p:cNvPr id="1272" name="Freeform: Shape 1271">
                  <a:extLst>
                    <a:ext uri="{FF2B5EF4-FFF2-40B4-BE49-F238E27FC236}">
                      <a16:creationId xmlns:a16="http://schemas.microsoft.com/office/drawing/2014/main" id="{0F7600F0-694E-4B72-B5DD-6253FB2E77E9}"/>
                    </a:ext>
                  </a:extLst>
                </p:cNvPr>
                <p:cNvSpPr/>
                <p:nvPr/>
              </p:nvSpPr>
              <p:spPr>
                <a:xfrm>
                  <a:off x="2413510" y="2892286"/>
                  <a:ext cx="5524" cy="3238"/>
                </a:xfrm>
                <a:custGeom>
                  <a:avLst/>
                  <a:gdLst>
                    <a:gd name="connsiteX0" fmla="*/ 0 w 5524"/>
                    <a:gd name="connsiteY0" fmla="*/ 1905 h 3238"/>
                    <a:gd name="connsiteX1" fmla="*/ 3143 w 5524"/>
                    <a:gd name="connsiteY1" fmla="*/ 0 h 3238"/>
                    <a:gd name="connsiteX2" fmla="*/ 5525 w 5524"/>
                    <a:gd name="connsiteY2" fmla="*/ 1429 h 3238"/>
                    <a:gd name="connsiteX3" fmla="*/ 2381 w 5524"/>
                    <a:gd name="connsiteY3" fmla="*/ 3238 h 3238"/>
                    <a:gd name="connsiteX4" fmla="*/ 0 w 5524"/>
                    <a:gd name="connsiteY4" fmla="*/ 1905 h 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3238">
                      <a:moveTo>
                        <a:pt x="0" y="1905"/>
                      </a:moveTo>
                      <a:lnTo>
                        <a:pt x="3143" y="0"/>
                      </a:lnTo>
                      <a:lnTo>
                        <a:pt x="5525" y="1429"/>
                      </a:lnTo>
                      <a:lnTo>
                        <a:pt x="2381" y="3238"/>
                      </a:lnTo>
                      <a:lnTo>
                        <a:pt x="0" y="1905"/>
                      </a:lnTo>
                      <a:close/>
                    </a:path>
                  </a:pathLst>
                </a:custGeom>
                <a:solidFill>
                  <a:srgbClr val="9C9C9C"/>
                </a:solidFill>
                <a:ln w="9525" cap="flat">
                  <a:noFill/>
                  <a:prstDash val="solid"/>
                  <a:miter/>
                </a:ln>
              </p:spPr>
              <p:txBody>
                <a:bodyPr rtlCol="0" anchor="ctr"/>
                <a:lstStyle/>
                <a:p>
                  <a:endParaRPr lang="en-US" sz="1350"/>
                </a:p>
              </p:txBody>
            </p:sp>
            <p:sp>
              <p:nvSpPr>
                <p:cNvPr id="1273" name="Freeform: Shape 1272">
                  <a:extLst>
                    <a:ext uri="{FF2B5EF4-FFF2-40B4-BE49-F238E27FC236}">
                      <a16:creationId xmlns:a16="http://schemas.microsoft.com/office/drawing/2014/main" id="{0F31C0BD-08F2-4382-9D27-3D4B499909DE}"/>
                    </a:ext>
                  </a:extLst>
                </p:cNvPr>
                <p:cNvSpPr/>
                <p:nvPr/>
              </p:nvSpPr>
              <p:spPr>
                <a:xfrm>
                  <a:off x="2413510" y="2886857"/>
                  <a:ext cx="3143" cy="7334"/>
                </a:xfrm>
                <a:custGeom>
                  <a:avLst/>
                  <a:gdLst>
                    <a:gd name="connsiteX0" fmla="*/ 0 w 3143"/>
                    <a:gd name="connsiteY0" fmla="*/ 1810 h 7334"/>
                    <a:gd name="connsiteX1" fmla="*/ 3143 w 3143"/>
                    <a:gd name="connsiteY1" fmla="*/ 0 h 7334"/>
                    <a:gd name="connsiteX2" fmla="*/ 3143 w 3143"/>
                    <a:gd name="connsiteY2" fmla="*/ 5429 h 7334"/>
                    <a:gd name="connsiteX3" fmla="*/ 0 w 3143"/>
                    <a:gd name="connsiteY3" fmla="*/ 7334 h 7334"/>
                    <a:gd name="connsiteX4" fmla="*/ 0 w 3143"/>
                    <a:gd name="connsiteY4" fmla="*/ 1810 h 7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 h="7334">
                      <a:moveTo>
                        <a:pt x="0" y="1810"/>
                      </a:moveTo>
                      <a:lnTo>
                        <a:pt x="3143" y="0"/>
                      </a:lnTo>
                      <a:lnTo>
                        <a:pt x="3143" y="5429"/>
                      </a:lnTo>
                      <a:lnTo>
                        <a:pt x="0" y="7334"/>
                      </a:lnTo>
                      <a:lnTo>
                        <a:pt x="0" y="1810"/>
                      </a:lnTo>
                      <a:close/>
                    </a:path>
                  </a:pathLst>
                </a:custGeom>
                <a:solidFill>
                  <a:srgbClr val="A5A5A5"/>
                </a:solidFill>
                <a:ln w="9525" cap="flat">
                  <a:noFill/>
                  <a:prstDash val="solid"/>
                  <a:miter/>
                </a:ln>
              </p:spPr>
              <p:txBody>
                <a:bodyPr rtlCol="0" anchor="ctr"/>
                <a:lstStyle/>
                <a:p>
                  <a:endParaRPr lang="en-US" sz="1350"/>
                </a:p>
              </p:txBody>
            </p:sp>
            <p:sp>
              <p:nvSpPr>
                <p:cNvPr id="1274" name="Freeform: Shape 1273">
                  <a:extLst>
                    <a:ext uri="{FF2B5EF4-FFF2-40B4-BE49-F238E27FC236}">
                      <a16:creationId xmlns:a16="http://schemas.microsoft.com/office/drawing/2014/main" id="{B1FC243A-5AF2-45B1-AD1F-99003B23845C}"/>
                    </a:ext>
                  </a:extLst>
                </p:cNvPr>
                <p:cNvSpPr/>
                <p:nvPr/>
              </p:nvSpPr>
              <p:spPr>
                <a:xfrm>
                  <a:off x="2413510" y="2886857"/>
                  <a:ext cx="5524" cy="3238"/>
                </a:xfrm>
                <a:custGeom>
                  <a:avLst/>
                  <a:gdLst>
                    <a:gd name="connsiteX0" fmla="*/ 0 w 5524"/>
                    <a:gd name="connsiteY0" fmla="*/ 1810 h 3238"/>
                    <a:gd name="connsiteX1" fmla="*/ 3143 w 5524"/>
                    <a:gd name="connsiteY1" fmla="*/ 0 h 3238"/>
                    <a:gd name="connsiteX2" fmla="*/ 5525 w 5524"/>
                    <a:gd name="connsiteY2" fmla="*/ 1333 h 3238"/>
                    <a:gd name="connsiteX3" fmla="*/ 2381 w 5524"/>
                    <a:gd name="connsiteY3" fmla="*/ 3239 h 3238"/>
                    <a:gd name="connsiteX4" fmla="*/ 0 w 5524"/>
                    <a:gd name="connsiteY4" fmla="*/ 1810 h 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3238">
                      <a:moveTo>
                        <a:pt x="0" y="1810"/>
                      </a:moveTo>
                      <a:lnTo>
                        <a:pt x="3143" y="0"/>
                      </a:lnTo>
                      <a:lnTo>
                        <a:pt x="5525" y="1333"/>
                      </a:lnTo>
                      <a:lnTo>
                        <a:pt x="2381" y="3239"/>
                      </a:lnTo>
                      <a:lnTo>
                        <a:pt x="0" y="1810"/>
                      </a:lnTo>
                      <a:close/>
                    </a:path>
                  </a:pathLst>
                </a:custGeom>
                <a:solidFill>
                  <a:srgbClr val="9C9C9C"/>
                </a:solidFill>
                <a:ln w="9525" cap="flat">
                  <a:noFill/>
                  <a:prstDash val="solid"/>
                  <a:miter/>
                </a:ln>
              </p:spPr>
              <p:txBody>
                <a:bodyPr rtlCol="0" anchor="ctr"/>
                <a:lstStyle/>
                <a:p>
                  <a:endParaRPr lang="en-US" sz="1350"/>
                </a:p>
              </p:txBody>
            </p:sp>
            <p:sp>
              <p:nvSpPr>
                <p:cNvPr id="1275" name="Freeform: Shape 1274">
                  <a:extLst>
                    <a:ext uri="{FF2B5EF4-FFF2-40B4-BE49-F238E27FC236}">
                      <a16:creationId xmlns:a16="http://schemas.microsoft.com/office/drawing/2014/main" id="{66244E58-52E3-49C0-91DD-005DF6229ADB}"/>
                    </a:ext>
                  </a:extLst>
                </p:cNvPr>
                <p:cNvSpPr/>
                <p:nvPr/>
              </p:nvSpPr>
              <p:spPr>
                <a:xfrm>
                  <a:off x="2415892" y="2849329"/>
                  <a:ext cx="3333" cy="40766"/>
                </a:xfrm>
                <a:custGeom>
                  <a:avLst/>
                  <a:gdLst>
                    <a:gd name="connsiteX0" fmla="*/ 95 w 3333"/>
                    <a:gd name="connsiteY0" fmla="*/ 1810 h 40766"/>
                    <a:gd name="connsiteX1" fmla="*/ 3334 w 3333"/>
                    <a:gd name="connsiteY1" fmla="*/ 0 h 40766"/>
                    <a:gd name="connsiteX2" fmla="*/ 3143 w 3333"/>
                    <a:gd name="connsiteY2" fmla="*/ 38862 h 40766"/>
                    <a:gd name="connsiteX3" fmla="*/ 0 w 3333"/>
                    <a:gd name="connsiteY3" fmla="*/ 40767 h 40766"/>
                    <a:gd name="connsiteX4" fmla="*/ 95 w 3333"/>
                    <a:gd name="connsiteY4" fmla="*/ 1810 h 4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40766">
                      <a:moveTo>
                        <a:pt x="95" y="1810"/>
                      </a:moveTo>
                      <a:lnTo>
                        <a:pt x="3334" y="0"/>
                      </a:lnTo>
                      <a:lnTo>
                        <a:pt x="3143" y="38862"/>
                      </a:lnTo>
                      <a:lnTo>
                        <a:pt x="0" y="40767"/>
                      </a:lnTo>
                      <a:lnTo>
                        <a:pt x="95" y="1810"/>
                      </a:lnTo>
                      <a:close/>
                    </a:path>
                  </a:pathLst>
                </a:custGeom>
                <a:solidFill>
                  <a:srgbClr val="A5A5A5"/>
                </a:solidFill>
                <a:ln w="9525" cap="flat">
                  <a:noFill/>
                  <a:prstDash val="solid"/>
                  <a:miter/>
                </a:ln>
              </p:spPr>
              <p:txBody>
                <a:bodyPr rtlCol="0" anchor="ctr"/>
                <a:lstStyle/>
                <a:p>
                  <a:endParaRPr lang="en-US" sz="1350"/>
                </a:p>
              </p:txBody>
            </p:sp>
            <p:sp>
              <p:nvSpPr>
                <p:cNvPr id="1276" name="Freeform: Shape 1275">
                  <a:extLst>
                    <a:ext uri="{FF2B5EF4-FFF2-40B4-BE49-F238E27FC236}">
                      <a16:creationId xmlns:a16="http://schemas.microsoft.com/office/drawing/2014/main" id="{2EE3A6E7-0842-411D-B9EC-D24F2CCEB293}"/>
                    </a:ext>
                  </a:extLst>
                </p:cNvPr>
                <p:cNvSpPr/>
                <p:nvPr/>
              </p:nvSpPr>
              <p:spPr>
                <a:xfrm>
                  <a:off x="2415797" y="2942388"/>
                  <a:ext cx="94106" cy="54387"/>
                </a:xfrm>
                <a:custGeom>
                  <a:avLst/>
                  <a:gdLst>
                    <a:gd name="connsiteX0" fmla="*/ 0 w 94106"/>
                    <a:gd name="connsiteY0" fmla="*/ 1810 h 54387"/>
                    <a:gd name="connsiteX1" fmla="*/ 3143 w 94106"/>
                    <a:gd name="connsiteY1" fmla="*/ 0 h 54387"/>
                    <a:gd name="connsiteX2" fmla="*/ 94107 w 94106"/>
                    <a:gd name="connsiteY2" fmla="*/ 52483 h 54387"/>
                    <a:gd name="connsiteX3" fmla="*/ 90868 w 94106"/>
                    <a:gd name="connsiteY3" fmla="*/ 54388 h 54387"/>
                    <a:gd name="connsiteX4" fmla="*/ 0 w 94106"/>
                    <a:gd name="connsiteY4" fmla="*/ 1810 h 54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 h="54387">
                      <a:moveTo>
                        <a:pt x="0" y="1810"/>
                      </a:moveTo>
                      <a:lnTo>
                        <a:pt x="3143" y="0"/>
                      </a:lnTo>
                      <a:lnTo>
                        <a:pt x="94107" y="52483"/>
                      </a:lnTo>
                      <a:lnTo>
                        <a:pt x="90868" y="54388"/>
                      </a:lnTo>
                      <a:lnTo>
                        <a:pt x="0" y="1810"/>
                      </a:lnTo>
                      <a:close/>
                    </a:path>
                  </a:pathLst>
                </a:custGeom>
                <a:solidFill>
                  <a:srgbClr val="9C9C9C"/>
                </a:solidFill>
                <a:ln w="9525" cap="flat">
                  <a:noFill/>
                  <a:prstDash val="solid"/>
                  <a:miter/>
                </a:ln>
              </p:spPr>
              <p:txBody>
                <a:bodyPr rtlCol="0" anchor="ctr"/>
                <a:lstStyle/>
                <a:p>
                  <a:endParaRPr lang="en-US" sz="1350"/>
                </a:p>
              </p:txBody>
            </p:sp>
            <p:sp>
              <p:nvSpPr>
                <p:cNvPr id="1277" name="Freeform: Shape 1276">
                  <a:extLst>
                    <a:ext uri="{FF2B5EF4-FFF2-40B4-BE49-F238E27FC236}">
                      <a16:creationId xmlns:a16="http://schemas.microsoft.com/office/drawing/2014/main" id="{73351555-6882-4D35-839A-8B3C438E8848}"/>
                    </a:ext>
                  </a:extLst>
                </p:cNvPr>
                <p:cNvSpPr/>
                <p:nvPr/>
              </p:nvSpPr>
              <p:spPr>
                <a:xfrm>
                  <a:off x="2506856" y="2946198"/>
                  <a:ext cx="5143" cy="3047"/>
                </a:xfrm>
                <a:custGeom>
                  <a:avLst/>
                  <a:gdLst>
                    <a:gd name="connsiteX0" fmla="*/ 0 w 5143"/>
                    <a:gd name="connsiteY0" fmla="*/ 1810 h 3047"/>
                    <a:gd name="connsiteX1" fmla="*/ 3143 w 5143"/>
                    <a:gd name="connsiteY1" fmla="*/ 0 h 3047"/>
                    <a:gd name="connsiteX2" fmla="*/ 5143 w 5143"/>
                    <a:gd name="connsiteY2" fmla="*/ 1143 h 3047"/>
                    <a:gd name="connsiteX3" fmla="*/ 2000 w 5143"/>
                    <a:gd name="connsiteY3" fmla="*/ 3048 h 3047"/>
                    <a:gd name="connsiteX4" fmla="*/ 0 w 5143"/>
                    <a:gd name="connsiteY4" fmla="*/ 1810 h 3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 h="3047">
                      <a:moveTo>
                        <a:pt x="0" y="1810"/>
                      </a:moveTo>
                      <a:lnTo>
                        <a:pt x="3143" y="0"/>
                      </a:lnTo>
                      <a:lnTo>
                        <a:pt x="5143" y="1143"/>
                      </a:lnTo>
                      <a:lnTo>
                        <a:pt x="2000" y="3048"/>
                      </a:lnTo>
                      <a:lnTo>
                        <a:pt x="0" y="1810"/>
                      </a:lnTo>
                      <a:close/>
                    </a:path>
                  </a:pathLst>
                </a:custGeom>
                <a:solidFill>
                  <a:srgbClr val="9C9C9C"/>
                </a:solidFill>
                <a:ln w="9525" cap="flat">
                  <a:noFill/>
                  <a:prstDash val="solid"/>
                  <a:miter/>
                </a:ln>
              </p:spPr>
              <p:txBody>
                <a:bodyPr rtlCol="0" anchor="ctr"/>
                <a:lstStyle/>
                <a:p>
                  <a:endParaRPr lang="en-US" sz="1350"/>
                </a:p>
              </p:txBody>
            </p:sp>
            <p:sp>
              <p:nvSpPr>
                <p:cNvPr id="1278" name="Freeform: Shape 1277">
                  <a:extLst>
                    <a:ext uri="{FF2B5EF4-FFF2-40B4-BE49-F238E27FC236}">
                      <a16:creationId xmlns:a16="http://schemas.microsoft.com/office/drawing/2014/main" id="{261FCA1C-EE58-46F6-B589-6B5B00B25962}"/>
                    </a:ext>
                  </a:extLst>
                </p:cNvPr>
                <p:cNvSpPr/>
                <p:nvPr/>
              </p:nvSpPr>
              <p:spPr>
                <a:xfrm>
                  <a:off x="2415892" y="2888190"/>
                  <a:ext cx="94107" cy="54387"/>
                </a:xfrm>
                <a:custGeom>
                  <a:avLst/>
                  <a:gdLst>
                    <a:gd name="connsiteX0" fmla="*/ 0 w 94107"/>
                    <a:gd name="connsiteY0" fmla="*/ 1905 h 54387"/>
                    <a:gd name="connsiteX1" fmla="*/ 3143 w 94107"/>
                    <a:gd name="connsiteY1" fmla="*/ 0 h 54387"/>
                    <a:gd name="connsiteX2" fmla="*/ 94107 w 94107"/>
                    <a:gd name="connsiteY2" fmla="*/ 52483 h 54387"/>
                    <a:gd name="connsiteX3" fmla="*/ 90964 w 94107"/>
                    <a:gd name="connsiteY3" fmla="*/ 54388 h 54387"/>
                    <a:gd name="connsiteX4" fmla="*/ 0 w 94107"/>
                    <a:gd name="connsiteY4" fmla="*/ 1905 h 54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7" h="54387">
                      <a:moveTo>
                        <a:pt x="0" y="1905"/>
                      </a:moveTo>
                      <a:lnTo>
                        <a:pt x="3143" y="0"/>
                      </a:lnTo>
                      <a:lnTo>
                        <a:pt x="94107" y="52483"/>
                      </a:lnTo>
                      <a:lnTo>
                        <a:pt x="90964" y="54388"/>
                      </a:lnTo>
                      <a:lnTo>
                        <a:pt x="0" y="1905"/>
                      </a:lnTo>
                      <a:close/>
                    </a:path>
                  </a:pathLst>
                </a:custGeom>
                <a:solidFill>
                  <a:srgbClr val="9C9C9C"/>
                </a:solidFill>
                <a:ln w="9525" cap="flat">
                  <a:noFill/>
                  <a:prstDash val="solid"/>
                  <a:miter/>
                </a:ln>
              </p:spPr>
              <p:txBody>
                <a:bodyPr rtlCol="0" anchor="ctr"/>
                <a:lstStyle/>
                <a:p>
                  <a:endParaRPr lang="en-US" sz="1350"/>
                </a:p>
              </p:txBody>
            </p:sp>
            <p:sp>
              <p:nvSpPr>
                <p:cNvPr id="1279" name="Freeform: Shape 1278">
                  <a:extLst>
                    <a:ext uri="{FF2B5EF4-FFF2-40B4-BE49-F238E27FC236}">
                      <a16:creationId xmlns:a16="http://schemas.microsoft.com/office/drawing/2014/main" id="{A4EDE64C-6A28-4C6F-8E83-002497CA099D}"/>
                    </a:ext>
                  </a:extLst>
                </p:cNvPr>
                <p:cNvSpPr/>
                <p:nvPr/>
              </p:nvSpPr>
              <p:spPr>
                <a:xfrm>
                  <a:off x="2506856" y="2940673"/>
                  <a:ext cx="5238" cy="3047"/>
                </a:xfrm>
                <a:custGeom>
                  <a:avLst/>
                  <a:gdLst>
                    <a:gd name="connsiteX0" fmla="*/ 0 w 5238"/>
                    <a:gd name="connsiteY0" fmla="*/ 1905 h 3047"/>
                    <a:gd name="connsiteX1" fmla="*/ 3143 w 5238"/>
                    <a:gd name="connsiteY1" fmla="*/ 0 h 3047"/>
                    <a:gd name="connsiteX2" fmla="*/ 5239 w 5238"/>
                    <a:gd name="connsiteY2" fmla="*/ 1238 h 3047"/>
                    <a:gd name="connsiteX3" fmla="*/ 2000 w 5238"/>
                    <a:gd name="connsiteY3" fmla="*/ 3048 h 3047"/>
                    <a:gd name="connsiteX4" fmla="*/ 0 w 5238"/>
                    <a:gd name="connsiteY4" fmla="*/ 1905 h 3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 h="3047">
                      <a:moveTo>
                        <a:pt x="0" y="1905"/>
                      </a:moveTo>
                      <a:lnTo>
                        <a:pt x="3143" y="0"/>
                      </a:lnTo>
                      <a:lnTo>
                        <a:pt x="5239" y="1238"/>
                      </a:lnTo>
                      <a:lnTo>
                        <a:pt x="2000" y="3048"/>
                      </a:lnTo>
                      <a:lnTo>
                        <a:pt x="0" y="1905"/>
                      </a:lnTo>
                      <a:close/>
                    </a:path>
                  </a:pathLst>
                </a:custGeom>
                <a:solidFill>
                  <a:srgbClr val="9C9C9C"/>
                </a:solidFill>
                <a:ln w="9525" cap="flat">
                  <a:noFill/>
                  <a:prstDash val="solid"/>
                  <a:miter/>
                </a:ln>
              </p:spPr>
              <p:txBody>
                <a:bodyPr rtlCol="0" anchor="ctr"/>
                <a:lstStyle/>
                <a:p>
                  <a:endParaRPr lang="en-US" sz="1350"/>
                </a:p>
              </p:txBody>
            </p:sp>
            <p:sp>
              <p:nvSpPr>
                <p:cNvPr id="1280" name="Freeform: Shape 1279">
                  <a:extLst>
                    <a:ext uri="{FF2B5EF4-FFF2-40B4-BE49-F238E27FC236}">
                      <a16:creationId xmlns:a16="http://schemas.microsoft.com/office/drawing/2014/main" id="{C693E108-864C-4BCE-8AFE-5D11FB0EDAE3}"/>
                    </a:ext>
                  </a:extLst>
                </p:cNvPr>
                <p:cNvSpPr/>
                <p:nvPr/>
              </p:nvSpPr>
              <p:spPr>
                <a:xfrm>
                  <a:off x="2508856" y="2941912"/>
                  <a:ext cx="3238" cy="7334"/>
                </a:xfrm>
                <a:custGeom>
                  <a:avLst/>
                  <a:gdLst>
                    <a:gd name="connsiteX0" fmla="*/ 0 w 3238"/>
                    <a:gd name="connsiteY0" fmla="*/ 1810 h 7334"/>
                    <a:gd name="connsiteX1" fmla="*/ 3239 w 3238"/>
                    <a:gd name="connsiteY1" fmla="*/ 0 h 7334"/>
                    <a:gd name="connsiteX2" fmla="*/ 3143 w 3238"/>
                    <a:gd name="connsiteY2" fmla="*/ 5429 h 7334"/>
                    <a:gd name="connsiteX3" fmla="*/ 0 w 3238"/>
                    <a:gd name="connsiteY3" fmla="*/ 7334 h 7334"/>
                    <a:gd name="connsiteX4" fmla="*/ 0 w 3238"/>
                    <a:gd name="connsiteY4" fmla="*/ 1810 h 7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 h="7334">
                      <a:moveTo>
                        <a:pt x="0" y="1810"/>
                      </a:moveTo>
                      <a:lnTo>
                        <a:pt x="3239" y="0"/>
                      </a:lnTo>
                      <a:lnTo>
                        <a:pt x="3143" y="5429"/>
                      </a:lnTo>
                      <a:lnTo>
                        <a:pt x="0" y="7334"/>
                      </a:lnTo>
                      <a:lnTo>
                        <a:pt x="0" y="1810"/>
                      </a:lnTo>
                      <a:close/>
                    </a:path>
                  </a:pathLst>
                </a:custGeom>
                <a:solidFill>
                  <a:srgbClr val="A5A5A5"/>
                </a:solidFill>
                <a:ln w="9525" cap="flat">
                  <a:noFill/>
                  <a:prstDash val="solid"/>
                  <a:miter/>
                </a:ln>
              </p:spPr>
              <p:txBody>
                <a:bodyPr rtlCol="0" anchor="ctr"/>
                <a:lstStyle/>
                <a:p>
                  <a:endParaRPr lang="en-US" sz="1350"/>
                </a:p>
              </p:txBody>
            </p:sp>
            <p:sp>
              <p:nvSpPr>
                <p:cNvPr id="1281" name="Freeform: Shape 1280">
                  <a:extLst>
                    <a:ext uri="{FF2B5EF4-FFF2-40B4-BE49-F238E27FC236}">
                      <a16:creationId xmlns:a16="http://schemas.microsoft.com/office/drawing/2014/main" id="{07C59C04-E219-4296-BB85-6A113E7F69A0}"/>
                    </a:ext>
                  </a:extLst>
                </p:cNvPr>
                <p:cNvSpPr/>
                <p:nvPr/>
              </p:nvSpPr>
              <p:spPr>
                <a:xfrm>
                  <a:off x="2411224" y="2841042"/>
                  <a:ext cx="103727" cy="59912"/>
                </a:xfrm>
                <a:custGeom>
                  <a:avLst/>
                  <a:gdLst>
                    <a:gd name="connsiteX0" fmla="*/ 0 w 103727"/>
                    <a:gd name="connsiteY0" fmla="*/ 1905 h 59912"/>
                    <a:gd name="connsiteX1" fmla="*/ 3239 w 103727"/>
                    <a:gd name="connsiteY1" fmla="*/ 0 h 59912"/>
                    <a:gd name="connsiteX2" fmla="*/ 103727 w 103727"/>
                    <a:gd name="connsiteY2" fmla="*/ 58103 h 59912"/>
                    <a:gd name="connsiteX3" fmla="*/ 100584 w 103727"/>
                    <a:gd name="connsiteY3" fmla="*/ 59912 h 59912"/>
                    <a:gd name="connsiteX4" fmla="*/ 0 w 103727"/>
                    <a:gd name="connsiteY4" fmla="*/ 1905 h 59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27" h="59912">
                      <a:moveTo>
                        <a:pt x="0" y="1905"/>
                      </a:moveTo>
                      <a:lnTo>
                        <a:pt x="3239" y="0"/>
                      </a:lnTo>
                      <a:lnTo>
                        <a:pt x="103727" y="58103"/>
                      </a:lnTo>
                      <a:lnTo>
                        <a:pt x="100584" y="59912"/>
                      </a:lnTo>
                      <a:lnTo>
                        <a:pt x="0" y="1905"/>
                      </a:lnTo>
                      <a:close/>
                    </a:path>
                  </a:pathLst>
                </a:custGeom>
                <a:solidFill>
                  <a:srgbClr val="9C9C9C"/>
                </a:solidFill>
                <a:ln w="9525" cap="flat">
                  <a:noFill/>
                  <a:prstDash val="solid"/>
                  <a:miter/>
                </a:ln>
              </p:spPr>
              <p:txBody>
                <a:bodyPr rtlCol="0" anchor="ctr"/>
                <a:lstStyle/>
                <a:p>
                  <a:endParaRPr lang="en-US" sz="1350"/>
                </a:p>
              </p:txBody>
            </p:sp>
            <p:sp>
              <p:nvSpPr>
                <p:cNvPr id="1282" name="Freeform: Shape 1281">
                  <a:extLst>
                    <a:ext uri="{FF2B5EF4-FFF2-40B4-BE49-F238E27FC236}">
                      <a16:creationId xmlns:a16="http://schemas.microsoft.com/office/drawing/2014/main" id="{BD561A88-8428-42D9-86DD-245C722FC017}"/>
                    </a:ext>
                  </a:extLst>
                </p:cNvPr>
                <p:cNvSpPr/>
                <p:nvPr/>
              </p:nvSpPr>
              <p:spPr>
                <a:xfrm>
                  <a:off x="2411224" y="2842947"/>
                  <a:ext cx="100965" cy="162020"/>
                </a:xfrm>
                <a:custGeom>
                  <a:avLst/>
                  <a:gdLst>
                    <a:gd name="connsiteX0" fmla="*/ 0 w 100965"/>
                    <a:gd name="connsiteY0" fmla="*/ 0 h 162020"/>
                    <a:gd name="connsiteX1" fmla="*/ 0 w 100965"/>
                    <a:gd name="connsiteY1" fmla="*/ 104013 h 162020"/>
                    <a:gd name="connsiteX2" fmla="*/ 100489 w 100965"/>
                    <a:gd name="connsiteY2" fmla="*/ 162020 h 162020"/>
                    <a:gd name="connsiteX3" fmla="*/ 100965 w 100965"/>
                    <a:gd name="connsiteY3" fmla="*/ 57817 h 162020"/>
                    <a:gd name="connsiteX4" fmla="*/ 95250 w 100965"/>
                    <a:gd name="connsiteY4" fmla="*/ 60770 h 162020"/>
                    <a:gd name="connsiteX5" fmla="*/ 95250 w 100965"/>
                    <a:gd name="connsiteY5" fmla="*/ 99632 h 162020"/>
                    <a:gd name="connsiteX6" fmla="*/ 4286 w 100965"/>
                    <a:gd name="connsiteY6" fmla="*/ 47149 h 162020"/>
                    <a:gd name="connsiteX7" fmla="*/ 4286 w 100965"/>
                    <a:gd name="connsiteY7" fmla="*/ 47149 h 162020"/>
                    <a:gd name="connsiteX8" fmla="*/ 4286 w 100965"/>
                    <a:gd name="connsiteY8" fmla="*/ 8192 h 162020"/>
                    <a:gd name="connsiteX9" fmla="*/ 95250 w 100965"/>
                    <a:gd name="connsiteY9" fmla="*/ 105061 h 162020"/>
                    <a:gd name="connsiteX10" fmla="*/ 95250 w 100965"/>
                    <a:gd name="connsiteY10" fmla="*/ 153829 h 162020"/>
                    <a:gd name="connsiteX11" fmla="*/ 4382 w 100965"/>
                    <a:gd name="connsiteY11" fmla="*/ 101251 h 162020"/>
                    <a:gd name="connsiteX12" fmla="*/ 4382 w 100965"/>
                    <a:gd name="connsiteY12" fmla="*/ 52578 h 162020"/>
                    <a:gd name="connsiteX13" fmla="*/ 4382 w 100965"/>
                    <a:gd name="connsiteY13" fmla="*/ 52578 h 162020"/>
                    <a:gd name="connsiteX14" fmla="*/ 95345 w 100965"/>
                    <a:gd name="connsiteY14" fmla="*/ 105061 h 16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965" h="162020">
                      <a:moveTo>
                        <a:pt x="0" y="0"/>
                      </a:moveTo>
                      <a:lnTo>
                        <a:pt x="0" y="104013"/>
                      </a:lnTo>
                      <a:lnTo>
                        <a:pt x="100489" y="162020"/>
                      </a:lnTo>
                      <a:lnTo>
                        <a:pt x="100965" y="57817"/>
                      </a:lnTo>
                      <a:close/>
                      <a:moveTo>
                        <a:pt x="95250" y="60770"/>
                      </a:moveTo>
                      <a:lnTo>
                        <a:pt x="95250" y="99632"/>
                      </a:lnTo>
                      <a:lnTo>
                        <a:pt x="4286" y="47149"/>
                      </a:lnTo>
                      <a:lnTo>
                        <a:pt x="4286" y="47149"/>
                      </a:lnTo>
                      <a:lnTo>
                        <a:pt x="4286" y="8192"/>
                      </a:lnTo>
                      <a:close/>
                      <a:moveTo>
                        <a:pt x="95250" y="105061"/>
                      </a:moveTo>
                      <a:lnTo>
                        <a:pt x="95250" y="153829"/>
                      </a:lnTo>
                      <a:lnTo>
                        <a:pt x="4382" y="101251"/>
                      </a:lnTo>
                      <a:lnTo>
                        <a:pt x="4382" y="52578"/>
                      </a:lnTo>
                      <a:lnTo>
                        <a:pt x="4382" y="52578"/>
                      </a:lnTo>
                      <a:lnTo>
                        <a:pt x="95345" y="105061"/>
                      </a:lnTo>
                      <a:close/>
                    </a:path>
                  </a:pathLst>
                </a:custGeom>
                <a:solidFill>
                  <a:srgbClr val="F2F2F2"/>
                </a:solidFill>
                <a:ln w="9525" cap="flat">
                  <a:noFill/>
                  <a:prstDash val="solid"/>
                  <a:miter/>
                </a:ln>
              </p:spPr>
              <p:txBody>
                <a:bodyPr rtlCol="0" anchor="ctr"/>
                <a:lstStyle/>
                <a:p>
                  <a:endParaRPr lang="en-US" sz="1350"/>
                </a:p>
              </p:txBody>
            </p:sp>
            <p:sp>
              <p:nvSpPr>
                <p:cNvPr id="1283" name="Freeform: Shape 1282">
                  <a:extLst>
                    <a:ext uri="{FF2B5EF4-FFF2-40B4-BE49-F238E27FC236}">
                      <a16:creationId xmlns:a16="http://schemas.microsoft.com/office/drawing/2014/main" id="{3A460F9B-706C-4496-9EA1-C4D78BFF6552}"/>
                    </a:ext>
                  </a:extLst>
                </p:cNvPr>
                <p:cNvSpPr/>
                <p:nvPr/>
              </p:nvSpPr>
              <p:spPr>
                <a:xfrm>
                  <a:off x="2511427" y="2899144"/>
                  <a:ext cx="3524" cy="105822"/>
                </a:xfrm>
                <a:custGeom>
                  <a:avLst/>
                  <a:gdLst>
                    <a:gd name="connsiteX0" fmla="*/ 381 w 3524"/>
                    <a:gd name="connsiteY0" fmla="*/ 1810 h 105822"/>
                    <a:gd name="connsiteX1" fmla="*/ 3524 w 3524"/>
                    <a:gd name="connsiteY1" fmla="*/ 0 h 105822"/>
                    <a:gd name="connsiteX2" fmla="*/ 3238 w 3524"/>
                    <a:gd name="connsiteY2" fmla="*/ 104013 h 105822"/>
                    <a:gd name="connsiteX3" fmla="*/ 0 w 3524"/>
                    <a:gd name="connsiteY3" fmla="*/ 105823 h 105822"/>
                    <a:gd name="connsiteX4" fmla="*/ 381 w 3524"/>
                    <a:gd name="connsiteY4" fmla="*/ 1810 h 105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4" h="105822">
                      <a:moveTo>
                        <a:pt x="381" y="1810"/>
                      </a:moveTo>
                      <a:lnTo>
                        <a:pt x="3524" y="0"/>
                      </a:lnTo>
                      <a:lnTo>
                        <a:pt x="3238" y="104013"/>
                      </a:lnTo>
                      <a:lnTo>
                        <a:pt x="0" y="105823"/>
                      </a:lnTo>
                      <a:lnTo>
                        <a:pt x="381" y="1810"/>
                      </a:lnTo>
                      <a:close/>
                    </a:path>
                  </a:pathLst>
                </a:custGeom>
                <a:solidFill>
                  <a:srgbClr val="7A7A7A"/>
                </a:solidFill>
                <a:ln w="9525" cap="flat">
                  <a:noFill/>
                  <a:prstDash val="solid"/>
                  <a:miter/>
                </a:ln>
              </p:spPr>
              <p:txBody>
                <a:bodyPr rtlCol="0" anchor="ctr"/>
                <a:lstStyle/>
                <a:p>
                  <a:endParaRPr lang="en-US" sz="1350"/>
                </a:p>
              </p:txBody>
            </p:sp>
          </p:grpSp>
          <p:sp>
            <p:nvSpPr>
              <p:cNvPr id="1284" name="Freeform: Shape 1283">
                <a:extLst>
                  <a:ext uri="{FF2B5EF4-FFF2-40B4-BE49-F238E27FC236}">
                    <a16:creationId xmlns:a16="http://schemas.microsoft.com/office/drawing/2014/main" id="{2ADCAE12-D858-4625-8B07-9DC2BFD8EA78}"/>
                  </a:ext>
                </a:extLst>
              </p:cNvPr>
              <p:cNvSpPr/>
              <p:nvPr/>
            </p:nvSpPr>
            <p:spPr>
              <a:xfrm>
                <a:off x="2560767" y="2934387"/>
                <a:ext cx="95345" cy="153638"/>
              </a:xfrm>
              <a:custGeom>
                <a:avLst/>
                <a:gdLst>
                  <a:gd name="connsiteX0" fmla="*/ 0 w 95345"/>
                  <a:gd name="connsiteY0" fmla="*/ 98584 h 153638"/>
                  <a:gd name="connsiteX1" fmla="*/ 95345 w 95345"/>
                  <a:gd name="connsiteY1" fmla="*/ 153638 h 153638"/>
                  <a:gd name="connsiteX2" fmla="*/ 95345 w 95345"/>
                  <a:gd name="connsiteY2" fmla="*/ 54959 h 153638"/>
                  <a:gd name="connsiteX3" fmla="*/ 0 w 95345"/>
                  <a:gd name="connsiteY3" fmla="*/ 0 h 153638"/>
                  <a:gd name="connsiteX4" fmla="*/ 0 w 95345"/>
                  <a:gd name="connsiteY4" fmla="*/ 98584 h 153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45" h="153638">
                    <a:moveTo>
                      <a:pt x="0" y="98584"/>
                    </a:moveTo>
                    <a:lnTo>
                      <a:pt x="95345" y="153638"/>
                    </a:lnTo>
                    <a:lnTo>
                      <a:pt x="95345" y="54959"/>
                    </a:lnTo>
                    <a:lnTo>
                      <a:pt x="0" y="0"/>
                    </a:lnTo>
                    <a:lnTo>
                      <a:pt x="0" y="98584"/>
                    </a:lnTo>
                    <a:close/>
                  </a:path>
                </a:pathLst>
              </a:custGeom>
              <a:solidFill>
                <a:srgbClr val="56C5F2"/>
              </a:solidFill>
              <a:ln w="9525" cap="flat">
                <a:noFill/>
                <a:prstDash val="solid"/>
                <a:miter/>
              </a:ln>
            </p:spPr>
            <p:txBody>
              <a:bodyPr rtlCol="0" anchor="ctr"/>
              <a:lstStyle/>
              <a:p>
                <a:endParaRPr lang="en-US" sz="1350"/>
              </a:p>
            </p:txBody>
          </p:sp>
          <p:grpSp>
            <p:nvGrpSpPr>
              <p:cNvPr id="1285" name="Graphic 2">
                <a:extLst>
                  <a:ext uri="{FF2B5EF4-FFF2-40B4-BE49-F238E27FC236}">
                    <a16:creationId xmlns:a16="http://schemas.microsoft.com/office/drawing/2014/main" id="{F6DD1E28-019D-4C11-AC8D-5E310AD96AF3}"/>
                  </a:ext>
                </a:extLst>
              </p:cNvPr>
              <p:cNvGrpSpPr/>
              <p:nvPr/>
            </p:nvGrpSpPr>
            <p:grpSpPr>
              <a:xfrm>
                <a:off x="2556862" y="2926100"/>
                <a:ext cx="103632" cy="163925"/>
                <a:chOff x="2556862" y="2926100"/>
                <a:chExt cx="103632" cy="163925"/>
              </a:xfrm>
            </p:grpSpPr>
            <p:sp>
              <p:nvSpPr>
                <p:cNvPr id="1286" name="Freeform: Shape 1285">
                  <a:extLst>
                    <a:ext uri="{FF2B5EF4-FFF2-40B4-BE49-F238E27FC236}">
                      <a16:creationId xmlns:a16="http://schemas.microsoft.com/office/drawing/2014/main" id="{548D4465-4C7C-4906-B978-9E0CE8CA7104}"/>
                    </a:ext>
                  </a:extLst>
                </p:cNvPr>
                <p:cNvSpPr/>
                <p:nvPr/>
              </p:nvSpPr>
              <p:spPr>
                <a:xfrm>
                  <a:off x="2561339" y="2978678"/>
                  <a:ext cx="3333" cy="50577"/>
                </a:xfrm>
                <a:custGeom>
                  <a:avLst/>
                  <a:gdLst>
                    <a:gd name="connsiteX0" fmla="*/ 190 w 3333"/>
                    <a:gd name="connsiteY0" fmla="*/ 1905 h 50577"/>
                    <a:gd name="connsiteX1" fmla="*/ 3334 w 3333"/>
                    <a:gd name="connsiteY1" fmla="*/ 0 h 50577"/>
                    <a:gd name="connsiteX2" fmla="*/ 3143 w 3333"/>
                    <a:gd name="connsiteY2" fmla="*/ 48673 h 50577"/>
                    <a:gd name="connsiteX3" fmla="*/ 0 w 3333"/>
                    <a:gd name="connsiteY3" fmla="*/ 50578 h 50577"/>
                    <a:gd name="connsiteX4" fmla="*/ 190 w 3333"/>
                    <a:gd name="connsiteY4" fmla="*/ 1905 h 50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50577">
                      <a:moveTo>
                        <a:pt x="190" y="1905"/>
                      </a:moveTo>
                      <a:lnTo>
                        <a:pt x="3334" y="0"/>
                      </a:lnTo>
                      <a:lnTo>
                        <a:pt x="3143" y="48673"/>
                      </a:lnTo>
                      <a:lnTo>
                        <a:pt x="0" y="50578"/>
                      </a:lnTo>
                      <a:lnTo>
                        <a:pt x="190" y="1905"/>
                      </a:lnTo>
                      <a:close/>
                    </a:path>
                  </a:pathLst>
                </a:custGeom>
                <a:solidFill>
                  <a:srgbClr val="A5A5A5"/>
                </a:solidFill>
                <a:ln w="9525" cap="flat">
                  <a:noFill/>
                  <a:prstDash val="solid"/>
                  <a:miter/>
                </a:ln>
              </p:spPr>
              <p:txBody>
                <a:bodyPr rtlCol="0" anchor="ctr"/>
                <a:lstStyle/>
                <a:p>
                  <a:endParaRPr lang="en-US" sz="1350"/>
                </a:p>
              </p:txBody>
            </p:sp>
            <p:sp>
              <p:nvSpPr>
                <p:cNvPr id="1287" name="Freeform: Shape 1286">
                  <a:extLst>
                    <a:ext uri="{FF2B5EF4-FFF2-40B4-BE49-F238E27FC236}">
                      <a16:creationId xmlns:a16="http://schemas.microsoft.com/office/drawing/2014/main" id="{7939CFE9-68C6-457C-ACF4-E624E1F50938}"/>
                    </a:ext>
                  </a:extLst>
                </p:cNvPr>
                <p:cNvSpPr/>
                <p:nvPr/>
              </p:nvSpPr>
              <p:spPr>
                <a:xfrm>
                  <a:off x="2559148" y="2977344"/>
                  <a:ext cx="5524" cy="3238"/>
                </a:xfrm>
                <a:custGeom>
                  <a:avLst/>
                  <a:gdLst>
                    <a:gd name="connsiteX0" fmla="*/ 0 w 5524"/>
                    <a:gd name="connsiteY0" fmla="*/ 1810 h 3238"/>
                    <a:gd name="connsiteX1" fmla="*/ 3143 w 5524"/>
                    <a:gd name="connsiteY1" fmla="*/ 0 h 3238"/>
                    <a:gd name="connsiteX2" fmla="*/ 5525 w 5524"/>
                    <a:gd name="connsiteY2" fmla="*/ 1333 h 3238"/>
                    <a:gd name="connsiteX3" fmla="*/ 2381 w 5524"/>
                    <a:gd name="connsiteY3" fmla="*/ 3239 h 3238"/>
                    <a:gd name="connsiteX4" fmla="*/ 0 w 5524"/>
                    <a:gd name="connsiteY4" fmla="*/ 1810 h 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3238">
                      <a:moveTo>
                        <a:pt x="0" y="1810"/>
                      </a:moveTo>
                      <a:lnTo>
                        <a:pt x="3143" y="0"/>
                      </a:lnTo>
                      <a:lnTo>
                        <a:pt x="5525" y="1333"/>
                      </a:lnTo>
                      <a:lnTo>
                        <a:pt x="2381" y="3239"/>
                      </a:lnTo>
                      <a:lnTo>
                        <a:pt x="0" y="1810"/>
                      </a:lnTo>
                      <a:close/>
                    </a:path>
                  </a:pathLst>
                </a:custGeom>
                <a:solidFill>
                  <a:srgbClr val="9C9C9C"/>
                </a:solidFill>
                <a:ln w="9525" cap="flat">
                  <a:noFill/>
                  <a:prstDash val="solid"/>
                  <a:miter/>
                </a:ln>
              </p:spPr>
              <p:txBody>
                <a:bodyPr rtlCol="0" anchor="ctr"/>
                <a:lstStyle/>
                <a:p>
                  <a:endParaRPr lang="en-US" sz="1350"/>
                </a:p>
              </p:txBody>
            </p:sp>
            <p:sp>
              <p:nvSpPr>
                <p:cNvPr id="1288" name="Freeform: Shape 1287">
                  <a:extLst>
                    <a:ext uri="{FF2B5EF4-FFF2-40B4-BE49-F238E27FC236}">
                      <a16:creationId xmlns:a16="http://schemas.microsoft.com/office/drawing/2014/main" id="{31A613DE-598F-43EE-9BEC-D4D237BC9922}"/>
                    </a:ext>
                  </a:extLst>
                </p:cNvPr>
                <p:cNvSpPr/>
                <p:nvPr/>
              </p:nvSpPr>
              <p:spPr>
                <a:xfrm>
                  <a:off x="2559148" y="2971820"/>
                  <a:ext cx="3143" cy="7334"/>
                </a:xfrm>
                <a:custGeom>
                  <a:avLst/>
                  <a:gdLst>
                    <a:gd name="connsiteX0" fmla="*/ 0 w 3143"/>
                    <a:gd name="connsiteY0" fmla="*/ 1905 h 7334"/>
                    <a:gd name="connsiteX1" fmla="*/ 3143 w 3143"/>
                    <a:gd name="connsiteY1" fmla="*/ 0 h 7334"/>
                    <a:gd name="connsiteX2" fmla="*/ 3143 w 3143"/>
                    <a:gd name="connsiteY2" fmla="*/ 5524 h 7334"/>
                    <a:gd name="connsiteX3" fmla="*/ 0 w 3143"/>
                    <a:gd name="connsiteY3" fmla="*/ 7334 h 7334"/>
                    <a:gd name="connsiteX4" fmla="*/ 0 w 3143"/>
                    <a:gd name="connsiteY4" fmla="*/ 1905 h 7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 h="7334">
                      <a:moveTo>
                        <a:pt x="0" y="1905"/>
                      </a:moveTo>
                      <a:lnTo>
                        <a:pt x="3143" y="0"/>
                      </a:lnTo>
                      <a:lnTo>
                        <a:pt x="3143" y="5524"/>
                      </a:lnTo>
                      <a:lnTo>
                        <a:pt x="0" y="7334"/>
                      </a:lnTo>
                      <a:lnTo>
                        <a:pt x="0" y="1905"/>
                      </a:lnTo>
                      <a:close/>
                    </a:path>
                  </a:pathLst>
                </a:custGeom>
                <a:solidFill>
                  <a:srgbClr val="A5A5A5"/>
                </a:solidFill>
                <a:ln w="9525" cap="flat">
                  <a:noFill/>
                  <a:prstDash val="solid"/>
                  <a:miter/>
                </a:ln>
              </p:spPr>
              <p:txBody>
                <a:bodyPr rtlCol="0" anchor="ctr"/>
                <a:lstStyle/>
                <a:p>
                  <a:endParaRPr lang="en-US" sz="1350"/>
                </a:p>
              </p:txBody>
            </p:sp>
            <p:sp>
              <p:nvSpPr>
                <p:cNvPr id="1289" name="Freeform: Shape 1288">
                  <a:extLst>
                    <a:ext uri="{FF2B5EF4-FFF2-40B4-BE49-F238E27FC236}">
                      <a16:creationId xmlns:a16="http://schemas.microsoft.com/office/drawing/2014/main" id="{0A00227C-844D-4BA7-BD86-899ACE8DAA50}"/>
                    </a:ext>
                  </a:extLst>
                </p:cNvPr>
                <p:cNvSpPr/>
                <p:nvPr/>
              </p:nvSpPr>
              <p:spPr>
                <a:xfrm>
                  <a:off x="2559148" y="2971820"/>
                  <a:ext cx="5524" cy="3238"/>
                </a:xfrm>
                <a:custGeom>
                  <a:avLst/>
                  <a:gdLst>
                    <a:gd name="connsiteX0" fmla="*/ 0 w 5524"/>
                    <a:gd name="connsiteY0" fmla="*/ 1905 h 3238"/>
                    <a:gd name="connsiteX1" fmla="*/ 3143 w 5524"/>
                    <a:gd name="connsiteY1" fmla="*/ 0 h 3238"/>
                    <a:gd name="connsiteX2" fmla="*/ 5525 w 5524"/>
                    <a:gd name="connsiteY2" fmla="*/ 1429 h 3238"/>
                    <a:gd name="connsiteX3" fmla="*/ 2381 w 5524"/>
                    <a:gd name="connsiteY3" fmla="*/ 3238 h 3238"/>
                    <a:gd name="connsiteX4" fmla="*/ 0 w 5524"/>
                    <a:gd name="connsiteY4" fmla="*/ 1905 h 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3238">
                      <a:moveTo>
                        <a:pt x="0" y="1905"/>
                      </a:moveTo>
                      <a:lnTo>
                        <a:pt x="3143" y="0"/>
                      </a:lnTo>
                      <a:lnTo>
                        <a:pt x="5525" y="1429"/>
                      </a:lnTo>
                      <a:lnTo>
                        <a:pt x="2381" y="3238"/>
                      </a:lnTo>
                      <a:lnTo>
                        <a:pt x="0" y="1905"/>
                      </a:lnTo>
                      <a:close/>
                    </a:path>
                  </a:pathLst>
                </a:custGeom>
                <a:solidFill>
                  <a:srgbClr val="9C9C9C"/>
                </a:solidFill>
                <a:ln w="9525" cap="flat">
                  <a:noFill/>
                  <a:prstDash val="solid"/>
                  <a:miter/>
                </a:ln>
              </p:spPr>
              <p:txBody>
                <a:bodyPr rtlCol="0" anchor="ctr"/>
                <a:lstStyle/>
                <a:p>
                  <a:endParaRPr lang="en-US" sz="1350"/>
                </a:p>
              </p:txBody>
            </p:sp>
            <p:sp>
              <p:nvSpPr>
                <p:cNvPr id="1290" name="Freeform: Shape 1289">
                  <a:extLst>
                    <a:ext uri="{FF2B5EF4-FFF2-40B4-BE49-F238E27FC236}">
                      <a16:creationId xmlns:a16="http://schemas.microsoft.com/office/drawing/2014/main" id="{758AD6D6-7335-446A-9A18-ADDC135BEFE6}"/>
                    </a:ext>
                  </a:extLst>
                </p:cNvPr>
                <p:cNvSpPr/>
                <p:nvPr/>
              </p:nvSpPr>
              <p:spPr>
                <a:xfrm>
                  <a:off x="2561529" y="2934387"/>
                  <a:ext cx="3238" cy="40671"/>
                </a:xfrm>
                <a:custGeom>
                  <a:avLst/>
                  <a:gdLst>
                    <a:gd name="connsiteX0" fmla="*/ 95 w 3238"/>
                    <a:gd name="connsiteY0" fmla="*/ 1810 h 40671"/>
                    <a:gd name="connsiteX1" fmla="*/ 3239 w 3238"/>
                    <a:gd name="connsiteY1" fmla="*/ 0 h 40671"/>
                    <a:gd name="connsiteX2" fmla="*/ 3143 w 3238"/>
                    <a:gd name="connsiteY2" fmla="*/ 38862 h 40671"/>
                    <a:gd name="connsiteX3" fmla="*/ 0 w 3238"/>
                    <a:gd name="connsiteY3" fmla="*/ 40672 h 40671"/>
                    <a:gd name="connsiteX4" fmla="*/ 95 w 3238"/>
                    <a:gd name="connsiteY4" fmla="*/ 1810 h 40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 h="40671">
                      <a:moveTo>
                        <a:pt x="95" y="1810"/>
                      </a:moveTo>
                      <a:lnTo>
                        <a:pt x="3239" y="0"/>
                      </a:lnTo>
                      <a:lnTo>
                        <a:pt x="3143" y="38862"/>
                      </a:lnTo>
                      <a:lnTo>
                        <a:pt x="0" y="40672"/>
                      </a:lnTo>
                      <a:lnTo>
                        <a:pt x="95" y="1810"/>
                      </a:lnTo>
                      <a:close/>
                    </a:path>
                  </a:pathLst>
                </a:custGeom>
                <a:solidFill>
                  <a:srgbClr val="A5A5A5"/>
                </a:solidFill>
                <a:ln w="9525" cap="flat">
                  <a:noFill/>
                  <a:prstDash val="solid"/>
                  <a:miter/>
                </a:ln>
              </p:spPr>
              <p:txBody>
                <a:bodyPr rtlCol="0" anchor="ctr"/>
                <a:lstStyle/>
                <a:p>
                  <a:endParaRPr lang="en-US" sz="1350"/>
                </a:p>
              </p:txBody>
            </p:sp>
            <p:sp>
              <p:nvSpPr>
                <p:cNvPr id="1291" name="Freeform: Shape 1290">
                  <a:extLst>
                    <a:ext uri="{FF2B5EF4-FFF2-40B4-BE49-F238E27FC236}">
                      <a16:creationId xmlns:a16="http://schemas.microsoft.com/office/drawing/2014/main" id="{D349E5D2-1624-40C1-861E-BF8AD5C79BCB}"/>
                    </a:ext>
                  </a:extLst>
                </p:cNvPr>
                <p:cNvSpPr/>
                <p:nvPr/>
              </p:nvSpPr>
              <p:spPr>
                <a:xfrm>
                  <a:off x="2561339" y="3027351"/>
                  <a:ext cx="94106" cy="54387"/>
                </a:xfrm>
                <a:custGeom>
                  <a:avLst/>
                  <a:gdLst>
                    <a:gd name="connsiteX0" fmla="*/ 0 w 94106"/>
                    <a:gd name="connsiteY0" fmla="*/ 1905 h 54387"/>
                    <a:gd name="connsiteX1" fmla="*/ 3143 w 94106"/>
                    <a:gd name="connsiteY1" fmla="*/ 0 h 54387"/>
                    <a:gd name="connsiteX2" fmla="*/ 94107 w 94106"/>
                    <a:gd name="connsiteY2" fmla="*/ 52578 h 54387"/>
                    <a:gd name="connsiteX3" fmla="*/ 90964 w 94106"/>
                    <a:gd name="connsiteY3" fmla="*/ 54388 h 54387"/>
                    <a:gd name="connsiteX4" fmla="*/ 0 w 94106"/>
                    <a:gd name="connsiteY4" fmla="*/ 1905 h 54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 h="54387">
                      <a:moveTo>
                        <a:pt x="0" y="1905"/>
                      </a:moveTo>
                      <a:lnTo>
                        <a:pt x="3143" y="0"/>
                      </a:lnTo>
                      <a:lnTo>
                        <a:pt x="94107" y="52578"/>
                      </a:lnTo>
                      <a:lnTo>
                        <a:pt x="90964" y="54388"/>
                      </a:lnTo>
                      <a:lnTo>
                        <a:pt x="0" y="1905"/>
                      </a:lnTo>
                      <a:close/>
                    </a:path>
                  </a:pathLst>
                </a:custGeom>
                <a:solidFill>
                  <a:srgbClr val="9C9C9C"/>
                </a:solidFill>
                <a:ln w="9525" cap="flat">
                  <a:noFill/>
                  <a:prstDash val="solid"/>
                  <a:miter/>
                </a:ln>
              </p:spPr>
              <p:txBody>
                <a:bodyPr rtlCol="0" anchor="ctr"/>
                <a:lstStyle/>
                <a:p>
                  <a:endParaRPr lang="en-US" sz="1350"/>
                </a:p>
              </p:txBody>
            </p:sp>
            <p:sp>
              <p:nvSpPr>
                <p:cNvPr id="1292" name="Freeform: Shape 1291">
                  <a:extLst>
                    <a:ext uri="{FF2B5EF4-FFF2-40B4-BE49-F238E27FC236}">
                      <a16:creationId xmlns:a16="http://schemas.microsoft.com/office/drawing/2014/main" id="{C120B295-F97A-4B56-A1A7-5AB80E86C915}"/>
                    </a:ext>
                  </a:extLst>
                </p:cNvPr>
                <p:cNvSpPr/>
                <p:nvPr/>
              </p:nvSpPr>
              <p:spPr>
                <a:xfrm>
                  <a:off x="2652398" y="3031256"/>
                  <a:ext cx="5238" cy="2952"/>
                </a:xfrm>
                <a:custGeom>
                  <a:avLst/>
                  <a:gdLst>
                    <a:gd name="connsiteX0" fmla="*/ 0 w 5238"/>
                    <a:gd name="connsiteY0" fmla="*/ 1810 h 2952"/>
                    <a:gd name="connsiteX1" fmla="*/ 3238 w 5238"/>
                    <a:gd name="connsiteY1" fmla="*/ 0 h 2952"/>
                    <a:gd name="connsiteX2" fmla="*/ 5239 w 5238"/>
                    <a:gd name="connsiteY2" fmla="*/ 1143 h 2952"/>
                    <a:gd name="connsiteX3" fmla="*/ 2096 w 5238"/>
                    <a:gd name="connsiteY3" fmla="*/ 2953 h 2952"/>
                    <a:gd name="connsiteX4" fmla="*/ 0 w 5238"/>
                    <a:gd name="connsiteY4" fmla="*/ 1810 h 2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 h="2952">
                      <a:moveTo>
                        <a:pt x="0" y="1810"/>
                      </a:moveTo>
                      <a:lnTo>
                        <a:pt x="3238" y="0"/>
                      </a:lnTo>
                      <a:lnTo>
                        <a:pt x="5239" y="1143"/>
                      </a:lnTo>
                      <a:lnTo>
                        <a:pt x="2096" y="2953"/>
                      </a:lnTo>
                      <a:lnTo>
                        <a:pt x="0" y="1810"/>
                      </a:lnTo>
                      <a:close/>
                    </a:path>
                  </a:pathLst>
                </a:custGeom>
                <a:solidFill>
                  <a:srgbClr val="9C9C9C"/>
                </a:solidFill>
                <a:ln w="9525" cap="flat">
                  <a:noFill/>
                  <a:prstDash val="solid"/>
                  <a:miter/>
                </a:ln>
              </p:spPr>
              <p:txBody>
                <a:bodyPr rtlCol="0" anchor="ctr"/>
                <a:lstStyle/>
                <a:p>
                  <a:endParaRPr lang="en-US" sz="1350"/>
                </a:p>
              </p:txBody>
            </p:sp>
            <p:sp>
              <p:nvSpPr>
                <p:cNvPr id="1293" name="Freeform: Shape 1292">
                  <a:extLst>
                    <a:ext uri="{FF2B5EF4-FFF2-40B4-BE49-F238E27FC236}">
                      <a16:creationId xmlns:a16="http://schemas.microsoft.com/office/drawing/2014/main" id="{22B6218A-215B-4ABB-8C12-7EF8298AA493}"/>
                    </a:ext>
                  </a:extLst>
                </p:cNvPr>
                <p:cNvSpPr/>
                <p:nvPr/>
              </p:nvSpPr>
              <p:spPr>
                <a:xfrm>
                  <a:off x="2561529" y="2973249"/>
                  <a:ext cx="94107" cy="54292"/>
                </a:xfrm>
                <a:custGeom>
                  <a:avLst/>
                  <a:gdLst>
                    <a:gd name="connsiteX0" fmla="*/ 0 w 94107"/>
                    <a:gd name="connsiteY0" fmla="*/ 1810 h 54292"/>
                    <a:gd name="connsiteX1" fmla="*/ 3143 w 94107"/>
                    <a:gd name="connsiteY1" fmla="*/ 0 h 54292"/>
                    <a:gd name="connsiteX2" fmla="*/ 94107 w 94107"/>
                    <a:gd name="connsiteY2" fmla="*/ 52483 h 54292"/>
                    <a:gd name="connsiteX3" fmla="*/ 90964 w 94107"/>
                    <a:gd name="connsiteY3" fmla="*/ 54292 h 54292"/>
                    <a:gd name="connsiteX4" fmla="*/ 0 w 94107"/>
                    <a:gd name="connsiteY4" fmla="*/ 181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7" h="54292">
                      <a:moveTo>
                        <a:pt x="0" y="1810"/>
                      </a:moveTo>
                      <a:lnTo>
                        <a:pt x="3143" y="0"/>
                      </a:lnTo>
                      <a:lnTo>
                        <a:pt x="94107" y="52483"/>
                      </a:lnTo>
                      <a:lnTo>
                        <a:pt x="90964" y="54292"/>
                      </a:lnTo>
                      <a:lnTo>
                        <a:pt x="0" y="1810"/>
                      </a:lnTo>
                      <a:close/>
                    </a:path>
                  </a:pathLst>
                </a:custGeom>
                <a:solidFill>
                  <a:srgbClr val="9C9C9C"/>
                </a:solidFill>
                <a:ln w="9525" cap="flat">
                  <a:noFill/>
                  <a:prstDash val="solid"/>
                  <a:miter/>
                </a:ln>
              </p:spPr>
              <p:txBody>
                <a:bodyPr rtlCol="0" anchor="ctr"/>
                <a:lstStyle/>
                <a:p>
                  <a:endParaRPr lang="en-US" sz="1350"/>
                </a:p>
              </p:txBody>
            </p:sp>
            <p:sp>
              <p:nvSpPr>
                <p:cNvPr id="1294" name="Freeform: Shape 1293">
                  <a:extLst>
                    <a:ext uri="{FF2B5EF4-FFF2-40B4-BE49-F238E27FC236}">
                      <a16:creationId xmlns:a16="http://schemas.microsoft.com/office/drawing/2014/main" id="{F39CD750-757D-4BAA-924A-39560CC08363}"/>
                    </a:ext>
                  </a:extLst>
                </p:cNvPr>
                <p:cNvSpPr/>
                <p:nvPr/>
              </p:nvSpPr>
              <p:spPr>
                <a:xfrm>
                  <a:off x="2652493" y="3025731"/>
                  <a:ext cx="5143" cy="3048"/>
                </a:xfrm>
                <a:custGeom>
                  <a:avLst/>
                  <a:gdLst>
                    <a:gd name="connsiteX0" fmla="*/ 0 w 5143"/>
                    <a:gd name="connsiteY0" fmla="*/ 1810 h 3048"/>
                    <a:gd name="connsiteX1" fmla="*/ 3143 w 5143"/>
                    <a:gd name="connsiteY1" fmla="*/ 0 h 3048"/>
                    <a:gd name="connsiteX2" fmla="*/ 5144 w 5143"/>
                    <a:gd name="connsiteY2" fmla="*/ 1143 h 3048"/>
                    <a:gd name="connsiteX3" fmla="*/ 2000 w 5143"/>
                    <a:gd name="connsiteY3" fmla="*/ 3048 h 3048"/>
                    <a:gd name="connsiteX4" fmla="*/ 0 w 5143"/>
                    <a:gd name="connsiteY4" fmla="*/ 1810 h 3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 h="3048">
                      <a:moveTo>
                        <a:pt x="0" y="1810"/>
                      </a:moveTo>
                      <a:lnTo>
                        <a:pt x="3143" y="0"/>
                      </a:lnTo>
                      <a:lnTo>
                        <a:pt x="5144" y="1143"/>
                      </a:lnTo>
                      <a:lnTo>
                        <a:pt x="2000" y="3048"/>
                      </a:lnTo>
                      <a:lnTo>
                        <a:pt x="0" y="1810"/>
                      </a:lnTo>
                      <a:close/>
                    </a:path>
                  </a:pathLst>
                </a:custGeom>
                <a:solidFill>
                  <a:srgbClr val="9C9C9C"/>
                </a:solidFill>
                <a:ln w="9525" cap="flat">
                  <a:noFill/>
                  <a:prstDash val="solid"/>
                  <a:miter/>
                </a:ln>
              </p:spPr>
              <p:txBody>
                <a:bodyPr rtlCol="0" anchor="ctr"/>
                <a:lstStyle/>
                <a:p>
                  <a:endParaRPr lang="en-US" sz="1350"/>
                </a:p>
              </p:txBody>
            </p:sp>
            <p:sp>
              <p:nvSpPr>
                <p:cNvPr id="1295" name="Freeform: Shape 1294">
                  <a:extLst>
                    <a:ext uri="{FF2B5EF4-FFF2-40B4-BE49-F238E27FC236}">
                      <a16:creationId xmlns:a16="http://schemas.microsoft.com/office/drawing/2014/main" id="{AA2BE049-FBB2-4914-AE3F-4842DA554CE4}"/>
                    </a:ext>
                  </a:extLst>
                </p:cNvPr>
                <p:cNvSpPr/>
                <p:nvPr/>
              </p:nvSpPr>
              <p:spPr>
                <a:xfrm>
                  <a:off x="2654493" y="3026875"/>
                  <a:ext cx="3143" cy="7334"/>
                </a:xfrm>
                <a:custGeom>
                  <a:avLst/>
                  <a:gdLst>
                    <a:gd name="connsiteX0" fmla="*/ 0 w 3143"/>
                    <a:gd name="connsiteY0" fmla="*/ 1905 h 7334"/>
                    <a:gd name="connsiteX1" fmla="*/ 3143 w 3143"/>
                    <a:gd name="connsiteY1" fmla="*/ 0 h 7334"/>
                    <a:gd name="connsiteX2" fmla="*/ 3143 w 3143"/>
                    <a:gd name="connsiteY2" fmla="*/ 5525 h 7334"/>
                    <a:gd name="connsiteX3" fmla="*/ 0 w 3143"/>
                    <a:gd name="connsiteY3" fmla="*/ 7334 h 7334"/>
                    <a:gd name="connsiteX4" fmla="*/ 0 w 3143"/>
                    <a:gd name="connsiteY4" fmla="*/ 1905 h 7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 h="7334">
                      <a:moveTo>
                        <a:pt x="0" y="1905"/>
                      </a:moveTo>
                      <a:lnTo>
                        <a:pt x="3143" y="0"/>
                      </a:lnTo>
                      <a:lnTo>
                        <a:pt x="3143" y="5525"/>
                      </a:lnTo>
                      <a:lnTo>
                        <a:pt x="0" y="7334"/>
                      </a:lnTo>
                      <a:lnTo>
                        <a:pt x="0" y="1905"/>
                      </a:lnTo>
                      <a:close/>
                    </a:path>
                  </a:pathLst>
                </a:custGeom>
                <a:solidFill>
                  <a:srgbClr val="A5A5A5"/>
                </a:solidFill>
                <a:ln w="9525" cap="flat">
                  <a:noFill/>
                  <a:prstDash val="solid"/>
                  <a:miter/>
                </a:ln>
              </p:spPr>
              <p:txBody>
                <a:bodyPr rtlCol="0" anchor="ctr"/>
                <a:lstStyle/>
                <a:p>
                  <a:endParaRPr lang="en-US" sz="1350"/>
                </a:p>
              </p:txBody>
            </p:sp>
            <p:sp>
              <p:nvSpPr>
                <p:cNvPr id="1296" name="Freeform: Shape 1295">
                  <a:extLst>
                    <a:ext uri="{FF2B5EF4-FFF2-40B4-BE49-F238E27FC236}">
                      <a16:creationId xmlns:a16="http://schemas.microsoft.com/office/drawing/2014/main" id="{88FF6267-4F08-4E5C-80EA-D022D4F62474}"/>
                    </a:ext>
                  </a:extLst>
                </p:cNvPr>
                <p:cNvSpPr/>
                <p:nvPr/>
              </p:nvSpPr>
              <p:spPr>
                <a:xfrm>
                  <a:off x="2556862" y="2926100"/>
                  <a:ext cx="103632" cy="59816"/>
                </a:xfrm>
                <a:custGeom>
                  <a:avLst/>
                  <a:gdLst>
                    <a:gd name="connsiteX0" fmla="*/ 0 w 103632"/>
                    <a:gd name="connsiteY0" fmla="*/ 1810 h 59816"/>
                    <a:gd name="connsiteX1" fmla="*/ 3143 w 103632"/>
                    <a:gd name="connsiteY1" fmla="*/ 0 h 59816"/>
                    <a:gd name="connsiteX2" fmla="*/ 103632 w 103632"/>
                    <a:gd name="connsiteY2" fmla="*/ 58007 h 59816"/>
                    <a:gd name="connsiteX3" fmla="*/ 100489 w 103632"/>
                    <a:gd name="connsiteY3" fmla="*/ 59817 h 59816"/>
                    <a:gd name="connsiteX4" fmla="*/ 0 w 103632"/>
                    <a:gd name="connsiteY4" fmla="*/ 1810 h 59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 h="59816">
                      <a:moveTo>
                        <a:pt x="0" y="1810"/>
                      </a:moveTo>
                      <a:lnTo>
                        <a:pt x="3143" y="0"/>
                      </a:lnTo>
                      <a:lnTo>
                        <a:pt x="103632" y="58007"/>
                      </a:lnTo>
                      <a:lnTo>
                        <a:pt x="100489" y="59817"/>
                      </a:lnTo>
                      <a:lnTo>
                        <a:pt x="0" y="1810"/>
                      </a:lnTo>
                      <a:close/>
                    </a:path>
                  </a:pathLst>
                </a:custGeom>
                <a:solidFill>
                  <a:srgbClr val="9C9C9C"/>
                </a:solidFill>
                <a:ln w="9525" cap="flat">
                  <a:noFill/>
                  <a:prstDash val="solid"/>
                  <a:miter/>
                </a:ln>
              </p:spPr>
              <p:txBody>
                <a:bodyPr rtlCol="0" anchor="ctr"/>
                <a:lstStyle/>
                <a:p>
                  <a:endParaRPr lang="en-US" sz="1350"/>
                </a:p>
              </p:txBody>
            </p:sp>
            <p:sp>
              <p:nvSpPr>
                <p:cNvPr id="1297" name="Freeform: Shape 1296">
                  <a:extLst>
                    <a:ext uri="{FF2B5EF4-FFF2-40B4-BE49-F238E27FC236}">
                      <a16:creationId xmlns:a16="http://schemas.microsoft.com/office/drawing/2014/main" id="{9E732D2F-D73B-4767-9B64-B9F76565F6C5}"/>
                    </a:ext>
                  </a:extLst>
                </p:cNvPr>
                <p:cNvSpPr/>
                <p:nvPr/>
              </p:nvSpPr>
              <p:spPr>
                <a:xfrm>
                  <a:off x="2556862" y="2927910"/>
                  <a:ext cx="100488" cy="162115"/>
                </a:xfrm>
                <a:custGeom>
                  <a:avLst/>
                  <a:gdLst>
                    <a:gd name="connsiteX0" fmla="*/ 0 w 100488"/>
                    <a:gd name="connsiteY0" fmla="*/ 0 h 162115"/>
                    <a:gd name="connsiteX1" fmla="*/ 0 w 100488"/>
                    <a:gd name="connsiteY1" fmla="*/ 104108 h 162115"/>
                    <a:gd name="connsiteX2" fmla="*/ 100489 w 100488"/>
                    <a:gd name="connsiteY2" fmla="*/ 162115 h 162115"/>
                    <a:gd name="connsiteX3" fmla="*/ 100489 w 100488"/>
                    <a:gd name="connsiteY3" fmla="*/ 58007 h 162115"/>
                    <a:gd name="connsiteX4" fmla="*/ 95726 w 100488"/>
                    <a:gd name="connsiteY4" fmla="*/ 60769 h 162115"/>
                    <a:gd name="connsiteX5" fmla="*/ 95726 w 100488"/>
                    <a:gd name="connsiteY5" fmla="*/ 99631 h 162115"/>
                    <a:gd name="connsiteX6" fmla="*/ 4763 w 100488"/>
                    <a:gd name="connsiteY6" fmla="*/ 47149 h 162115"/>
                    <a:gd name="connsiteX7" fmla="*/ 4763 w 100488"/>
                    <a:gd name="connsiteY7" fmla="*/ 47149 h 162115"/>
                    <a:gd name="connsiteX8" fmla="*/ 4763 w 100488"/>
                    <a:gd name="connsiteY8" fmla="*/ 8287 h 162115"/>
                    <a:gd name="connsiteX9" fmla="*/ 95726 w 100488"/>
                    <a:gd name="connsiteY9" fmla="*/ 105156 h 162115"/>
                    <a:gd name="connsiteX10" fmla="*/ 95726 w 100488"/>
                    <a:gd name="connsiteY10" fmla="*/ 153829 h 162115"/>
                    <a:gd name="connsiteX11" fmla="*/ 4763 w 100488"/>
                    <a:gd name="connsiteY11" fmla="*/ 101346 h 162115"/>
                    <a:gd name="connsiteX12" fmla="*/ 4763 w 100488"/>
                    <a:gd name="connsiteY12" fmla="*/ 52673 h 162115"/>
                    <a:gd name="connsiteX13" fmla="*/ 4763 w 100488"/>
                    <a:gd name="connsiteY13" fmla="*/ 52673 h 162115"/>
                    <a:gd name="connsiteX14" fmla="*/ 95726 w 100488"/>
                    <a:gd name="connsiteY14" fmla="*/ 105156 h 162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488" h="162115">
                      <a:moveTo>
                        <a:pt x="0" y="0"/>
                      </a:moveTo>
                      <a:lnTo>
                        <a:pt x="0" y="104108"/>
                      </a:lnTo>
                      <a:lnTo>
                        <a:pt x="100489" y="162115"/>
                      </a:lnTo>
                      <a:lnTo>
                        <a:pt x="100489" y="58007"/>
                      </a:lnTo>
                      <a:close/>
                      <a:moveTo>
                        <a:pt x="95726" y="60769"/>
                      </a:moveTo>
                      <a:lnTo>
                        <a:pt x="95726" y="99631"/>
                      </a:lnTo>
                      <a:lnTo>
                        <a:pt x="4763" y="47149"/>
                      </a:lnTo>
                      <a:lnTo>
                        <a:pt x="4763" y="47149"/>
                      </a:lnTo>
                      <a:lnTo>
                        <a:pt x="4763" y="8287"/>
                      </a:lnTo>
                      <a:close/>
                      <a:moveTo>
                        <a:pt x="95726" y="105156"/>
                      </a:moveTo>
                      <a:lnTo>
                        <a:pt x="95726" y="153829"/>
                      </a:lnTo>
                      <a:lnTo>
                        <a:pt x="4763" y="101346"/>
                      </a:lnTo>
                      <a:lnTo>
                        <a:pt x="4763" y="52673"/>
                      </a:lnTo>
                      <a:lnTo>
                        <a:pt x="4763" y="52673"/>
                      </a:lnTo>
                      <a:lnTo>
                        <a:pt x="95726" y="105156"/>
                      </a:lnTo>
                      <a:close/>
                    </a:path>
                  </a:pathLst>
                </a:custGeom>
                <a:solidFill>
                  <a:srgbClr val="F2F2F2"/>
                </a:solidFill>
                <a:ln w="9525" cap="flat">
                  <a:noFill/>
                  <a:prstDash val="solid"/>
                  <a:miter/>
                </a:ln>
              </p:spPr>
              <p:txBody>
                <a:bodyPr rtlCol="0" anchor="ctr"/>
                <a:lstStyle/>
                <a:p>
                  <a:endParaRPr lang="en-US" sz="1350"/>
                </a:p>
              </p:txBody>
            </p:sp>
            <p:sp>
              <p:nvSpPr>
                <p:cNvPr id="1298" name="Freeform: Shape 1297">
                  <a:extLst>
                    <a:ext uri="{FF2B5EF4-FFF2-40B4-BE49-F238E27FC236}">
                      <a16:creationId xmlns:a16="http://schemas.microsoft.com/office/drawing/2014/main" id="{EA15DC0D-3279-4CC7-B121-DD2D01447862}"/>
                    </a:ext>
                  </a:extLst>
                </p:cNvPr>
                <p:cNvSpPr/>
                <p:nvPr/>
              </p:nvSpPr>
              <p:spPr>
                <a:xfrm>
                  <a:off x="2657065" y="2984107"/>
                  <a:ext cx="3429" cy="105917"/>
                </a:xfrm>
                <a:custGeom>
                  <a:avLst/>
                  <a:gdLst>
                    <a:gd name="connsiteX0" fmla="*/ 286 w 3429"/>
                    <a:gd name="connsiteY0" fmla="*/ 1810 h 105917"/>
                    <a:gd name="connsiteX1" fmla="*/ 3429 w 3429"/>
                    <a:gd name="connsiteY1" fmla="*/ 0 h 105917"/>
                    <a:gd name="connsiteX2" fmla="*/ 3143 w 3429"/>
                    <a:gd name="connsiteY2" fmla="*/ 104108 h 105917"/>
                    <a:gd name="connsiteX3" fmla="*/ 0 w 3429"/>
                    <a:gd name="connsiteY3" fmla="*/ 105918 h 105917"/>
                    <a:gd name="connsiteX4" fmla="*/ 286 w 3429"/>
                    <a:gd name="connsiteY4" fmla="*/ 1810 h 10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 h="105917">
                      <a:moveTo>
                        <a:pt x="286" y="1810"/>
                      </a:moveTo>
                      <a:lnTo>
                        <a:pt x="3429" y="0"/>
                      </a:lnTo>
                      <a:lnTo>
                        <a:pt x="3143" y="104108"/>
                      </a:lnTo>
                      <a:lnTo>
                        <a:pt x="0" y="105918"/>
                      </a:lnTo>
                      <a:lnTo>
                        <a:pt x="286" y="1810"/>
                      </a:lnTo>
                      <a:close/>
                    </a:path>
                  </a:pathLst>
                </a:custGeom>
                <a:solidFill>
                  <a:srgbClr val="7A7A7A"/>
                </a:solidFill>
                <a:ln w="9525" cap="flat">
                  <a:noFill/>
                  <a:prstDash val="solid"/>
                  <a:miter/>
                </a:ln>
              </p:spPr>
              <p:txBody>
                <a:bodyPr rtlCol="0" anchor="ctr"/>
                <a:lstStyle/>
                <a:p>
                  <a:endParaRPr lang="en-US" sz="1350"/>
                </a:p>
              </p:txBody>
            </p:sp>
          </p:grpSp>
          <p:grpSp>
            <p:nvGrpSpPr>
              <p:cNvPr id="1299" name="Graphic 2">
                <a:extLst>
                  <a:ext uri="{FF2B5EF4-FFF2-40B4-BE49-F238E27FC236}">
                    <a16:creationId xmlns:a16="http://schemas.microsoft.com/office/drawing/2014/main" id="{30B68191-F65E-4198-896F-ADC612846986}"/>
                  </a:ext>
                </a:extLst>
              </p:cNvPr>
              <p:cNvGrpSpPr/>
              <p:nvPr/>
            </p:nvGrpSpPr>
            <p:grpSpPr>
              <a:xfrm>
                <a:off x="2505427" y="2750935"/>
                <a:ext cx="68580" cy="140303"/>
                <a:chOff x="2505427" y="2750935"/>
                <a:chExt cx="68580" cy="140303"/>
              </a:xfrm>
            </p:grpSpPr>
            <p:sp>
              <p:nvSpPr>
                <p:cNvPr id="1300" name="Freeform: Shape 1299">
                  <a:extLst>
                    <a:ext uri="{FF2B5EF4-FFF2-40B4-BE49-F238E27FC236}">
                      <a16:creationId xmlns:a16="http://schemas.microsoft.com/office/drawing/2014/main" id="{99536743-56DB-40A3-A7DF-2D650BE36CCC}"/>
                    </a:ext>
                  </a:extLst>
                </p:cNvPr>
                <p:cNvSpPr/>
                <p:nvPr/>
              </p:nvSpPr>
              <p:spPr>
                <a:xfrm>
                  <a:off x="2509999" y="2801894"/>
                  <a:ext cx="4095" cy="48958"/>
                </a:xfrm>
                <a:custGeom>
                  <a:avLst/>
                  <a:gdLst>
                    <a:gd name="connsiteX0" fmla="*/ 95 w 4095"/>
                    <a:gd name="connsiteY0" fmla="*/ 2286 h 48958"/>
                    <a:gd name="connsiteX1" fmla="*/ 4096 w 4095"/>
                    <a:gd name="connsiteY1" fmla="*/ 0 h 48958"/>
                    <a:gd name="connsiteX2" fmla="*/ 4000 w 4095"/>
                    <a:gd name="connsiteY2" fmla="*/ 46673 h 48958"/>
                    <a:gd name="connsiteX3" fmla="*/ 0 w 4095"/>
                    <a:gd name="connsiteY3" fmla="*/ 48958 h 48958"/>
                    <a:gd name="connsiteX4" fmla="*/ 95 w 4095"/>
                    <a:gd name="connsiteY4" fmla="*/ 2286 h 4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5" h="48958">
                      <a:moveTo>
                        <a:pt x="95" y="2286"/>
                      </a:moveTo>
                      <a:lnTo>
                        <a:pt x="4096" y="0"/>
                      </a:lnTo>
                      <a:lnTo>
                        <a:pt x="4000" y="46673"/>
                      </a:lnTo>
                      <a:lnTo>
                        <a:pt x="0" y="48958"/>
                      </a:lnTo>
                      <a:lnTo>
                        <a:pt x="95" y="2286"/>
                      </a:lnTo>
                      <a:close/>
                    </a:path>
                  </a:pathLst>
                </a:custGeom>
                <a:solidFill>
                  <a:srgbClr val="8E8E8E"/>
                </a:solidFill>
                <a:ln w="9525" cap="flat">
                  <a:noFill/>
                  <a:prstDash val="solid"/>
                  <a:miter/>
                </a:ln>
              </p:spPr>
              <p:txBody>
                <a:bodyPr rtlCol="0" anchor="ctr"/>
                <a:lstStyle/>
                <a:p>
                  <a:endParaRPr lang="en-US" sz="1350"/>
                </a:p>
              </p:txBody>
            </p:sp>
            <p:sp>
              <p:nvSpPr>
                <p:cNvPr id="1301" name="Freeform: Shape 1300">
                  <a:extLst>
                    <a:ext uri="{FF2B5EF4-FFF2-40B4-BE49-F238E27FC236}">
                      <a16:creationId xmlns:a16="http://schemas.microsoft.com/office/drawing/2014/main" id="{56A08F0B-4E14-4C62-88A4-34F356B5282B}"/>
                    </a:ext>
                  </a:extLst>
                </p:cNvPr>
                <p:cNvSpPr/>
                <p:nvPr/>
              </p:nvSpPr>
              <p:spPr>
                <a:xfrm>
                  <a:off x="2507713" y="2800561"/>
                  <a:ext cx="6381" cy="3619"/>
                </a:xfrm>
                <a:custGeom>
                  <a:avLst/>
                  <a:gdLst>
                    <a:gd name="connsiteX0" fmla="*/ 0 w 6381"/>
                    <a:gd name="connsiteY0" fmla="*/ 2286 h 3619"/>
                    <a:gd name="connsiteX1" fmla="*/ 4000 w 6381"/>
                    <a:gd name="connsiteY1" fmla="*/ 0 h 3619"/>
                    <a:gd name="connsiteX2" fmla="*/ 6382 w 6381"/>
                    <a:gd name="connsiteY2" fmla="*/ 1333 h 3619"/>
                    <a:gd name="connsiteX3" fmla="*/ 2381 w 6381"/>
                    <a:gd name="connsiteY3" fmla="*/ 3619 h 3619"/>
                    <a:gd name="connsiteX4" fmla="*/ 0 w 6381"/>
                    <a:gd name="connsiteY4" fmla="*/ 2286 h 3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 h="3619">
                      <a:moveTo>
                        <a:pt x="0" y="2286"/>
                      </a:moveTo>
                      <a:lnTo>
                        <a:pt x="4000" y="0"/>
                      </a:lnTo>
                      <a:lnTo>
                        <a:pt x="6382" y="1333"/>
                      </a:lnTo>
                      <a:lnTo>
                        <a:pt x="2381" y="3619"/>
                      </a:lnTo>
                      <a:lnTo>
                        <a:pt x="0" y="2286"/>
                      </a:lnTo>
                      <a:close/>
                    </a:path>
                  </a:pathLst>
                </a:custGeom>
                <a:solidFill>
                  <a:srgbClr val="AAAAAA"/>
                </a:solidFill>
                <a:ln w="9525" cap="flat">
                  <a:noFill/>
                  <a:prstDash val="solid"/>
                  <a:miter/>
                </a:ln>
              </p:spPr>
              <p:txBody>
                <a:bodyPr rtlCol="0" anchor="ctr"/>
                <a:lstStyle/>
                <a:p>
                  <a:endParaRPr lang="en-US" sz="1350"/>
                </a:p>
              </p:txBody>
            </p:sp>
            <p:sp>
              <p:nvSpPr>
                <p:cNvPr id="1302" name="Freeform: Shape 1301">
                  <a:extLst>
                    <a:ext uri="{FF2B5EF4-FFF2-40B4-BE49-F238E27FC236}">
                      <a16:creationId xmlns:a16="http://schemas.microsoft.com/office/drawing/2014/main" id="{074758EF-5B8F-416B-824C-BED3ED8E2749}"/>
                    </a:ext>
                  </a:extLst>
                </p:cNvPr>
                <p:cNvSpPr/>
                <p:nvPr/>
              </p:nvSpPr>
              <p:spPr>
                <a:xfrm>
                  <a:off x="2507713" y="2795036"/>
                  <a:ext cx="4000" cy="7810"/>
                </a:xfrm>
                <a:custGeom>
                  <a:avLst/>
                  <a:gdLst>
                    <a:gd name="connsiteX0" fmla="*/ 0 w 4000"/>
                    <a:gd name="connsiteY0" fmla="*/ 2286 h 7810"/>
                    <a:gd name="connsiteX1" fmla="*/ 4000 w 4000"/>
                    <a:gd name="connsiteY1" fmla="*/ 0 h 7810"/>
                    <a:gd name="connsiteX2" fmla="*/ 4000 w 4000"/>
                    <a:gd name="connsiteY2" fmla="*/ 5525 h 7810"/>
                    <a:gd name="connsiteX3" fmla="*/ 0 w 4000"/>
                    <a:gd name="connsiteY3" fmla="*/ 7810 h 7810"/>
                    <a:gd name="connsiteX4" fmla="*/ 0 w 4000"/>
                    <a:gd name="connsiteY4" fmla="*/ 2286 h 7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 h="7810">
                      <a:moveTo>
                        <a:pt x="0" y="2286"/>
                      </a:moveTo>
                      <a:lnTo>
                        <a:pt x="4000" y="0"/>
                      </a:lnTo>
                      <a:lnTo>
                        <a:pt x="4000" y="5525"/>
                      </a:lnTo>
                      <a:lnTo>
                        <a:pt x="0" y="7810"/>
                      </a:lnTo>
                      <a:lnTo>
                        <a:pt x="0" y="2286"/>
                      </a:lnTo>
                      <a:close/>
                    </a:path>
                  </a:pathLst>
                </a:custGeom>
                <a:solidFill>
                  <a:srgbClr val="8E8E8E"/>
                </a:solidFill>
                <a:ln w="9525" cap="flat">
                  <a:noFill/>
                  <a:prstDash val="solid"/>
                  <a:miter/>
                </a:ln>
              </p:spPr>
              <p:txBody>
                <a:bodyPr rtlCol="0" anchor="ctr"/>
                <a:lstStyle/>
                <a:p>
                  <a:endParaRPr lang="en-US" sz="1350"/>
                </a:p>
              </p:txBody>
            </p:sp>
            <p:sp>
              <p:nvSpPr>
                <p:cNvPr id="1303" name="Freeform: Shape 1302">
                  <a:extLst>
                    <a:ext uri="{FF2B5EF4-FFF2-40B4-BE49-F238E27FC236}">
                      <a16:creationId xmlns:a16="http://schemas.microsoft.com/office/drawing/2014/main" id="{2A659AC2-5C48-4A0C-A038-0D192FBDF7F4}"/>
                    </a:ext>
                  </a:extLst>
                </p:cNvPr>
                <p:cNvSpPr/>
                <p:nvPr/>
              </p:nvSpPr>
              <p:spPr>
                <a:xfrm>
                  <a:off x="2507713" y="2795036"/>
                  <a:ext cx="6381" cy="3714"/>
                </a:xfrm>
                <a:custGeom>
                  <a:avLst/>
                  <a:gdLst>
                    <a:gd name="connsiteX0" fmla="*/ 0 w 6381"/>
                    <a:gd name="connsiteY0" fmla="*/ 2286 h 3714"/>
                    <a:gd name="connsiteX1" fmla="*/ 4000 w 6381"/>
                    <a:gd name="connsiteY1" fmla="*/ 0 h 3714"/>
                    <a:gd name="connsiteX2" fmla="*/ 6382 w 6381"/>
                    <a:gd name="connsiteY2" fmla="*/ 1429 h 3714"/>
                    <a:gd name="connsiteX3" fmla="*/ 2381 w 6381"/>
                    <a:gd name="connsiteY3" fmla="*/ 3715 h 3714"/>
                    <a:gd name="connsiteX4" fmla="*/ 0 w 6381"/>
                    <a:gd name="connsiteY4" fmla="*/ 2286 h 3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 h="3714">
                      <a:moveTo>
                        <a:pt x="0" y="2286"/>
                      </a:moveTo>
                      <a:lnTo>
                        <a:pt x="4000" y="0"/>
                      </a:lnTo>
                      <a:lnTo>
                        <a:pt x="6382" y="1429"/>
                      </a:lnTo>
                      <a:lnTo>
                        <a:pt x="2381" y="3715"/>
                      </a:lnTo>
                      <a:lnTo>
                        <a:pt x="0" y="2286"/>
                      </a:lnTo>
                      <a:close/>
                    </a:path>
                  </a:pathLst>
                </a:custGeom>
                <a:solidFill>
                  <a:srgbClr val="AAAAAA"/>
                </a:solidFill>
                <a:ln w="9525" cap="flat">
                  <a:noFill/>
                  <a:prstDash val="solid"/>
                  <a:miter/>
                </a:ln>
              </p:spPr>
              <p:txBody>
                <a:bodyPr rtlCol="0" anchor="ctr"/>
                <a:lstStyle/>
                <a:p>
                  <a:endParaRPr lang="en-US" sz="1350"/>
                </a:p>
              </p:txBody>
            </p:sp>
            <p:sp>
              <p:nvSpPr>
                <p:cNvPr id="1304" name="Freeform: Shape 1303">
                  <a:extLst>
                    <a:ext uri="{FF2B5EF4-FFF2-40B4-BE49-F238E27FC236}">
                      <a16:creationId xmlns:a16="http://schemas.microsoft.com/office/drawing/2014/main" id="{4266A918-ED76-4241-883B-53BFDB406984}"/>
                    </a:ext>
                  </a:extLst>
                </p:cNvPr>
                <p:cNvSpPr/>
                <p:nvPr/>
              </p:nvSpPr>
              <p:spPr>
                <a:xfrm>
                  <a:off x="2509999" y="2848567"/>
                  <a:ext cx="58864" cy="34099"/>
                </a:xfrm>
                <a:custGeom>
                  <a:avLst/>
                  <a:gdLst>
                    <a:gd name="connsiteX0" fmla="*/ 0 w 58864"/>
                    <a:gd name="connsiteY0" fmla="*/ 2286 h 34099"/>
                    <a:gd name="connsiteX1" fmla="*/ 4000 w 58864"/>
                    <a:gd name="connsiteY1" fmla="*/ 0 h 34099"/>
                    <a:gd name="connsiteX2" fmla="*/ 58864 w 58864"/>
                    <a:gd name="connsiteY2" fmla="*/ 31718 h 34099"/>
                    <a:gd name="connsiteX3" fmla="*/ 54959 w 58864"/>
                    <a:gd name="connsiteY3" fmla="*/ 34100 h 34099"/>
                    <a:gd name="connsiteX4" fmla="*/ 0 w 58864"/>
                    <a:gd name="connsiteY4" fmla="*/ 2286 h 3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4" h="34099">
                      <a:moveTo>
                        <a:pt x="0" y="2286"/>
                      </a:moveTo>
                      <a:lnTo>
                        <a:pt x="4000" y="0"/>
                      </a:lnTo>
                      <a:lnTo>
                        <a:pt x="58864" y="31718"/>
                      </a:lnTo>
                      <a:lnTo>
                        <a:pt x="54959" y="34100"/>
                      </a:lnTo>
                      <a:lnTo>
                        <a:pt x="0" y="2286"/>
                      </a:lnTo>
                      <a:close/>
                    </a:path>
                  </a:pathLst>
                </a:custGeom>
                <a:solidFill>
                  <a:srgbClr val="AAAAAA"/>
                </a:solidFill>
                <a:ln w="9525" cap="flat">
                  <a:noFill/>
                  <a:prstDash val="solid"/>
                  <a:miter/>
                </a:ln>
              </p:spPr>
              <p:txBody>
                <a:bodyPr rtlCol="0" anchor="ctr"/>
                <a:lstStyle/>
                <a:p>
                  <a:endParaRPr lang="en-US" sz="1350"/>
                </a:p>
              </p:txBody>
            </p:sp>
            <p:sp>
              <p:nvSpPr>
                <p:cNvPr id="1305" name="Freeform: Shape 1304">
                  <a:extLst>
                    <a:ext uri="{FF2B5EF4-FFF2-40B4-BE49-F238E27FC236}">
                      <a16:creationId xmlns:a16="http://schemas.microsoft.com/office/drawing/2014/main" id="{7B59997D-2F05-4DB7-9824-3244D04F3A7A}"/>
                    </a:ext>
                  </a:extLst>
                </p:cNvPr>
                <p:cNvSpPr/>
                <p:nvPr/>
              </p:nvSpPr>
              <p:spPr>
                <a:xfrm>
                  <a:off x="2510094" y="2759222"/>
                  <a:ext cx="4095" cy="39528"/>
                </a:xfrm>
                <a:custGeom>
                  <a:avLst/>
                  <a:gdLst>
                    <a:gd name="connsiteX0" fmla="*/ 191 w 4095"/>
                    <a:gd name="connsiteY0" fmla="*/ 2286 h 39528"/>
                    <a:gd name="connsiteX1" fmla="*/ 4096 w 4095"/>
                    <a:gd name="connsiteY1" fmla="*/ 0 h 39528"/>
                    <a:gd name="connsiteX2" fmla="*/ 4000 w 4095"/>
                    <a:gd name="connsiteY2" fmla="*/ 37243 h 39528"/>
                    <a:gd name="connsiteX3" fmla="*/ 0 w 4095"/>
                    <a:gd name="connsiteY3" fmla="*/ 39529 h 39528"/>
                    <a:gd name="connsiteX4" fmla="*/ 191 w 4095"/>
                    <a:gd name="connsiteY4" fmla="*/ 2286 h 39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5" h="39528">
                      <a:moveTo>
                        <a:pt x="191" y="2286"/>
                      </a:moveTo>
                      <a:lnTo>
                        <a:pt x="4096" y="0"/>
                      </a:lnTo>
                      <a:lnTo>
                        <a:pt x="4000" y="37243"/>
                      </a:lnTo>
                      <a:lnTo>
                        <a:pt x="0" y="39529"/>
                      </a:lnTo>
                      <a:lnTo>
                        <a:pt x="191" y="2286"/>
                      </a:lnTo>
                      <a:close/>
                    </a:path>
                  </a:pathLst>
                </a:custGeom>
                <a:solidFill>
                  <a:srgbClr val="8E8E8E"/>
                </a:solidFill>
                <a:ln w="9525" cap="flat">
                  <a:noFill/>
                  <a:prstDash val="solid"/>
                  <a:miter/>
                </a:ln>
              </p:spPr>
              <p:txBody>
                <a:bodyPr rtlCol="0" anchor="ctr"/>
                <a:lstStyle/>
                <a:p>
                  <a:endParaRPr lang="en-US" sz="1350"/>
                </a:p>
              </p:txBody>
            </p:sp>
            <p:sp>
              <p:nvSpPr>
                <p:cNvPr id="1306" name="Freeform: Shape 1305">
                  <a:extLst>
                    <a:ext uri="{FF2B5EF4-FFF2-40B4-BE49-F238E27FC236}">
                      <a16:creationId xmlns:a16="http://schemas.microsoft.com/office/drawing/2014/main" id="{BD8BD5FA-051E-4BAB-A553-4F912FC9DB61}"/>
                    </a:ext>
                  </a:extLst>
                </p:cNvPr>
                <p:cNvSpPr/>
                <p:nvPr/>
              </p:nvSpPr>
              <p:spPr>
                <a:xfrm>
                  <a:off x="2565053" y="2833612"/>
                  <a:ext cx="6095" cy="3524"/>
                </a:xfrm>
                <a:custGeom>
                  <a:avLst/>
                  <a:gdLst>
                    <a:gd name="connsiteX0" fmla="*/ 0 w 6095"/>
                    <a:gd name="connsiteY0" fmla="*/ 2286 h 3524"/>
                    <a:gd name="connsiteX1" fmla="*/ 4000 w 6095"/>
                    <a:gd name="connsiteY1" fmla="*/ 0 h 3524"/>
                    <a:gd name="connsiteX2" fmla="*/ 6096 w 6095"/>
                    <a:gd name="connsiteY2" fmla="*/ 1238 h 3524"/>
                    <a:gd name="connsiteX3" fmla="*/ 2191 w 6095"/>
                    <a:gd name="connsiteY3" fmla="*/ 3524 h 3524"/>
                    <a:gd name="connsiteX4" fmla="*/ 0 w 6095"/>
                    <a:gd name="connsiteY4" fmla="*/ 2286 h 3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 h="3524">
                      <a:moveTo>
                        <a:pt x="0" y="2286"/>
                      </a:moveTo>
                      <a:lnTo>
                        <a:pt x="4000" y="0"/>
                      </a:lnTo>
                      <a:lnTo>
                        <a:pt x="6096" y="1238"/>
                      </a:lnTo>
                      <a:lnTo>
                        <a:pt x="2191" y="3524"/>
                      </a:lnTo>
                      <a:lnTo>
                        <a:pt x="0" y="2286"/>
                      </a:lnTo>
                      <a:close/>
                    </a:path>
                  </a:pathLst>
                </a:custGeom>
                <a:solidFill>
                  <a:srgbClr val="AAAAAA"/>
                </a:solidFill>
                <a:ln w="9525" cap="flat">
                  <a:noFill/>
                  <a:prstDash val="solid"/>
                  <a:miter/>
                </a:ln>
              </p:spPr>
              <p:txBody>
                <a:bodyPr rtlCol="0" anchor="ctr"/>
                <a:lstStyle/>
                <a:p>
                  <a:endParaRPr lang="en-US" sz="1350"/>
                </a:p>
              </p:txBody>
            </p:sp>
            <p:sp>
              <p:nvSpPr>
                <p:cNvPr id="1307" name="Freeform: Shape 1306">
                  <a:extLst>
                    <a:ext uri="{FF2B5EF4-FFF2-40B4-BE49-F238E27FC236}">
                      <a16:creationId xmlns:a16="http://schemas.microsoft.com/office/drawing/2014/main" id="{20F5217A-51BB-4C2D-8966-1345EDE5657C}"/>
                    </a:ext>
                  </a:extLst>
                </p:cNvPr>
                <p:cNvSpPr/>
                <p:nvPr/>
              </p:nvSpPr>
              <p:spPr>
                <a:xfrm>
                  <a:off x="2510094" y="2796465"/>
                  <a:ext cx="58959" cy="34004"/>
                </a:xfrm>
                <a:custGeom>
                  <a:avLst/>
                  <a:gdLst>
                    <a:gd name="connsiteX0" fmla="*/ 0 w 58959"/>
                    <a:gd name="connsiteY0" fmla="*/ 2286 h 34004"/>
                    <a:gd name="connsiteX1" fmla="*/ 4000 w 58959"/>
                    <a:gd name="connsiteY1" fmla="*/ 0 h 34004"/>
                    <a:gd name="connsiteX2" fmla="*/ 58960 w 58959"/>
                    <a:gd name="connsiteY2" fmla="*/ 31718 h 34004"/>
                    <a:gd name="connsiteX3" fmla="*/ 54959 w 58959"/>
                    <a:gd name="connsiteY3" fmla="*/ 34004 h 34004"/>
                    <a:gd name="connsiteX4" fmla="*/ 0 w 58959"/>
                    <a:gd name="connsiteY4" fmla="*/ 2286 h 34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59" h="34004">
                      <a:moveTo>
                        <a:pt x="0" y="2286"/>
                      </a:moveTo>
                      <a:lnTo>
                        <a:pt x="4000" y="0"/>
                      </a:lnTo>
                      <a:lnTo>
                        <a:pt x="58960" y="31718"/>
                      </a:lnTo>
                      <a:lnTo>
                        <a:pt x="54959" y="34004"/>
                      </a:lnTo>
                      <a:lnTo>
                        <a:pt x="0" y="2286"/>
                      </a:lnTo>
                      <a:close/>
                    </a:path>
                  </a:pathLst>
                </a:custGeom>
                <a:solidFill>
                  <a:srgbClr val="AAAAAA"/>
                </a:solidFill>
                <a:ln w="9525" cap="flat">
                  <a:noFill/>
                  <a:prstDash val="solid"/>
                  <a:miter/>
                </a:ln>
              </p:spPr>
              <p:txBody>
                <a:bodyPr rtlCol="0" anchor="ctr"/>
                <a:lstStyle/>
                <a:p>
                  <a:endParaRPr lang="en-US" sz="1350"/>
                </a:p>
              </p:txBody>
            </p:sp>
            <p:sp>
              <p:nvSpPr>
                <p:cNvPr id="1308" name="Freeform: Shape 1307">
                  <a:extLst>
                    <a:ext uri="{FF2B5EF4-FFF2-40B4-BE49-F238E27FC236}">
                      <a16:creationId xmlns:a16="http://schemas.microsoft.com/office/drawing/2014/main" id="{4C9829B0-96C9-453F-8B90-E6D8A19CC0B8}"/>
                    </a:ext>
                  </a:extLst>
                </p:cNvPr>
                <p:cNvSpPr/>
                <p:nvPr/>
              </p:nvSpPr>
              <p:spPr>
                <a:xfrm>
                  <a:off x="2565053" y="2828183"/>
                  <a:ext cx="6191" cy="3524"/>
                </a:xfrm>
                <a:custGeom>
                  <a:avLst/>
                  <a:gdLst>
                    <a:gd name="connsiteX0" fmla="*/ 0 w 6191"/>
                    <a:gd name="connsiteY0" fmla="*/ 2286 h 3524"/>
                    <a:gd name="connsiteX1" fmla="*/ 4000 w 6191"/>
                    <a:gd name="connsiteY1" fmla="*/ 0 h 3524"/>
                    <a:gd name="connsiteX2" fmla="*/ 6191 w 6191"/>
                    <a:gd name="connsiteY2" fmla="*/ 1238 h 3524"/>
                    <a:gd name="connsiteX3" fmla="*/ 2191 w 6191"/>
                    <a:gd name="connsiteY3" fmla="*/ 3524 h 3524"/>
                    <a:gd name="connsiteX4" fmla="*/ 0 w 6191"/>
                    <a:gd name="connsiteY4" fmla="*/ 2286 h 3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 h="3524">
                      <a:moveTo>
                        <a:pt x="0" y="2286"/>
                      </a:moveTo>
                      <a:lnTo>
                        <a:pt x="4000" y="0"/>
                      </a:lnTo>
                      <a:lnTo>
                        <a:pt x="6191" y="1238"/>
                      </a:lnTo>
                      <a:lnTo>
                        <a:pt x="2191" y="3524"/>
                      </a:lnTo>
                      <a:lnTo>
                        <a:pt x="0" y="2286"/>
                      </a:lnTo>
                      <a:close/>
                    </a:path>
                  </a:pathLst>
                </a:custGeom>
                <a:solidFill>
                  <a:srgbClr val="AAAAAA"/>
                </a:solidFill>
                <a:ln w="9525" cap="flat">
                  <a:noFill/>
                  <a:prstDash val="solid"/>
                  <a:miter/>
                </a:ln>
              </p:spPr>
              <p:txBody>
                <a:bodyPr rtlCol="0" anchor="ctr"/>
                <a:lstStyle/>
                <a:p>
                  <a:endParaRPr lang="en-US" sz="1350"/>
                </a:p>
              </p:txBody>
            </p:sp>
            <p:sp>
              <p:nvSpPr>
                <p:cNvPr id="1309" name="Freeform: Shape 1308">
                  <a:extLst>
                    <a:ext uri="{FF2B5EF4-FFF2-40B4-BE49-F238E27FC236}">
                      <a16:creationId xmlns:a16="http://schemas.microsoft.com/office/drawing/2014/main" id="{5B749701-0D38-4BB0-BEBF-A7736F0A2840}"/>
                    </a:ext>
                  </a:extLst>
                </p:cNvPr>
                <p:cNvSpPr/>
                <p:nvPr/>
              </p:nvSpPr>
              <p:spPr>
                <a:xfrm>
                  <a:off x="2567244" y="2829421"/>
                  <a:ext cx="4000" cy="7715"/>
                </a:xfrm>
                <a:custGeom>
                  <a:avLst/>
                  <a:gdLst>
                    <a:gd name="connsiteX0" fmla="*/ 0 w 4000"/>
                    <a:gd name="connsiteY0" fmla="*/ 2286 h 7715"/>
                    <a:gd name="connsiteX1" fmla="*/ 4000 w 4000"/>
                    <a:gd name="connsiteY1" fmla="*/ 0 h 7715"/>
                    <a:gd name="connsiteX2" fmla="*/ 3905 w 4000"/>
                    <a:gd name="connsiteY2" fmla="*/ 5429 h 7715"/>
                    <a:gd name="connsiteX3" fmla="*/ 0 w 4000"/>
                    <a:gd name="connsiteY3" fmla="*/ 7715 h 7715"/>
                    <a:gd name="connsiteX4" fmla="*/ 0 w 4000"/>
                    <a:gd name="connsiteY4" fmla="*/ 2286 h 7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 h="7715">
                      <a:moveTo>
                        <a:pt x="0" y="2286"/>
                      </a:moveTo>
                      <a:lnTo>
                        <a:pt x="4000" y="0"/>
                      </a:lnTo>
                      <a:lnTo>
                        <a:pt x="3905" y="5429"/>
                      </a:lnTo>
                      <a:lnTo>
                        <a:pt x="0" y="7715"/>
                      </a:lnTo>
                      <a:lnTo>
                        <a:pt x="0" y="2286"/>
                      </a:lnTo>
                      <a:close/>
                    </a:path>
                  </a:pathLst>
                </a:custGeom>
                <a:solidFill>
                  <a:srgbClr val="8E8E8E"/>
                </a:solidFill>
                <a:ln w="9525" cap="flat">
                  <a:noFill/>
                  <a:prstDash val="solid"/>
                  <a:miter/>
                </a:ln>
              </p:spPr>
              <p:txBody>
                <a:bodyPr rtlCol="0" anchor="ctr"/>
                <a:lstStyle/>
                <a:p>
                  <a:endParaRPr lang="en-US" sz="1350"/>
                </a:p>
              </p:txBody>
            </p:sp>
            <p:sp>
              <p:nvSpPr>
                <p:cNvPr id="1310" name="Freeform: Shape 1309">
                  <a:extLst>
                    <a:ext uri="{FF2B5EF4-FFF2-40B4-BE49-F238E27FC236}">
                      <a16:creationId xmlns:a16="http://schemas.microsoft.com/office/drawing/2014/main" id="{0F2114EE-6F7E-46CC-A92A-2DF856234D64}"/>
                    </a:ext>
                  </a:extLst>
                </p:cNvPr>
                <p:cNvSpPr/>
                <p:nvPr/>
              </p:nvSpPr>
              <p:spPr>
                <a:xfrm>
                  <a:off x="2505427" y="2750935"/>
                  <a:ext cx="68580" cy="39528"/>
                </a:xfrm>
                <a:custGeom>
                  <a:avLst/>
                  <a:gdLst>
                    <a:gd name="connsiteX0" fmla="*/ 0 w 68580"/>
                    <a:gd name="connsiteY0" fmla="*/ 2286 h 39528"/>
                    <a:gd name="connsiteX1" fmla="*/ 4001 w 68580"/>
                    <a:gd name="connsiteY1" fmla="*/ 0 h 39528"/>
                    <a:gd name="connsiteX2" fmla="*/ 68580 w 68580"/>
                    <a:gd name="connsiteY2" fmla="*/ 37243 h 39528"/>
                    <a:gd name="connsiteX3" fmla="*/ 64580 w 68580"/>
                    <a:gd name="connsiteY3" fmla="*/ 39529 h 39528"/>
                    <a:gd name="connsiteX4" fmla="*/ 0 w 68580"/>
                    <a:gd name="connsiteY4" fmla="*/ 2286 h 39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39528">
                      <a:moveTo>
                        <a:pt x="0" y="2286"/>
                      </a:moveTo>
                      <a:lnTo>
                        <a:pt x="4001" y="0"/>
                      </a:lnTo>
                      <a:lnTo>
                        <a:pt x="68580" y="37243"/>
                      </a:lnTo>
                      <a:lnTo>
                        <a:pt x="64580" y="39529"/>
                      </a:lnTo>
                      <a:lnTo>
                        <a:pt x="0" y="2286"/>
                      </a:lnTo>
                      <a:close/>
                    </a:path>
                  </a:pathLst>
                </a:custGeom>
                <a:solidFill>
                  <a:srgbClr val="AAAAAA"/>
                </a:solidFill>
                <a:ln w="9525" cap="flat">
                  <a:noFill/>
                  <a:prstDash val="solid"/>
                  <a:miter/>
                </a:ln>
              </p:spPr>
              <p:txBody>
                <a:bodyPr rtlCol="0" anchor="ctr"/>
                <a:lstStyle/>
                <a:p>
                  <a:endParaRPr lang="en-US" sz="1350"/>
                </a:p>
              </p:txBody>
            </p:sp>
            <p:sp>
              <p:nvSpPr>
                <p:cNvPr id="1311" name="Freeform: Shape 1310">
                  <a:extLst>
                    <a:ext uri="{FF2B5EF4-FFF2-40B4-BE49-F238E27FC236}">
                      <a16:creationId xmlns:a16="http://schemas.microsoft.com/office/drawing/2014/main" id="{AE08DDD4-FA7A-49B7-B4C8-2695856F243E}"/>
                    </a:ext>
                  </a:extLst>
                </p:cNvPr>
                <p:cNvSpPr/>
                <p:nvPr/>
              </p:nvSpPr>
              <p:spPr>
                <a:xfrm>
                  <a:off x="2505522" y="2753221"/>
                  <a:ext cx="63817" cy="138017"/>
                </a:xfrm>
                <a:custGeom>
                  <a:avLst/>
                  <a:gdLst>
                    <a:gd name="connsiteX0" fmla="*/ 0 w 63817"/>
                    <a:gd name="connsiteY0" fmla="*/ 0 h 138017"/>
                    <a:gd name="connsiteX1" fmla="*/ 0 w 63817"/>
                    <a:gd name="connsiteY1" fmla="*/ 100394 h 138017"/>
                    <a:gd name="connsiteX2" fmla="*/ 63817 w 63817"/>
                    <a:gd name="connsiteY2" fmla="*/ 138017 h 138017"/>
                    <a:gd name="connsiteX3" fmla="*/ 63817 w 63817"/>
                    <a:gd name="connsiteY3" fmla="*/ 37624 h 138017"/>
                    <a:gd name="connsiteX4" fmla="*/ 59722 w 63817"/>
                    <a:gd name="connsiteY4" fmla="*/ 40005 h 138017"/>
                    <a:gd name="connsiteX5" fmla="*/ 59722 w 63817"/>
                    <a:gd name="connsiteY5" fmla="*/ 77248 h 138017"/>
                    <a:gd name="connsiteX6" fmla="*/ 4763 w 63817"/>
                    <a:gd name="connsiteY6" fmla="*/ 45529 h 138017"/>
                    <a:gd name="connsiteX7" fmla="*/ 4763 w 63817"/>
                    <a:gd name="connsiteY7" fmla="*/ 8287 h 138017"/>
                    <a:gd name="connsiteX8" fmla="*/ 59722 w 63817"/>
                    <a:gd name="connsiteY8" fmla="*/ 82677 h 138017"/>
                    <a:gd name="connsiteX9" fmla="*/ 59722 w 63817"/>
                    <a:gd name="connsiteY9" fmla="*/ 129445 h 138017"/>
                    <a:gd name="connsiteX10" fmla="*/ 4763 w 63817"/>
                    <a:gd name="connsiteY10" fmla="*/ 97727 h 138017"/>
                    <a:gd name="connsiteX11" fmla="*/ 4763 w 63817"/>
                    <a:gd name="connsiteY11" fmla="*/ 50959 h 138017"/>
                    <a:gd name="connsiteX12" fmla="*/ 59722 w 63817"/>
                    <a:gd name="connsiteY12" fmla="*/ 82677 h 13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817" h="138017">
                      <a:moveTo>
                        <a:pt x="0" y="0"/>
                      </a:moveTo>
                      <a:lnTo>
                        <a:pt x="0" y="100394"/>
                      </a:lnTo>
                      <a:lnTo>
                        <a:pt x="63817" y="138017"/>
                      </a:lnTo>
                      <a:lnTo>
                        <a:pt x="63817" y="37624"/>
                      </a:lnTo>
                      <a:close/>
                      <a:moveTo>
                        <a:pt x="59722" y="40005"/>
                      </a:moveTo>
                      <a:lnTo>
                        <a:pt x="59722" y="77248"/>
                      </a:lnTo>
                      <a:lnTo>
                        <a:pt x="4763" y="45529"/>
                      </a:lnTo>
                      <a:lnTo>
                        <a:pt x="4763" y="8287"/>
                      </a:lnTo>
                      <a:close/>
                      <a:moveTo>
                        <a:pt x="59722" y="82677"/>
                      </a:moveTo>
                      <a:lnTo>
                        <a:pt x="59722" y="129445"/>
                      </a:lnTo>
                      <a:lnTo>
                        <a:pt x="4763" y="97727"/>
                      </a:lnTo>
                      <a:lnTo>
                        <a:pt x="4763" y="50959"/>
                      </a:lnTo>
                      <a:lnTo>
                        <a:pt x="59722" y="82677"/>
                      </a:lnTo>
                      <a:close/>
                    </a:path>
                  </a:pathLst>
                </a:custGeom>
                <a:solidFill>
                  <a:srgbClr val="F2F2F2"/>
                </a:solidFill>
                <a:ln w="9525" cap="flat">
                  <a:noFill/>
                  <a:prstDash val="solid"/>
                  <a:miter/>
                </a:ln>
              </p:spPr>
              <p:txBody>
                <a:bodyPr rtlCol="0" anchor="ctr"/>
                <a:lstStyle/>
                <a:p>
                  <a:endParaRPr lang="en-US" sz="1350"/>
                </a:p>
              </p:txBody>
            </p:sp>
            <p:sp>
              <p:nvSpPr>
                <p:cNvPr id="1312" name="Freeform: Shape 1311">
                  <a:extLst>
                    <a:ext uri="{FF2B5EF4-FFF2-40B4-BE49-F238E27FC236}">
                      <a16:creationId xmlns:a16="http://schemas.microsoft.com/office/drawing/2014/main" id="{5B2495A3-10E2-4F47-89E4-E58611BB5CFB}"/>
                    </a:ext>
                  </a:extLst>
                </p:cNvPr>
                <p:cNvSpPr/>
                <p:nvPr/>
              </p:nvSpPr>
              <p:spPr>
                <a:xfrm>
                  <a:off x="2569720" y="2788178"/>
                  <a:ext cx="4286" cy="102679"/>
                </a:xfrm>
                <a:custGeom>
                  <a:avLst/>
                  <a:gdLst>
                    <a:gd name="connsiteX0" fmla="*/ 286 w 4286"/>
                    <a:gd name="connsiteY0" fmla="*/ 2286 h 102679"/>
                    <a:gd name="connsiteX1" fmla="*/ 4286 w 4286"/>
                    <a:gd name="connsiteY1" fmla="*/ 0 h 102679"/>
                    <a:gd name="connsiteX2" fmla="*/ 4001 w 4286"/>
                    <a:gd name="connsiteY2" fmla="*/ 100394 h 102679"/>
                    <a:gd name="connsiteX3" fmla="*/ 0 w 4286"/>
                    <a:gd name="connsiteY3" fmla="*/ 102680 h 102679"/>
                    <a:gd name="connsiteX4" fmla="*/ 286 w 4286"/>
                    <a:gd name="connsiteY4" fmla="*/ 2286 h 102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 h="102679">
                      <a:moveTo>
                        <a:pt x="286" y="2286"/>
                      </a:moveTo>
                      <a:lnTo>
                        <a:pt x="4286" y="0"/>
                      </a:lnTo>
                      <a:lnTo>
                        <a:pt x="4001" y="100394"/>
                      </a:lnTo>
                      <a:lnTo>
                        <a:pt x="0" y="102680"/>
                      </a:lnTo>
                      <a:lnTo>
                        <a:pt x="286" y="2286"/>
                      </a:lnTo>
                      <a:close/>
                    </a:path>
                  </a:pathLst>
                </a:custGeom>
                <a:solidFill>
                  <a:srgbClr val="7A7A7A"/>
                </a:solidFill>
                <a:ln w="9525" cap="flat">
                  <a:noFill/>
                  <a:prstDash val="solid"/>
                  <a:miter/>
                </a:ln>
              </p:spPr>
              <p:txBody>
                <a:bodyPr rtlCol="0" anchor="ctr"/>
                <a:lstStyle/>
                <a:p>
                  <a:endParaRPr lang="en-US" sz="1350"/>
                </a:p>
              </p:txBody>
            </p:sp>
          </p:grpSp>
          <p:grpSp>
            <p:nvGrpSpPr>
              <p:cNvPr id="1313" name="Graphic 2">
                <a:extLst>
                  <a:ext uri="{FF2B5EF4-FFF2-40B4-BE49-F238E27FC236}">
                    <a16:creationId xmlns:a16="http://schemas.microsoft.com/office/drawing/2014/main" id="{3C73BCA5-BD92-491C-A74F-C4123AD87E5B}"/>
                  </a:ext>
                </a:extLst>
              </p:cNvPr>
              <p:cNvGrpSpPr/>
              <p:nvPr/>
            </p:nvGrpSpPr>
            <p:grpSpPr>
              <a:xfrm>
                <a:off x="2399032" y="2942388"/>
                <a:ext cx="112395" cy="69437"/>
                <a:chOff x="2399032" y="2942388"/>
                <a:chExt cx="112395" cy="69437"/>
              </a:xfrm>
            </p:grpSpPr>
            <p:sp>
              <p:nvSpPr>
                <p:cNvPr id="1314" name="Freeform: Shape 1313">
                  <a:extLst>
                    <a:ext uri="{FF2B5EF4-FFF2-40B4-BE49-F238E27FC236}">
                      <a16:creationId xmlns:a16="http://schemas.microsoft.com/office/drawing/2014/main" id="{CE24EDCE-672D-4F47-A6C8-CCEBEE62E48E}"/>
                    </a:ext>
                  </a:extLst>
                </p:cNvPr>
                <p:cNvSpPr/>
                <p:nvPr/>
              </p:nvSpPr>
              <p:spPr>
                <a:xfrm>
                  <a:off x="2499521" y="3000395"/>
                  <a:ext cx="11906" cy="11429"/>
                </a:xfrm>
                <a:custGeom>
                  <a:avLst/>
                  <a:gdLst>
                    <a:gd name="connsiteX0" fmla="*/ 11906 w 11906"/>
                    <a:gd name="connsiteY0" fmla="*/ 0 h 11429"/>
                    <a:gd name="connsiteX1" fmla="*/ 11906 w 11906"/>
                    <a:gd name="connsiteY1" fmla="*/ 4572 h 11429"/>
                    <a:gd name="connsiteX2" fmla="*/ 0 w 11906"/>
                    <a:gd name="connsiteY2" fmla="*/ 11430 h 11429"/>
                    <a:gd name="connsiteX3" fmla="*/ 95 w 11906"/>
                    <a:gd name="connsiteY3" fmla="*/ 6858 h 11429"/>
                    <a:gd name="connsiteX4" fmla="*/ 11906 w 11906"/>
                    <a:gd name="connsiteY4" fmla="*/ 0 h 11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 h="11429">
                      <a:moveTo>
                        <a:pt x="11906" y="0"/>
                      </a:moveTo>
                      <a:lnTo>
                        <a:pt x="11906" y="4572"/>
                      </a:lnTo>
                      <a:lnTo>
                        <a:pt x="0" y="11430"/>
                      </a:lnTo>
                      <a:lnTo>
                        <a:pt x="95" y="6858"/>
                      </a:lnTo>
                      <a:lnTo>
                        <a:pt x="11906" y="0"/>
                      </a:lnTo>
                      <a:close/>
                    </a:path>
                  </a:pathLst>
                </a:custGeom>
                <a:solidFill>
                  <a:srgbClr val="7A7A7A"/>
                </a:solidFill>
                <a:ln w="9525" cap="flat">
                  <a:noFill/>
                  <a:prstDash val="solid"/>
                  <a:miter/>
                </a:ln>
              </p:spPr>
              <p:txBody>
                <a:bodyPr rtlCol="0" anchor="ctr"/>
                <a:lstStyle/>
                <a:p>
                  <a:endParaRPr lang="en-US" sz="1350"/>
                </a:p>
              </p:txBody>
            </p:sp>
            <p:sp>
              <p:nvSpPr>
                <p:cNvPr id="1315" name="Freeform: Shape 1314">
                  <a:extLst>
                    <a:ext uri="{FF2B5EF4-FFF2-40B4-BE49-F238E27FC236}">
                      <a16:creationId xmlns:a16="http://schemas.microsoft.com/office/drawing/2014/main" id="{E5268BEE-5BF1-4896-B86F-75053DE476B7}"/>
                    </a:ext>
                  </a:extLst>
                </p:cNvPr>
                <p:cNvSpPr/>
                <p:nvPr/>
              </p:nvSpPr>
              <p:spPr>
                <a:xfrm>
                  <a:off x="2399032" y="2949246"/>
                  <a:ext cx="100583" cy="62579"/>
                </a:xfrm>
                <a:custGeom>
                  <a:avLst/>
                  <a:gdLst>
                    <a:gd name="connsiteX0" fmla="*/ 100584 w 100583"/>
                    <a:gd name="connsiteY0" fmla="*/ 58007 h 62579"/>
                    <a:gd name="connsiteX1" fmla="*/ 100489 w 100583"/>
                    <a:gd name="connsiteY1" fmla="*/ 62579 h 62579"/>
                    <a:gd name="connsiteX2" fmla="*/ 0 w 100583"/>
                    <a:gd name="connsiteY2" fmla="*/ 4572 h 62579"/>
                    <a:gd name="connsiteX3" fmla="*/ 0 w 100583"/>
                    <a:gd name="connsiteY3" fmla="*/ 0 h 62579"/>
                    <a:gd name="connsiteX4" fmla="*/ 100584 w 100583"/>
                    <a:gd name="connsiteY4" fmla="*/ 58007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 h="62579">
                      <a:moveTo>
                        <a:pt x="100584" y="58007"/>
                      </a:moveTo>
                      <a:lnTo>
                        <a:pt x="100489" y="62579"/>
                      </a:lnTo>
                      <a:lnTo>
                        <a:pt x="0" y="4572"/>
                      </a:lnTo>
                      <a:lnTo>
                        <a:pt x="0" y="0"/>
                      </a:lnTo>
                      <a:lnTo>
                        <a:pt x="100584" y="58007"/>
                      </a:lnTo>
                      <a:close/>
                    </a:path>
                  </a:pathLst>
                </a:custGeom>
                <a:solidFill>
                  <a:srgbClr val="A1A1A1"/>
                </a:solidFill>
                <a:ln w="9525" cap="flat">
                  <a:noFill/>
                  <a:prstDash val="solid"/>
                  <a:miter/>
                </a:ln>
              </p:spPr>
              <p:txBody>
                <a:bodyPr rtlCol="0" anchor="ctr"/>
                <a:lstStyle/>
                <a:p>
                  <a:endParaRPr lang="en-US" sz="1350"/>
                </a:p>
              </p:txBody>
            </p:sp>
            <p:sp>
              <p:nvSpPr>
                <p:cNvPr id="1316" name="Freeform: Shape 1315">
                  <a:extLst>
                    <a:ext uri="{FF2B5EF4-FFF2-40B4-BE49-F238E27FC236}">
                      <a16:creationId xmlns:a16="http://schemas.microsoft.com/office/drawing/2014/main" id="{0A776FA4-172B-4F72-9FF2-B193C76C1056}"/>
                    </a:ext>
                  </a:extLst>
                </p:cNvPr>
                <p:cNvSpPr/>
                <p:nvPr/>
              </p:nvSpPr>
              <p:spPr>
                <a:xfrm>
                  <a:off x="2399032" y="2942388"/>
                  <a:ext cx="112395" cy="64865"/>
                </a:xfrm>
                <a:custGeom>
                  <a:avLst/>
                  <a:gdLst>
                    <a:gd name="connsiteX0" fmla="*/ 112395 w 112395"/>
                    <a:gd name="connsiteY0" fmla="*/ 58007 h 64865"/>
                    <a:gd name="connsiteX1" fmla="*/ 100584 w 112395"/>
                    <a:gd name="connsiteY1" fmla="*/ 64865 h 64865"/>
                    <a:gd name="connsiteX2" fmla="*/ 0 w 112395"/>
                    <a:gd name="connsiteY2" fmla="*/ 6858 h 64865"/>
                    <a:gd name="connsiteX3" fmla="*/ 11906 w 112395"/>
                    <a:gd name="connsiteY3" fmla="*/ 0 h 64865"/>
                    <a:gd name="connsiteX4" fmla="*/ 112395 w 112395"/>
                    <a:gd name="connsiteY4" fmla="*/ 58007 h 64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95" h="64865">
                      <a:moveTo>
                        <a:pt x="112395" y="58007"/>
                      </a:moveTo>
                      <a:lnTo>
                        <a:pt x="100584" y="64865"/>
                      </a:lnTo>
                      <a:lnTo>
                        <a:pt x="0" y="6858"/>
                      </a:lnTo>
                      <a:lnTo>
                        <a:pt x="11906" y="0"/>
                      </a:lnTo>
                      <a:lnTo>
                        <a:pt x="112395" y="58007"/>
                      </a:lnTo>
                      <a:close/>
                    </a:path>
                  </a:pathLst>
                </a:custGeom>
                <a:solidFill>
                  <a:srgbClr val="F6F6F6"/>
                </a:solidFill>
                <a:ln w="9525" cap="flat">
                  <a:noFill/>
                  <a:prstDash val="solid"/>
                  <a:miter/>
                </a:ln>
              </p:spPr>
              <p:txBody>
                <a:bodyPr rtlCol="0" anchor="ctr"/>
                <a:lstStyle/>
                <a:p>
                  <a:endParaRPr lang="en-US" sz="1350"/>
                </a:p>
              </p:txBody>
            </p:sp>
          </p:grpSp>
          <p:grpSp>
            <p:nvGrpSpPr>
              <p:cNvPr id="1317" name="Graphic 2">
                <a:extLst>
                  <a:ext uri="{FF2B5EF4-FFF2-40B4-BE49-F238E27FC236}">
                    <a16:creationId xmlns:a16="http://schemas.microsoft.com/office/drawing/2014/main" id="{FB02A419-4D74-43E9-A4D9-2810E813B85F}"/>
                  </a:ext>
                </a:extLst>
              </p:cNvPr>
              <p:cNvGrpSpPr/>
              <p:nvPr/>
            </p:nvGrpSpPr>
            <p:grpSpPr>
              <a:xfrm>
                <a:off x="2544670" y="3027446"/>
                <a:ext cx="112395" cy="69437"/>
                <a:chOff x="2544670" y="3027446"/>
                <a:chExt cx="112395" cy="69437"/>
              </a:xfrm>
            </p:grpSpPr>
            <p:sp>
              <p:nvSpPr>
                <p:cNvPr id="1318" name="Freeform: Shape 1317">
                  <a:extLst>
                    <a:ext uri="{FF2B5EF4-FFF2-40B4-BE49-F238E27FC236}">
                      <a16:creationId xmlns:a16="http://schemas.microsoft.com/office/drawing/2014/main" id="{F297CABF-B95A-414A-86C4-B2B233696A8B}"/>
                    </a:ext>
                  </a:extLst>
                </p:cNvPr>
                <p:cNvSpPr/>
                <p:nvPr/>
              </p:nvSpPr>
              <p:spPr>
                <a:xfrm>
                  <a:off x="2645159" y="3085453"/>
                  <a:ext cx="11906" cy="11429"/>
                </a:xfrm>
                <a:custGeom>
                  <a:avLst/>
                  <a:gdLst>
                    <a:gd name="connsiteX0" fmla="*/ 11906 w 11906"/>
                    <a:gd name="connsiteY0" fmla="*/ 0 h 11429"/>
                    <a:gd name="connsiteX1" fmla="*/ 11906 w 11906"/>
                    <a:gd name="connsiteY1" fmla="*/ 4572 h 11429"/>
                    <a:gd name="connsiteX2" fmla="*/ 0 w 11906"/>
                    <a:gd name="connsiteY2" fmla="*/ 11430 h 11429"/>
                    <a:gd name="connsiteX3" fmla="*/ 0 w 11906"/>
                    <a:gd name="connsiteY3" fmla="*/ 6763 h 11429"/>
                    <a:gd name="connsiteX4" fmla="*/ 11906 w 11906"/>
                    <a:gd name="connsiteY4" fmla="*/ 0 h 11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 h="11429">
                      <a:moveTo>
                        <a:pt x="11906" y="0"/>
                      </a:moveTo>
                      <a:lnTo>
                        <a:pt x="11906" y="4572"/>
                      </a:lnTo>
                      <a:lnTo>
                        <a:pt x="0" y="11430"/>
                      </a:lnTo>
                      <a:lnTo>
                        <a:pt x="0" y="6763"/>
                      </a:lnTo>
                      <a:lnTo>
                        <a:pt x="11906" y="0"/>
                      </a:lnTo>
                      <a:close/>
                    </a:path>
                  </a:pathLst>
                </a:custGeom>
                <a:solidFill>
                  <a:srgbClr val="7A7A7A"/>
                </a:solidFill>
                <a:ln w="9525" cap="flat">
                  <a:noFill/>
                  <a:prstDash val="solid"/>
                  <a:miter/>
                </a:ln>
              </p:spPr>
              <p:txBody>
                <a:bodyPr rtlCol="0" anchor="ctr"/>
                <a:lstStyle/>
                <a:p>
                  <a:endParaRPr lang="en-US" sz="1350"/>
                </a:p>
              </p:txBody>
            </p:sp>
            <p:sp>
              <p:nvSpPr>
                <p:cNvPr id="1319" name="Freeform: Shape 1318">
                  <a:extLst>
                    <a:ext uri="{FF2B5EF4-FFF2-40B4-BE49-F238E27FC236}">
                      <a16:creationId xmlns:a16="http://schemas.microsoft.com/office/drawing/2014/main" id="{B96E01F0-62C6-4085-9F92-3C28949CA2E6}"/>
                    </a:ext>
                  </a:extLst>
                </p:cNvPr>
                <p:cNvSpPr/>
                <p:nvPr/>
              </p:nvSpPr>
              <p:spPr>
                <a:xfrm>
                  <a:off x="2544670" y="3034209"/>
                  <a:ext cx="100488" cy="62674"/>
                </a:xfrm>
                <a:custGeom>
                  <a:avLst/>
                  <a:gdLst>
                    <a:gd name="connsiteX0" fmla="*/ 100489 w 100488"/>
                    <a:gd name="connsiteY0" fmla="*/ 58007 h 62674"/>
                    <a:gd name="connsiteX1" fmla="*/ 100489 w 100488"/>
                    <a:gd name="connsiteY1" fmla="*/ 62675 h 62674"/>
                    <a:gd name="connsiteX2" fmla="*/ 0 w 100488"/>
                    <a:gd name="connsiteY2" fmla="*/ 4667 h 62674"/>
                    <a:gd name="connsiteX3" fmla="*/ 0 w 100488"/>
                    <a:gd name="connsiteY3" fmla="*/ 0 h 62674"/>
                    <a:gd name="connsiteX4" fmla="*/ 100489 w 100488"/>
                    <a:gd name="connsiteY4" fmla="*/ 58007 h 62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88" h="62674">
                      <a:moveTo>
                        <a:pt x="100489" y="58007"/>
                      </a:moveTo>
                      <a:lnTo>
                        <a:pt x="100489" y="62675"/>
                      </a:lnTo>
                      <a:lnTo>
                        <a:pt x="0" y="4667"/>
                      </a:lnTo>
                      <a:lnTo>
                        <a:pt x="0" y="0"/>
                      </a:lnTo>
                      <a:lnTo>
                        <a:pt x="100489" y="58007"/>
                      </a:lnTo>
                      <a:close/>
                    </a:path>
                  </a:pathLst>
                </a:custGeom>
                <a:solidFill>
                  <a:srgbClr val="A1A1A1"/>
                </a:solidFill>
                <a:ln w="9525" cap="flat">
                  <a:noFill/>
                  <a:prstDash val="solid"/>
                  <a:miter/>
                </a:ln>
              </p:spPr>
              <p:txBody>
                <a:bodyPr rtlCol="0" anchor="ctr"/>
                <a:lstStyle/>
                <a:p>
                  <a:endParaRPr lang="en-US" sz="1350"/>
                </a:p>
              </p:txBody>
            </p:sp>
            <p:sp>
              <p:nvSpPr>
                <p:cNvPr id="1320" name="Freeform: Shape 1319">
                  <a:extLst>
                    <a:ext uri="{FF2B5EF4-FFF2-40B4-BE49-F238E27FC236}">
                      <a16:creationId xmlns:a16="http://schemas.microsoft.com/office/drawing/2014/main" id="{66D129DF-F75B-4489-B9D1-F59A62405903}"/>
                    </a:ext>
                  </a:extLst>
                </p:cNvPr>
                <p:cNvSpPr/>
                <p:nvPr/>
              </p:nvSpPr>
              <p:spPr>
                <a:xfrm>
                  <a:off x="2544670" y="3027446"/>
                  <a:ext cx="112395" cy="64770"/>
                </a:xfrm>
                <a:custGeom>
                  <a:avLst/>
                  <a:gdLst>
                    <a:gd name="connsiteX0" fmla="*/ 112395 w 112395"/>
                    <a:gd name="connsiteY0" fmla="*/ 58007 h 64770"/>
                    <a:gd name="connsiteX1" fmla="*/ 100489 w 112395"/>
                    <a:gd name="connsiteY1" fmla="*/ 64770 h 64770"/>
                    <a:gd name="connsiteX2" fmla="*/ 0 w 112395"/>
                    <a:gd name="connsiteY2" fmla="*/ 6763 h 64770"/>
                    <a:gd name="connsiteX3" fmla="*/ 11906 w 112395"/>
                    <a:gd name="connsiteY3" fmla="*/ 0 h 64770"/>
                    <a:gd name="connsiteX4" fmla="*/ 112395 w 112395"/>
                    <a:gd name="connsiteY4" fmla="*/ 58007 h 64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95" h="64770">
                      <a:moveTo>
                        <a:pt x="112395" y="58007"/>
                      </a:moveTo>
                      <a:lnTo>
                        <a:pt x="100489" y="64770"/>
                      </a:lnTo>
                      <a:lnTo>
                        <a:pt x="0" y="6763"/>
                      </a:lnTo>
                      <a:lnTo>
                        <a:pt x="11906" y="0"/>
                      </a:lnTo>
                      <a:lnTo>
                        <a:pt x="112395" y="58007"/>
                      </a:lnTo>
                      <a:close/>
                    </a:path>
                  </a:pathLst>
                </a:custGeom>
                <a:solidFill>
                  <a:srgbClr val="F6F6F6"/>
                </a:solidFill>
                <a:ln w="9525" cap="flat">
                  <a:noFill/>
                  <a:prstDash val="solid"/>
                  <a:miter/>
                </a:ln>
              </p:spPr>
              <p:txBody>
                <a:bodyPr rtlCol="0" anchor="ctr"/>
                <a:lstStyle/>
                <a:p>
                  <a:endParaRPr lang="en-US" sz="1350"/>
                </a:p>
              </p:txBody>
            </p:sp>
          </p:grpSp>
          <p:grpSp>
            <p:nvGrpSpPr>
              <p:cNvPr id="1321" name="Graphic 2">
                <a:extLst>
                  <a:ext uri="{FF2B5EF4-FFF2-40B4-BE49-F238E27FC236}">
                    <a16:creationId xmlns:a16="http://schemas.microsoft.com/office/drawing/2014/main" id="{C0BBFB36-025B-4C00-A4B9-12C6D1772145}"/>
                  </a:ext>
                </a:extLst>
              </p:cNvPr>
              <p:cNvGrpSpPr/>
              <p:nvPr/>
            </p:nvGrpSpPr>
            <p:grpSpPr>
              <a:xfrm>
                <a:off x="2748314" y="3013349"/>
                <a:ext cx="112395" cy="69437"/>
                <a:chOff x="2748314" y="3013349"/>
                <a:chExt cx="112395" cy="69437"/>
              </a:xfrm>
            </p:grpSpPr>
            <p:sp>
              <p:nvSpPr>
                <p:cNvPr id="1322" name="Freeform: Shape 1321">
                  <a:extLst>
                    <a:ext uri="{FF2B5EF4-FFF2-40B4-BE49-F238E27FC236}">
                      <a16:creationId xmlns:a16="http://schemas.microsoft.com/office/drawing/2014/main" id="{C0E3FFC9-B3CA-4499-B9F8-36563B769C9A}"/>
                    </a:ext>
                  </a:extLst>
                </p:cNvPr>
                <p:cNvSpPr/>
                <p:nvPr/>
              </p:nvSpPr>
              <p:spPr>
                <a:xfrm>
                  <a:off x="2748314" y="3071356"/>
                  <a:ext cx="11906" cy="11429"/>
                </a:xfrm>
                <a:custGeom>
                  <a:avLst/>
                  <a:gdLst>
                    <a:gd name="connsiteX0" fmla="*/ 0 w 11906"/>
                    <a:gd name="connsiteY0" fmla="*/ 0 h 11429"/>
                    <a:gd name="connsiteX1" fmla="*/ 0 w 11906"/>
                    <a:gd name="connsiteY1" fmla="*/ 4667 h 11429"/>
                    <a:gd name="connsiteX2" fmla="*/ 11906 w 11906"/>
                    <a:gd name="connsiteY2" fmla="*/ 11430 h 11429"/>
                    <a:gd name="connsiteX3" fmla="*/ 11906 w 11906"/>
                    <a:gd name="connsiteY3" fmla="*/ 6858 h 11429"/>
                    <a:gd name="connsiteX4" fmla="*/ 0 w 11906"/>
                    <a:gd name="connsiteY4" fmla="*/ 0 h 11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 h="11429">
                      <a:moveTo>
                        <a:pt x="0" y="0"/>
                      </a:moveTo>
                      <a:lnTo>
                        <a:pt x="0" y="4667"/>
                      </a:lnTo>
                      <a:lnTo>
                        <a:pt x="11906" y="11430"/>
                      </a:lnTo>
                      <a:lnTo>
                        <a:pt x="11906" y="6858"/>
                      </a:lnTo>
                      <a:lnTo>
                        <a:pt x="0" y="0"/>
                      </a:lnTo>
                      <a:close/>
                    </a:path>
                  </a:pathLst>
                </a:custGeom>
                <a:solidFill>
                  <a:srgbClr val="A1A1A1"/>
                </a:solidFill>
                <a:ln w="9525" cap="flat">
                  <a:noFill/>
                  <a:prstDash val="solid"/>
                  <a:miter/>
                </a:ln>
              </p:spPr>
              <p:txBody>
                <a:bodyPr rtlCol="0" anchor="ctr"/>
                <a:lstStyle/>
                <a:p>
                  <a:endParaRPr lang="en-US" sz="1350"/>
                </a:p>
              </p:txBody>
            </p:sp>
            <p:sp>
              <p:nvSpPr>
                <p:cNvPr id="1323" name="Freeform: Shape 1322">
                  <a:extLst>
                    <a:ext uri="{FF2B5EF4-FFF2-40B4-BE49-F238E27FC236}">
                      <a16:creationId xmlns:a16="http://schemas.microsoft.com/office/drawing/2014/main" id="{266D6E63-FF4F-470D-A2D8-0C40F418D6BE}"/>
                    </a:ext>
                  </a:extLst>
                </p:cNvPr>
                <p:cNvSpPr/>
                <p:nvPr/>
              </p:nvSpPr>
              <p:spPr>
                <a:xfrm>
                  <a:off x="2760220" y="3020207"/>
                  <a:ext cx="100488" cy="62579"/>
                </a:xfrm>
                <a:custGeom>
                  <a:avLst/>
                  <a:gdLst>
                    <a:gd name="connsiteX0" fmla="*/ 0 w 100488"/>
                    <a:gd name="connsiteY0" fmla="*/ 58007 h 62579"/>
                    <a:gd name="connsiteX1" fmla="*/ 0 w 100488"/>
                    <a:gd name="connsiteY1" fmla="*/ 62579 h 62579"/>
                    <a:gd name="connsiteX2" fmla="*/ 100489 w 100488"/>
                    <a:gd name="connsiteY2" fmla="*/ 4572 h 62579"/>
                    <a:gd name="connsiteX3" fmla="*/ 100489 w 100488"/>
                    <a:gd name="connsiteY3" fmla="*/ 0 h 62579"/>
                    <a:gd name="connsiteX4" fmla="*/ 0 w 100488"/>
                    <a:gd name="connsiteY4" fmla="*/ 58007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88" h="62579">
                      <a:moveTo>
                        <a:pt x="0" y="58007"/>
                      </a:moveTo>
                      <a:lnTo>
                        <a:pt x="0" y="62579"/>
                      </a:lnTo>
                      <a:lnTo>
                        <a:pt x="100489" y="4572"/>
                      </a:lnTo>
                      <a:lnTo>
                        <a:pt x="100489" y="0"/>
                      </a:lnTo>
                      <a:lnTo>
                        <a:pt x="0" y="58007"/>
                      </a:lnTo>
                      <a:close/>
                    </a:path>
                  </a:pathLst>
                </a:custGeom>
                <a:solidFill>
                  <a:srgbClr val="878787"/>
                </a:solidFill>
                <a:ln w="9525" cap="flat">
                  <a:noFill/>
                  <a:prstDash val="solid"/>
                  <a:miter/>
                </a:ln>
              </p:spPr>
              <p:txBody>
                <a:bodyPr rtlCol="0" anchor="ctr"/>
                <a:lstStyle/>
                <a:p>
                  <a:endParaRPr lang="en-US" sz="1350"/>
                </a:p>
              </p:txBody>
            </p:sp>
            <p:sp>
              <p:nvSpPr>
                <p:cNvPr id="1324" name="Freeform: Shape 1323">
                  <a:extLst>
                    <a:ext uri="{FF2B5EF4-FFF2-40B4-BE49-F238E27FC236}">
                      <a16:creationId xmlns:a16="http://schemas.microsoft.com/office/drawing/2014/main" id="{56D0FDF7-DB29-455B-A6E8-CBF5916985FE}"/>
                    </a:ext>
                  </a:extLst>
                </p:cNvPr>
                <p:cNvSpPr/>
                <p:nvPr/>
              </p:nvSpPr>
              <p:spPr>
                <a:xfrm>
                  <a:off x="2748314" y="3013349"/>
                  <a:ext cx="112395" cy="64865"/>
                </a:xfrm>
                <a:custGeom>
                  <a:avLst/>
                  <a:gdLst>
                    <a:gd name="connsiteX0" fmla="*/ 0 w 112395"/>
                    <a:gd name="connsiteY0" fmla="*/ 58007 h 64865"/>
                    <a:gd name="connsiteX1" fmla="*/ 11906 w 112395"/>
                    <a:gd name="connsiteY1" fmla="*/ 64865 h 64865"/>
                    <a:gd name="connsiteX2" fmla="*/ 112395 w 112395"/>
                    <a:gd name="connsiteY2" fmla="*/ 6858 h 64865"/>
                    <a:gd name="connsiteX3" fmla="*/ 100489 w 112395"/>
                    <a:gd name="connsiteY3" fmla="*/ 0 h 64865"/>
                    <a:gd name="connsiteX4" fmla="*/ 0 w 112395"/>
                    <a:gd name="connsiteY4" fmla="*/ 58007 h 64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95" h="64865">
                      <a:moveTo>
                        <a:pt x="0" y="58007"/>
                      </a:moveTo>
                      <a:lnTo>
                        <a:pt x="11906" y="64865"/>
                      </a:lnTo>
                      <a:lnTo>
                        <a:pt x="112395" y="6858"/>
                      </a:lnTo>
                      <a:lnTo>
                        <a:pt x="100489" y="0"/>
                      </a:lnTo>
                      <a:lnTo>
                        <a:pt x="0" y="58007"/>
                      </a:lnTo>
                      <a:close/>
                    </a:path>
                  </a:pathLst>
                </a:custGeom>
                <a:solidFill>
                  <a:srgbClr val="F6F6F6"/>
                </a:solidFill>
                <a:ln w="9525" cap="flat">
                  <a:noFill/>
                  <a:prstDash val="solid"/>
                  <a:miter/>
                </a:ln>
              </p:spPr>
              <p:txBody>
                <a:bodyPr rtlCol="0" anchor="ctr"/>
                <a:lstStyle/>
                <a:p>
                  <a:endParaRPr lang="en-US" sz="1350"/>
                </a:p>
              </p:txBody>
            </p:sp>
          </p:grpSp>
          <p:grpSp>
            <p:nvGrpSpPr>
              <p:cNvPr id="1325" name="Graphic 2">
                <a:extLst>
                  <a:ext uri="{FF2B5EF4-FFF2-40B4-BE49-F238E27FC236}">
                    <a16:creationId xmlns:a16="http://schemas.microsoft.com/office/drawing/2014/main" id="{402FEFD4-9D90-41F4-BE69-BD853ADA9819}"/>
                  </a:ext>
                </a:extLst>
              </p:cNvPr>
              <p:cNvGrpSpPr/>
              <p:nvPr/>
            </p:nvGrpSpPr>
            <p:grpSpPr>
              <a:xfrm>
                <a:off x="2409796" y="2813610"/>
                <a:ext cx="254126" cy="152876"/>
                <a:chOff x="2409796" y="2813610"/>
                <a:chExt cx="254126" cy="152876"/>
              </a:xfrm>
            </p:grpSpPr>
            <p:sp>
              <p:nvSpPr>
                <p:cNvPr id="1326" name="Freeform: Shape 1325">
                  <a:extLst>
                    <a:ext uri="{FF2B5EF4-FFF2-40B4-BE49-F238E27FC236}">
                      <a16:creationId xmlns:a16="http://schemas.microsoft.com/office/drawing/2014/main" id="{18225849-609E-41A1-A77F-A9E2F85A16B3}"/>
                    </a:ext>
                  </a:extLst>
                </p:cNvPr>
                <p:cNvSpPr/>
                <p:nvPr/>
              </p:nvSpPr>
              <p:spPr>
                <a:xfrm>
                  <a:off x="2659160" y="2957628"/>
                  <a:ext cx="4762" cy="8858"/>
                </a:xfrm>
                <a:custGeom>
                  <a:avLst/>
                  <a:gdLst>
                    <a:gd name="connsiteX0" fmla="*/ 0 w 4762"/>
                    <a:gd name="connsiteY0" fmla="*/ 2762 h 8858"/>
                    <a:gd name="connsiteX1" fmla="*/ 4763 w 4762"/>
                    <a:gd name="connsiteY1" fmla="*/ 0 h 8858"/>
                    <a:gd name="connsiteX2" fmla="*/ 4763 w 4762"/>
                    <a:gd name="connsiteY2" fmla="*/ 6096 h 8858"/>
                    <a:gd name="connsiteX3" fmla="*/ 0 w 4762"/>
                    <a:gd name="connsiteY3" fmla="*/ 8858 h 8858"/>
                    <a:gd name="connsiteX4" fmla="*/ 0 w 4762"/>
                    <a:gd name="connsiteY4" fmla="*/ 2762 h 8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 h="8858">
                      <a:moveTo>
                        <a:pt x="0" y="2762"/>
                      </a:moveTo>
                      <a:lnTo>
                        <a:pt x="4763" y="0"/>
                      </a:lnTo>
                      <a:lnTo>
                        <a:pt x="4763" y="6096"/>
                      </a:lnTo>
                      <a:lnTo>
                        <a:pt x="0" y="8858"/>
                      </a:lnTo>
                      <a:lnTo>
                        <a:pt x="0" y="2762"/>
                      </a:lnTo>
                      <a:close/>
                    </a:path>
                  </a:pathLst>
                </a:custGeom>
                <a:solidFill>
                  <a:srgbClr val="FF8288"/>
                </a:solidFill>
                <a:ln w="9525" cap="flat">
                  <a:noFill/>
                  <a:prstDash val="solid"/>
                  <a:miter/>
                </a:ln>
              </p:spPr>
              <p:txBody>
                <a:bodyPr rtlCol="0" anchor="ctr"/>
                <a:lstStyle/>
                <a:p>
                  <a:endParaRPr lang="en-US" sz="1350"/>
                </a:p>
              </p:txBody>
            </p:sp>
            <p:sp>
              <p:nvSpPr>
                <p:cNvPr id="1327" name="Freeform: Shape 1326">
                  <a:extLst>
                    <a:ext uri="{FF2B5EF4-FFF2-40B4-BE49-F238E27FC236}">
                      <a16:creationId xmlns:a16="http://schemas.microsoft.com/office/drawing/2014/main" id="{CE09EDD8-B3B6-4FE7-A489-4D0544C30B53}"/>
                    </a:ext>
                  </a:extLst>
                </p:cNvPr>
                <p:cNvSpPr/>
                <p:nvPr/>
              </p:nvSpPr>
              <p:spPr>
                <a:xfrm>
                  <a:off x="2409891" y="2813610"/>
                  <a:ext cx="254031" cy="146780"/>
                </a:xfrm>
                <a:custGeom>
                  <a:avLst/>
                  <a:gdLst>
                    <a:gd name="connsiteX0" fmla="*/ 0 w 254031"/>
                    <a:gd name="connsiteY0" fmla="*/ 2762 h 146780"/>
                    <a:gd name="connsiteX1" fmla="*/ 4667 w 254031"/>
                    <a:gd name="connsiteY1" fmla="*/ 0 h 146780"/>
                    <a:gd name="connsiteX2" fmla="*/ 254032 w 254031"/>
                    <a:gd name="connsiteY2" fmla="*/ 144018 h 146780"/>
                    <a:gd name="connsiteX3" fmla="*/ 249269 w 254031"/>
                    <a:gd name="connsiteY3" fmla="*/ 146780 h 146780"/>
                    <a:gd name="connsiteX4" fmla="*/ 0 w 254031"/>
                    <a:gd name="connsiteY4" fmla="*/ 2762 h 146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31" h="146780">
                      <a:moveTo>
                        <a:pt x="0" y="2762"/>
                      </a:moveTo>
                      <a:lnTo>
                        <a:pt x="4667" y="0"/>
                      </a:lnTo>
                      <a:lnTo>
                        <a:pt x="254032" y="144018"/>
                      </a:lnTo>
                      <a:lnTo>
                        <a:pt x="249269" y="146780"/>
                      </a:lnTo>
                      <a:lnTo>
                        <a:pt x="0" y="2762"/>
                      </a:lnTo>
                      <a:close/>
                    </a:path>
                  </a:pathLst>
                </a:custGeom>
                <a:solidFill>
                  <a:srgbClr val="BF3235"/>
                </a:solidFill>
                <a:ln w="9525" cap="flat">
                  <a:noFill/>
                  <a:prstDash val="solid"/>
                  <a:miter/>
                </a:ln>
              </p:spPr>
              <p:txBody>
                <a:bodyPr rtlCol="0" anchor="ctr"/>
                <a:lstStyle/>
                <a:p>
                  <a:endParaRPr lang="en-US" sz="1350"/>
                </a:p>
              </p:txBody>
            </p:sp>
            <p:sp>
              <p:nvSpPr>
                <p:cNvPr id="1328" name="Freeform: Shape 1327">
                  <a:extLst>
                    <a:ext uri="{FF2B5EF4-FFF2-40B4-BE49-F238E27FC236}">
                      <a16:creationId xmlns:a16="http://schemas.microsoft.com/office/drawing/2014/main" id="{A1AB154C-20CA-421F-8DDA-699C8CAEC37C}"/>
                    </a:ext>
                  </a:extLst>
                </p:cNvPr>
                <p:cNvSpPr/>
                <p:nvPr/>
              </p:nvSpPr>
              <p:spPr>
                <a:xfrm>
                  <a:off x="2409796" y="2816372"/>
                  <a:ext cx="249364" cy="150113"/>
                </a:xfrm>
                <a:custGeom>
                  <a:avLst/>
                  <a:gdLst>
                    <a:gd name="connsiteX0" fmla="*/ 249364 w 249364"/>
                    <a:gd name="connsiteY0" fmla="*/ 144018 h 150113"/>
                    <a:gd name="connsiteX1" fmla="*/ 249364 w 249364"/>
                    <a:gd name="connsiteY1" fmla="*/ 150114 h 150113"/>
                    <a:gd name="connsiteX2" fmla="*/ 0 w 249364"/>
                    <a:gd name="connsiteY2" fmla="*/ 6096 h 150113"/>
                    <a:gd name="connsiteX3" fmla="*/ 95 w 249364"/>
                    <a:gd name="connsiteY3" fmla="*/ 0 h 150113"/>
                    <a:gd name="connsiteX4" fmla="*/ 249364 w 249364"/>
                    <a:gd name="connsiteY4" fmla="*/ 144018 h 150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364" h="150113">
                      <a:moveTo>
                        <a:pt x="249364" y="144018"/>
                      </a:moveTo>
                      <a:lnTo>
                        <a:pt x="249364" y="150114"/>
                      </a:lnTo>
                      <a:lnTo>
                        <a:pt x="0" y="6096"/>
                      </a:lnTo>
                      <a:lnTo>
                        <a:pt x="95" y="0"/>
                      </a:lnTo>
                      <a:lnTo>
                        <a:pt x="249364" y="144018"/>
                      </a:lnTo>
                      <a:close/>
                    </a:path>
                  </a:pathLst>
                </a:custGeom>
                <a:solidFill>
                  <a:srgbClr val="FE5F5B"/>
                </a:solidFill>
                <a:ln w="9525" cap="flat">
                  <a:noFill/>
                  <a:prstDash val="solid"/>
                  <a:miter/>
                </a:ln>
              </p:spPr>
              <p:txBody>
                <a:bodyPr rtlCol="0" anchor="ctr"/>
                <a:lstStyle/>
                <a:p>
                  <a:endParaRPr lang="en-US" sz="1350"/>
                </a:p>
              </p:txBody>
            </p:sp>
          </p:grpSp>
          <p:sp>
            <p:nvSpPr>
              <p:cNvPr id="1329" name="Freeform: Shape 1328">
                <a:extLst>
                  <a:ext uri="{FF2B5EF4-FFF2-40B4-BE49-F238E27FC236}">
                    <a16:creationId xmlns:a16="http://schemas.microsoft.com/office/drawing/2014/main" id="{60EFD8B4-58F5-427E-A775-1E99F8C3EEA7}"/>
                  </a:ext>
                </a:extLst>
              </p:cNvPr>
              <p:cNvSpPr/>
              <p:nvPr/>
            </p:nvSpPr>
            <p:spPr>
              <a:xfrm>
                <a:off x="2393222" y="2972487"/>
                <a:ext cx="307943" cy="192214"/>
              </a:xfrm>
              <a:custGeom>
                <a:avLst/>
                <a:gdLst>
                  <a:gd name="connsiteX0" fmla="*/ 0 w 307943"/>
                  <a:gd name="connsiteY0" fmla="*/ 0 h 192214"/>
                  <a:gd name="connsiteX1" fmla="*/ 0 w 307943"/>
                  <a:gd name="connsiteY1" fmla="*/ 13716 h 192214"/>
                  <a:gd name="connsiteX2" fmla="*/ 307943 w 307943"/>
                  <a:gd name="connsiteY2" fmla="*/ 192215 h 192214"/>
                  <a:gd name="connsiteX3" fmla="*/ 307848 w 307943"/>
                  <a:gd name="connsiteY3" fmla="*/ 178403 h 192214"/>
                  <a:gd name="connsiteX4" fmla="*/ 0 w 307943"/>
                  <a:gd name="connsiteY4" fmla="*/ 0 h 192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943" h="192214">
                    <a:moveTo>
                      <a:pt x="0" y="0"/>
                    </a:moveTo>
                    <a:lnTo>
                      <a:pt x="0" y="13716"/>
                    </a:lnTo>
                    <a:lnTo>
                      <a:pt x="307943" y="192215"/>
                    </a:lnTo>
                    <a:lnTo>
                      <a:pt x="307848" y="178403"/>
                    </a:lnTo>
                    <a:lnTo>
                      <a:pt x="0" y="0"/>
                    </a:lnTo>
                    <a:close/>
                  </a:path>
                </a:pathLst>
              </a:custGeom>
              <a:solidFill>
                <a:srgbClr val="D4D8D9"/>
              </a:solidFill>
              <a:ln w="9525" cap="flat">
                <a:noFill/>
                <a:prstDash val="solid"/>
                <a:miter/>
              </a:ln>
            </p:spPr>
            <p:txBody>
              <a:bodyPr rtlCol="0" anchor="ctr"/>
              <a:lstStyle/>
              <a:p>
                <a:endParaRPr lang="en-US" sz="1350"/>
              </a:p>
            </p:txBody>
          </p:sp>
        </p:grpSp>
        <p:grpSp>
          <p:nvGrpSpPr>
            <p:cNvPr id="1352" name="Group 1351">
              <a:extLst>
                <a:ext uri="{FF2B5EF4-FFF2-40B4-BE49-F238E27FC236}">
                  <a16:creationId xmlns:a16="http://schemas.microsoft.com/office/drawing/2014/main" id="{70C44D80-088E-4DCC-A2DF-7D6554FB9F69}"/>
                </a:ext>
              </a:extLst>
            </p:cNvPr>
            <p:cNvGrpSpPr/>
            <p:nvPr/>
          </p:nvGrpSpPr>
          <p:grpSpPr>
            <a:xfrm>
              <a:off x="5715000" y="1594399"/>
              <a:ext cx="3133410" cy="3887771"/>
              <a:chOff x="5715000" y="1463622"/>
              <a:chExt cx="3133410" cy="3887771"/>
            </a:xfrm>
          </p:grpSpPr>
          <p:grpSp>
            <p:nvGrpSpPr>
              <p:cNvPr id="1350" name="Group 1349">
                <a:extLst>
                  <a:ext uri="{FF2B5EF4-FFF2-40B4-BE49-F238E27FC236}">
                    <a16:creationId xmlns:a16="http://schemas.microsoft.com/office/drawing/2014/main" id="{276C693C-2992-41B5-BBF9-84A24CB56A7C}"/>
                  </a:ext>
                </a:extLst>
              </p:cNvPr>
              <p:cNvGrpSpPr/>
              <p:nvPr/>
            </p:nvGrpSpPr>
            <p:grpSpPr>
              <a:xfrm>
                <a:off x="5715000" y="3346576"/>
                <a:ext cx="97501" cy="2004817"/>
                <a:chOff x="5715000" y="3346576"/>
                <a:chExt cx="97501" cy="2004817"/>
              </a:xfrm>
            </p:grpSpPr>
            <p:sp>
              <p:nvSpPr>
                <p:cNvPr id="1339" name="Oval 1338">
                  <a:extLst>
                    <a:ext uri="{FF2B5EF4-FFF2-40B4-BE49-F238E27FC236}">
                      <a16:creationId xmlns:a16="http://schemas.microsoft.com/office/drawing/2014/main" id="{9342FFC0-5E44-4079-BAED-62629800CF56}"/>
                    </a:ext>
                  </a:extLst>
                </p:cNvPr>
                <p:cNvSpPr/>
                <p:nvPr/>
              </p:nvSpPr>
              <p:spPr>
                <a:xfrm>
                  <a:off x="5715000" y="3346576"/>
                  <a:ext cx="97501" cy="9750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40" name="Oval 1339">
                  <a:extLst>
                    <a:ext uri="{FF2B5EF4-FFF2-40B4-BE49-F238E27FC236}">
                      <a16:creationId xmlns:a16="http://schemas.microsoft.com/office/drawing/2014/main" id="{867BEC48-50EB-47F3-9002-51A8B9EEFF03}"/>
                    </a:ext>
                  </a:extLst>
                </p:cNvPr>
                <p:cNvSpPr/>
                <p:nvPr/>
              </p:nvSpPr>
              <p:spPr>
                <a:xfrm>
                  <a:off x="5715000" y="5253892"/>
                  <a:ext cx="97501" cy="9750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351" name="Group 1350">
                <a:extLst>
                  <a:ext uri="{FF2B5EF4-FFF2-40B4-BE49-F238E27FC236}">
                    <a16:creationId xmlns:a16="http://schemas.microsoft.com/office/drawing/2014/main" id="{58A002D0-1F39-4960-A812-4317E3A62CF8}"/>
                  </a:ext>
                </a:extLst>
              </p:cNvPr>
              <p:cNvGrpSpPr/>
              <p:nvPr/>
            </p:nvGrpSpPr>
            <p:grpSpPr>
              <a:xfrm>
                <a:off x="8750909" y="1463622"/>
                <a:ext cx="97501" cy="3887771"/>
                <a:chOff x="8750909" y="1463622"/>
                <a:chExt cx="97501" cy="3887771"/>
              </a:xfrm>
            </p:grpSpPr>
            <p:sp>
              <p:nvSpPr>
                <p:cNvPr id="1341" name="Oval 1340">
                  <a:extLst>
                    <a:ext uri="{FF2B5EF4-FFF2-40B4-BE49-F238E27FC236}">
                      <a16:creationId xmlns:a16="http://schemas.microsoft.com/office/drawing/2014/main" id="{94C0A797-8F1D-46E5-98A7-47BA190FA94A}"/>
                    </a:ext>
                  </a:extLst>
                </p:cNvPr>
                <p:cNvSpPr/>
                <p:nvPr/>
              </p:nvSpPr>
              <p:spPr>
                <a:xfrm>
                  <a:off x="8750909" y="1463622"/>
                  <a:ext cx="97501" cy="9750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2" name="Oval 1341">
                  <a:extLst>
                    <a:ext uri="{FF2B5EF4-FFF2-40B4-BE49-F238E27FC236}">
                      <a16:creationId xmlns:a16="http://schemas.microsoft.com/office/drawing/2014/main" id="{B565644F-79C7-420F-86FE-3A139B05D77C}"/>
                    </a:ext>
                  </a:extLst>
                </p:cNvPr>
                <p:cNvSpPr/>
                <p:nvPr/>
              </p:nvSpPr>
              <p:spPr>
                <a:xfrm>
                  <a:off x="8750909" y="3360023"/>
                  <a:ext cx="97501" cy="9750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3" name="Oval 1342">
                  <a:extLst>
                    <a:ext uri="{FF2B5EF4-FFF2-40B4-BE49-F238E27FC236}">
                      <a16:creationId xmlns:a16="http://schemas.microsoft.com/office/drawing/2014/main" id="{60B52876-F59B-47DD-8BCE-7726DCD39BEB}"/>
                    </a:ext>
                  </a:extLst>
                </p:cNvPr>
                <p:cNvSpPr/>
                <p:nvPr/>
              </p:nvSpPr>
              <p:spPr>
                <a:xfrm>
                  <a:off x="8750909" y="5253892"/>
                  <a:ext cx="97501" cy="9750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spTree>
    <p:extLst>
      <p:ext uri="{BB962C8B-B14F-4D97-AF65-F5344CB8AC3E}">
        <p14:creationId xmlns:p14="http://schemas.microsoft.com/office/powerpoint/2010/main" val="334678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Words>
  <Application>Microsoft Office PowerPoint</Application>
  <PresentationFormat>On-screen Show (16:9)</PresentationFormat>
  <Paragraphs>63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Georgia</vt:lpstr>
      <vt:lpstr>Symbol</vt:lpstr>
      <vt:lpstr>Times New Roman</vt:lpstr>
      <vt:lpstr>Office Theme</vt:lpstr>
      <vt:lpstr>PowerPoint Presentation</vt:lpstr>
      <vt:lpstr> Apache Storm </vt:lpstr>
      <vt:lpstr>Apache Storm - Core Concepts:</vt:lpstr>
      <vt:lpstr>Apache Storm - Core Concepts:</vt:lpstr>
      <vt:lpstr>Apache Storm - Core Concepts</vt:lpstr>
      <vt:lpstr>Apache Storm - Core Concepts:</vt:lpstr>
      <vt:lpstr> Apache Storm </vt:lpstr>
      <vt:lpstr>Slide Title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2024-12-08T17:57:56Z</dcterms:modified>
</cp:coreProperties>
</file>