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3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50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513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6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1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2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7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3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2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ADBB08-5507-45BF-8E72-0C4A80599780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FE94-E7EA-4C14-B30E-CE3D6A33F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21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A58C-D0AA-A812-7E8A-53F7496CD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8298" y="881828"/>
            <a:ext cx="5768502" cy="830239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Introduction to Apache Storm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1F5AF4-9940-6DC8-B339-10999F9D8E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70042" y="1472511"/>
            <a:ext cx="933531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	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Storm is a distributed real-time computation system used to process unbounded streams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low-latency, high-throughput data processing.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for big data environments.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analytics (e.g., live dashboards).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ETL pipelines.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3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FC44-D9E3-0D3D-2B20-8D096CFA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919" y="295511"/>
            <a:ext cx="8086928" cy="1037177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Trident?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015F09-EC61-1239-48E8-50E36ACFCC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5958" y="1578950"/>
            <a:ext cx="937422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Trident Overview: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high-level abstraction built on top of Storm for simplified and efficient stream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exactly-once semantics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processing.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stateful computations across distributed systems.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batch-like operations over streaming data.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complex tasks such as transaction management and fault tolerance.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High-level architecture comparison (Storm vs. Trident). </a:t>
            </a:r>
          </a:p>
        </p:txBody>
      </p:sp>
    </p:spTree>
    <p:extLst>
      <p:ext uri="{BB962C8B-B14F-4D97-AF65-F5344CB8AC3E}">
        <p14:creationId xmlns:p14="http://schemas.microsoft.com/office/powerpoint/2010/main" val="285124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6733-F452-D92C-6D22-ADFE5640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Storm vs. Trident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A78215-AA95-DCEA-8426-B565FD4FC7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1796171"/>
            <a:ext cx="944200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Storm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Low-level control over streams and bolts.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manual state management.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Suitable for simpler tasks or custom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Trident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Higher-level abstraction with built-in state management.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transactional, stateful, and exactly-once processing.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complex aggregations and windowing operations.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Comparison: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Storm: A stream of tuples flowing through bolts.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Trident: A stream partitioned into batches for easier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7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944F-B9FB-76D8-C996-38F354C0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Trident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F373BD-D54C-1DBF-C4F8-D9C8D2985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103951"/>
            <a:ext cx="923682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Spouts: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Sources that emit streams of tuples.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Units of logic that process and transform data.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flow of tuples between spouts and bolts.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Management Layer: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exactly-once guarantees.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Streams are grouped into batches for processing.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is updated atomically, ensuring no loss or duplication.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E498-F3C6-37AE-0CBC-D5CC585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Trident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1C2D3F-E3F4-DB06-2073-8B0B975E2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1734620"/>
            <a:ext cx="1009282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Exactly-Once Processing: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every tuple is processed once and only once.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errors caused by duplicate or lost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Stateful Computations: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 persistent states for computations across streams.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Fault Tolerance: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replay of failed transactions.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recovery from node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Windowing Support: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aggregations over specific intervals (e.g., hourly averages).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Scales horizontally to handle large data volumes.</a:t>
            </a:r>
          </a:p>
        </p:txBody>
      </p:sp>
    </p:spTree>
    <p:extLst>
      <p:ext uri="{BB962C8B-B14F-4D97-AF65-F5344CB8AC3E}">
        <p14:creationId xmlns:p14="http://schemas.microsoft.com/office/powerpoint/2010/main" val="113454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34EC-D212-7D1B-3E94-E83E5F32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and 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3C5B76-D06A-FE0B-F260-9F810B00E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288618"/>
            <a:ext cx="9645752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Fraud Detection: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suspicious activities in online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ensor Data Analysis: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IoT sensor streams for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Monitoring: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sentiments or trends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 Targeting: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Dynamically serve ads based on live user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0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B049-91C2-1D38-C120-EEBB81C8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22501D-FE15-A75A-8607-32D722CC6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179696"/>
            <a:ext cx="102274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Trident 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resource consumption due to fault tolerance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latency in comparison to raw Storm.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Suitable only for applications requiring transactional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batch size and parallelism for improved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25737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446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Introduction to Apache Storm</vt:lpstr>
      <vt:lpstr>What is Trident?</vt:lpstr>
      <vt:lpstr>Apache Storm vs. Trident</vt:lpstr>
      <vt:lpstr>Trident Architecture</vt:lpstr>
      <vt:lpstr>Features of Trident</vt:lpstr>
      <vt:lpstr>Applications and Use Cases</vt:lpstr>
      <vt:lpstr>Challenges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Bhadauriya</dc:creator>
  <cp:lastModifiedBy>Abhay Bhadauriya</cp:lastModifiedBy>
  <cp:revision>1</cp:revision>
  <dcterms:created xsi:type="dcterms:W3CDTF">2024-12-08T17:52:47Z</dcterms:created>
  <dcterms:modified xsi:type="dcterms:W3CDTF">2024-12-08T17:59:34Z</dcterms:modified>
</cp:coreProperties>
</file>