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7" d="100"/>
          <a:sy n="87" d="100"/>
        </p:scale>
        <p:origin x="-1330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0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1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961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4393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99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00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1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7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9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9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8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8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0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6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>
                <a:latin typeface="Times New Roman" pitchFamily="18" charset="0"/>
                <a:cs typeface="Times New Roman" pitchFamily="18" charset="0"/>
              </a:rPr>
              <a:t>Apache Storm Workflow and Modes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26578"/>
            <a:ext cx="7004539" cy="441478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Key Components of a Storm Cluster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Nimbus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Central coordinator for the Storm cluster.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Processes submitted topologies and assigns tasks to supervisors.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Monitors the health of the cluster and reassigns tasks as needed.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Supervisors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Execute the tasks assigned by the nimbus.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Send periodic heartbeats to inform the nimbus of their status.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Automatically restart upon failure and continue from the last state.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Apache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ZooKeeper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Facilitates coordination between the nimbus and supervisors.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Ensures smooth communication and task distribution.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33046"/>
            <a:ext cx="6347713" cy="923192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Workflow of Apache Storm</a:t>
            </a:r>
            <a:br>
              <a:rPr lang="en-IN" sz="3200" b="1" dirty="0">
                <a:latin typeface="Times New Roman" pitchFamily="18" charset="0"/>
                <a:cs typeface="Times New Roman" pitchFamily="18" charset="0"/>
              </a:rPr>
            </a:b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93631"/>
            <a:ext cx="6347714" cy="4299439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Submission of Topology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Nimbus waits for the "Storm Topology" to be submitted.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Processes the topology to identify tasks and their execution order.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Task Distribution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Nimbus distributes tasks evenly among all available supervisors.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Heartbeat Mechanism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Supervisors send heartbeats to the nimbus to indicate they are operational.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If a supervisor fails to send a heartbeat, the nimbus reallocates its tasks to another supervisor.</a:t>
            </a:r>
          </a:p>
          <a:p>
            <a:pPr algn="just"/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342900"/>
            <a:ext cx="7118839" cy="6356838"/>
          </a:xfrm>
        </p:spPr>
        <p:txBody>
          <a:bodyPr>
            <a:norm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Failure Handling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If the nimbus fails, supervisors continue executing their assigned tasks without disruption.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Dead nimbus and supervisors are automatically restarted by service monitoring tools.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Upon restarting, they resume from where they stopped, ensuring tasks are processed at least once.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Task Completion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Supervisors wait for new tasks once all assigned tasks are completed.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Nimbus waits for new topologies after processing the current ones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Modes of Operation</a:t>
            </a:r>
            <a:br>
              <a:rPr lang="en-IN" b="1" dirty="0">
                <a:latin typeface="Times New Roman" pitchFamily="18" charset="0"/>
                <a:cs typeface="Times New Roman" pitchFamily="18" charset="0"/>
              </a:rPr>
            </a:b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84838"/>
            <a:ext cx="6347714" cy="425652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Local Mode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Used for development, testing, and debugging.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Topologies run on a local machine within a single JVM.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Parameters can be adjusted to simulate different Storm configurations.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Production Mode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Used for deploying topologies on a working Storm cluster.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Cluster comprises multiple processes running across different machines.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The cluster operates indefinitely until explicitly shut down.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310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Facet</vt:lpstr>
      <vt:lpstr>Apache Storm Workflow and Modes </vt:lpstr>
      <vt:lpstr>Workflow of Apache Storm </vt:lpstr>
      <vt:lpstr>PowerPoint Presentation</vt:lpstr>
      <vt:lpstr>Modes of Operation 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AJITH KULAL</dc:creator>
  <dc:description>generated using python-pptx</dc:description>
  <cp:lastModifiedBy>HP</cp:lastModifiedBy>
  <cp:revision>5</cp:revision>
  <dcterms:created xsi:type="dcterms:W3CDTF">2013-01-27T09:14:16Z</dcterms:created>
  <dcterms:modified xsi:type="dcterms:W3CDTF">2024-12-08T18:35:07Z</dcterms:modified>
</cp:coreProperties>
</file>