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1" r:id="rId2"/>
    <p:sldId id="272" r:id="rId3"/>
    <p:sldId id="273" r:id="rId4"/>
    <p:sldId id="274" r:id="rId5"/>
    <p:sldId id="275" r:id="rId6"/>
    <p:sldId id="276" r:id="rId7"/>
    <p:sldId id="277" r:id="rId8"/>
    <p:sldId id="268" r:id="rId9"/>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9"/>
    <p:restoredTop sz="94653"/>
  </p:normalViewPr>
  <p:slideViewPr>
    <p:cSldViewPr>
      <p:cViewPr varScale="1">
        <p:scale>
          <a:sx n="109" d="100"/>
          <a:sy n="109" d="100"/>
        </p:scale>
        <p:origin x="822"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2/j/aa</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2/j/aa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2/j/aa</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328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116"/>
          <p:cNvSpPr/>
          <p:nvPr/>
        </p:nvSpPr>
        <p:spPr>
          <a:xfrm flipV="1">
            <a:off x="10" y="2392841"/>
            <a:ext cx="12191991" cy="1730380"/>
          </a:xfrm>
          <a:custGeom>
            <a:avLst/>
            <a:gdLst>
              <a:gd name="connsiteX0" fmla="*/ 119791 w 12191991"/>
              <a:gd name="connsiteY0" fmla="*/ 1730380 h 1730380"/>
              <a:gd name="connsiteX1" fmla="*/ 138907 w 12191991"/>
              <a:gd name="connsiteY1" fmla="*/ 1716443 h 1730380"/>
              <a:gd name="connsiteX2" fmla="*/ 239068 w 12191991"/>
              <a:gd name="connsiteY2" fmla="*/ 1601790 h 1730380"/>
              <a:gd name="connsiteX3" fmla="*/ 339230 w 12191991"/>
              <a:gd name="connsiteY3" fmla="*/ 1716443 h 1730380"/>
              <a:gd name="connsiteX4" fmla="*/ 377965 w 12191991"/>
              <a:gd name="connsiteY4" fmla="*/ 1716443 h 1730380"/>
              <a:gd name="connsiteX5" fmla="*/ 478126 w 12191991"/>
              <a:gd name="connsiteY5" fmla="*/ 1601790 h 1730380"/>
              <a:gd name="connsiteX6" fmla="*/ 578289 w 12191991"/>
              <a:gd name="connsiteY6" fmla="*/ 1716443 h 1730380"/>
              <a:gd name="connsiteX7" fmla="*/ 617024 w 12191991"/>
              <a:gd name="connsiteY7" fmla="*/ 1716443 h 1730380"/>
              <a:gd name="connsiteX8" fmla="*/ 717184 w 12191991"/>
              <a:gd name="connsiteY8" fmla="*/ 1601791 h 1730380"/>
              <a:gd name="connsiteX9" fmla="*/ 817346 w 12191991"/>
              <a:gd name="connsiteY9" fmla="*/ 1716443 h 1730380"/>
              <a:gd name="connsiteX10" fmla="*/ 856081 w 12191991"/>
              <a:gd name="connsiteY10" fmla="*/ 1716443 h 1730380"/>
              <a:gd name="connsiteX11" fmla="*/ 956242 w 12191991"/>
              <a:gd name="connsiteY11" fmla="*/ 1601790 h 1730380"/>
              <a:gd name="connsiteX12" fmla="*/ 1056405 w 12191991"/>
              <a:gd name="connsiteY12" fmla="*/ 1716443 h 1730380"/>
              <a:gd name="connsiteX13" fmla="*/ 1095140 w 12191991"/>
              <a:gd name="connsiteY13" fmla="*/ 1716443 h 1730380"/>
              <a:gd name="connsiteX14" fmla="*/ 1195301 w 12191991"/>
              <a:gd name="connsiteY14" fmla="*/ 1601790 h 1730380"/>
              <a:gd name="connsiteX15" fmla="*/ 1295463 w 12191991"/>
              <a:gd name="connsiteY15" fmla="*/ 1716443 h 1730380"/>
              <a:gd name="connsiteX16" fmla="*/ 1334198 w 12191991"/>
              <a:gd name="connsiteY16" fmla="*/ 1716443 h 1730380"/>
              <a:gd name="connsiteX17" fmla="*/ 1434359 w 12191991"/>
              <a:gd name="connsiteY17" fmla="*/ 1601790 h 1730380"/>
              <a:gd name="connsiteX18" fmla="*/ 1534522 w 12191991"/>
              <a:gd name="connsiteY18" fmla="*/ 1716443 h 1730380"/>
              <a:gd name="connsiteX19" fmla="*/ 1573256 w 12191991"/>
              <a:gd name="connsiteY19" fmla="*/ 1716443 h 1730380"/>
              <a:gd name="connsiteX20" fmla="*/ 1673418 w 12191991"/>
              <a:gd name="connsiteY20" fmla="*/ 1601790 h 1730380"/>
              <a:gd name="connsiteX21" fmla="*/ 1773580 w 12191991"/>
              <a:gd name="connsiteY21" fmla="*/ 1716443 h 1730380"/>
              <a:gd name="connsiteX22" fmla="*/ 1812315 w 12191991"/>
              <a:gd name="connsiteY22" fmla="*/ 1716443 h 1730380"/>
              <a:gd name="connsiteX23" fmla="*/ 1912476 w 12191991"/>
              <a:gd name="connsiteY23" fmla="*/ 1601790 h 1730380"/>
              <a:gd name="connsiteX24" fmla="*/ 2012639 w 12191991"/>
              <a:gd name="connsiteY24" fmla="*/ 1716443 h 1730380"/>
              <a:gd name="connsiteX25" fmla="*/ 2051374 w 12191991"/>
              <a:gd name="connsiteY25" fmla="*/ 1716443 h 1730380"/>
              <a:gd name="connsiteX26" fmla="*/ 2151540 w 12191991"/>
              <a:gd name="connsiteY26" fmla="*/ 1601791 h 1730380"/>
              <a:gd name="connsiteX27" fmla="*/ 2251702 w 12191991"/>
              <a:gd name="connsiteY27" fmla="*/ 1716443 h 1730380"/>
              <a:gd name="connsiteX28" fmla="*/ 2290436 w 12191991"/>
              <a:gd name="connsiteY28" fmla="*/ 1716443 h 1730380"/>
              <a:gd name="connsiteX29" fmla="*/ 2390597 w 12191991"/>
              <a:gd name="connsiteY29" fmla="*/ 1601790 h 1730380"/>
              <a:gd name="connsiteX30" fmla="*/ 2490760 w 12191991"/>
              <a:gd name="connsiteY30" fmla="*/ 1716443 h 1730380"/>
              <a:gd name="connsiteX31" fmla="*/ 2529494 w 12191991"/>
              <a:gd name="connsiteY31" fmla="*/ 1716443 h 1730380"/>
              <a:gd name="connsiteX32" fmla="*/ 2629655 w 12191991"/>
              <a:gd name="connsiteY32" fmla="*/ 1601790 h 1730380"/>
              <a:gd name="connsiteX33" fmla="*/ 2729820 w 12191991"/>
              <a:gd name="connsiteY33" fmla="*/ 1716443 h 1730380"/>
              <a:gd name="connsiteX34" fmla="*/ 2768553 w 12191991"/>
              <a:gd name="connsiteY34" fmla="*/ 1716443 h 1730380"/>
              <a:gd name="connsiteX35" fmla="*/ 2868713 w 12191991"/>
              <a:gd name="connsiteY35" fmla="*/ 1601790 h 1730380"/>
              <a:gd name="connsiteX36" fmla="*/ 2968877 w 12191991"/>
              <a:gd name="connsiteY36" fmla="*/ 1716443 h 1730380"/>
              <a:gd name="connsiteX37" fmla="*/ 3007611 w 12191991"/>
              <a:gd name="connsiteY37" fmla="*/ 1716443 h 1730380"/>
              <a:gd name="connsiteX38" fmla="*/ 3107773 w 12191991"/>
              <a:gd name="connsiteY38" fmla="*/ 1601790 h 1730380"/>
              <a:gd name="connsiteX39" fmla="*/ 3207936 w 12191991"/>
              <a:gd name="connsiteY39" fmla="*/ 1716443 h 1730380"/>
              <a:gd name="connsiteX40" fmla="*/ 3246670 w 12191991"/>
              <a:gd name="connsiteY40" fmla="*/ 1716443 h 1730380"/>
              <a:gd name="connsiteX41" fmla="*/ 3346832 w 12191991"/>
              <a:gd name="connsiteY41" fmla="*/ 1601790 h 1730380"/>
              <a:gd name="connsiteX42" fmla="*/ 3446997 w 12191991"/>
              <a:gd name="connsiteY42" fmla="*/ 1716443 h 1730380"/>
              <a:gd name="connsiteX43" fmla="*/ 3485732 w 12191991"/>
              <a:gd name="connsiteY43" fmla="*/ 1716443 h 1730380"/>
              <a:gd name="connsiteX44" fmla="*/ 3585893 w 12191991"/>
              <a:gd name="connsiteY44" fmla="*/ 1601791 h 1730380"/>
              <a:gd name="connsiteX45" fmla="*/ 3686050 w 12191991"/>
              <a:gd name="connsiteY45" fmla="*/ 1716443 h 1730380"/>
              <a:gd name="connsiteX46" fmla="*/ 3724784 w 12191991"/>
              <a:gd name="connsiteY46" fmla="*/ 1716443 h 1730380"/>
              <a:gd name="connsiteX47" fmla="*/ 3824944 w 12191991"/>
              <a:gd name="connsiteY47" fmla="*/ 1601790 h 1730380"/>
              <a:gd name="connsiteX48" fmla="*/ 3925110 w 12191991"/>
              <a:gd name="connsiteY48" fmla="*/ 1716443 h 1730380"/>
              <a:gd name="connsiteX49" fmla="*/ 3963843 w 12191991"/>
              <a:gd name="connsiteY49" fmla="*/ 1716443 h 1730380"/>
              <a:gd name="connsiteX50" fmla="*/ 4064005 w 12191991"/>
              <a:gd name="connsiteY50" fmla="*/ 1601790 h 1730380"/>
              <a:gd name="connsiteX51" fmla="*/ 4164169 w 12191991"/>
              <a:gd name="connsiteY51" fmla="*/ 1716443 h 1730380"/>
              <a:gd name="connsiteX52" fmla="*/ 4202892 w 12191991"/>
              <a:gd name="connsiteY52" fmla="*/ 1716443 h 1730380"/>
              <a:gd name="connsiteX53" fmla="*/ 4303054 w 12191991"/>
              <a:gd name="connsiteY53" fmla="*/ 1601790 h 1730380"/>
              <a:gd name="connsiteX54" fmla="*/ 4403218 w 12191991"/>
              <a:gd name="connsiteY54" fmla="*/ 1716443 h 1730380"/>
              <a:gd name="connsiteX55" fmla="*/ 4441952 w 12191991"/>
              <a:gd name="connsiteY55" fmla="*/ 1716443 h 1730380"/>
              <a:gd name="connsiteX56" fmla="*/ 4542115 w 12191991"/>
              <a:gd name="connsiteY56" fmla="*/ 1601790 h 1730380"/>
              <a:gd name="connsiteX57" fmla="*/ 4642279 w 12191991"/>
              <a:gd name="connsiteY57" fmla="*/ 1716443 h 1730380"/>
              <a:gd name="connsiteX58" fmla="*/ 4681013 w 12191991"/>
              <a:gd name="connsiteY58" fmla="*/ 1716443 h 1730380"/>
              <a:gd name="connsiteX59" fmla="*/ 4781173 w 12191991"/>
              <a:gd name="connsiteY59" fmla="*/ 1601791 h 1730380"/>
              <a:gd name="connsiteX60" fmla="*/ 4881330 w 12191991"/>
              <a:gd name="connsiteY60" fmla="*/ 1716443 h 1730380"/>
              <a:gd name="connsiteX61" fmla="*/ 4920067 w 12191991"/>
              <a:gd name="connsiteY61" fmla="*/ 1716443 h 1730380"/>
              <a:gd name="connsiteX62" fmla="*/ 5020236 w 12191991"/>
              <a:gd name="connsiteY62" fmla="*/ 1601790 h 1730380"/>
              <a:gd name="connsiteX63" fmla="*/ 5120399 w 12191991"/>
              <a:gd name="connsiteY63" fmla="*/ 1716443 h 1730380"/>
              <a:gd name="connsiteX64" fmla="*/ 5159130 w 12191991"/>
              <a:gd name="connsiteY64" fmla="*/ 1716443 h 1730380"/>
              <a:gd name="connsiteX65" fmla="*/ 5259294 w 12191991"/>
              <a:gd name="connsiteY65" fmla="*/ 1601790 h 1730380"/>
              <a:gd name="connsiteX66" fmla="*/ 5359457 w 12191991"/>
              <a:gd name="connsiteY66" fmla="*/ 1716443 h 1730380"/>
              <a:gd name="connsiteX67" fmla="*/ 5398191 w 12191991"/>
              <a:gd name="connsiteY67" fmla="*/ 1716443 h 1730380"/>
              <a:gd name="connsiteX68" fmla="*/ 5498351 w 12191991"/>
              <a:gd name="connsiteY68" fmla="*/ 1601790 h 1730380"/>
              <a:gd name="connsiteX69" fmla="*/ 5598513 w 12191991"/>
              <a:gd name="connsiteY69" fmla="*/ 1716443 h 1730380"/>
              <a:gd name="connsiteX70" fmla="*/ 5637247 w 12191991"/>
              <a:gd name="connsiteY70" fmla="*/ 1716443 h 1730380"/>
              <a:gd name="connsiteX71" fmla="*/ 5737407 w 12191991"/>
              <a:gd name="connsiteY71" fmla="*/ 1601790 h 1730380"/>
              <a:gd name="connsiteX72" fmla="*/ 5837569 w 12191991"/>
              <a:gd name="connsiteY72" fmla="*/ 1716443 h 1730380"/>
              <a:gd name="connsiteX73" fmla="*/ 5876304 w 12191991"/>
              <a:gd name="connsiteY73" fmla="*/ 1716443 h 1730380"/>
              <a:gd name="connsiteX74" fmla="*/ 5976463 w 12191991"/>
              <a:gd name="connsiteY74" fmla="*/ 1601790 h 1730380"/>
              <a:gd name="connsiteX75" fmla="*/ 6076626 w 12191991"/>
              <a:gd name="connsiteY75" fmla="*/ 1716443 h 1730380"/>
              <a:gd name="connsiteX76" fmla="*/ 6115359 w 12191991"/>
              <a:gd name="connsiteY76" fmla="*/ 1716443 h 1730380"/>
              <a:gd name="connsiteX77" fmla="*/ 6215520 w 12191991"/>
              <a:gd name="connsiteY77" fmla="*/ 1601791 h 1730380"/>
              <a:gd name="connsiteX78" fmla="*/ 6315683 w 12191991"/>
              <a:gd name="connsiteY78" fmla="*/ 1716443 h 1730380"/>
              <a:gd name="connsiteX79" fmla="*/ 6354417 w 12191991"/>
              <a:gd name="connsiteY79" fmla="*/ 1716443 h 1730380"/>
              <a:gd name="connsiteX80" fmla="*/ 6454579 w 12191991"/>
              <a:gd name="connsiteY80" fmla="*/ 1601790 h 1730380"/>
              <a:gd name="connsiteX81" fmla="*/ 6554742 w 12191991"/>
              <a:gd name="connsiteY81" fmla="*/ 1716443 h 1730380"/>
              <a:gd name="connsiteX82" fmla="*/ 6593476 w 12191991"/>
              <a:gd name="connsiteY82" fmla="*/ 1716443 h 1730380"/>
              <a:gd name="connsiteX83" fmla="*/ 6693638 w 12191991"/>
              <a:gd name="connsiteY83" fmla="*/ 1601790 h 1730380"/>
              <a:gd name="connsiteX84" fmla="*/ 6793801 w 12191991"/>
              <a:gd name="connsiteY84" fmla="*/ 1716443 h 1730380"/>
              <a:gd name="connsiteX85" fmla="*/ 6832535 w 12191991"/>
              <a:gd name="connsiteY85" fmla="*/ 1716443 h 1730380"/>
              <a:gd name="connsiteX86" fmla="*/ 6932697 w 12191991"/>
              <a:gd name="connsiteY86" fmla="*/ 1601790 h 1730380"/>
              <a:gd name="connsiteX87" fmla="*/ 7032860 w 12191991"/>
              <a:gd name="connsiteY87" fmla="*/ 1716443 h 1730380"/>
              <a:gd name="connsiteX88" fmla="*/ 7071594 w 12191991"/>
              <a:gd name="connsiteY88" fmla="*/ 1716443 h 1730380"/>
              <a:gd name="connsiteX89" fmla="*/ 7171756 w 12191991"/>
              <a:gd name="connsiteY89" fmla="*/ 1601790 h 1730380"/>
              <a:gd name="connsiteX90" fmla="*/ 7271919 w 12191991"/>
              <a:gd name="connsiteY90" fmla="*/ 1716443 h 1730380"/>
              <a:gd name="connsiteX91" fmla="*/ 7310653 w 12191991"/>
              <a:gd name="connsiteY91" fmla="*/ 1716443 h 1730380"/>
              <a:gd name="connsiteX92" fmla="*/ 7410815 w 12191991"/>
              <a:gd name="connsiteY92" fmla="*/ 1601790 h 1730380"/>
              <a:gd name="connsiteX93" fmla="*/ 7510978 w 12191991"/>
              <a:gd name="connsiteY93" fmla="*/ 1716443 h 1730380"/>
              <a:gd name="connsiteX94" fmla="*/ 7549712 w 12191991"/>
              <a:gd name="connsiteY94" fmla="*/ 1716443 h 1730380"/>
              <a:gd name="connsiteX95" fmla="*/ 7649873 w 12191991"/>
              <a:gd name="connsiteY95" fmla="*/ 1601791 h 1730380"/>
              <a:gd name="connsiteX96" fmla="*/ 7750036 w 12191991"/>
              <a:gd name="connsiteY96" fmla="*/ 1716443 h 1730380"/>
              <a:gd name="connsiteX97" fmla="*/ 7788770 w 12191991"/>
              <a:gd name="connsiteY97" fmla="*/ 1716443 h 1730380"/>
              <a:gd name="connsiteX98" fmla="*/ 7888932 w 12191991"/>
              <a:gd name="connsiteY98" fmla="*/ 1601790 h 1730380"/>
              <a:gd name="connsiteX99" fmla="*/ 7989095 w 12191991"/>
              <a:gd name="connsiteY99" fmla="*/ 1716443 h 1730380"/>
              <a:gd name="connsiteX100" fmla="*/ 8027829 w 12191991"/>
              <a:gd name="connsiteY100" fmla="*/ 1716443 h 1730380"/>
              <a:gd name="connsiteX101" fmla="*/ 8127991 w 12191991"/>
              <a:gd name="connsiteY101" fmla="*/ 1601790 h 1730380"/>
              <a:gd name="connsiteX102" fmla="*/ 8228154 w 12191991"/>
              <a:gd name="connsiteY102" fmla="*/ 1716443 h 1730380"/>
              <a:gd name="connsiteX103" fmla="*/ 8266888 w 12191991"/>
              <a:gd name="connsiteY103" fmla="*/ 1716443 h 1730380"/>
              <a:gd name="connsiteX104" fmla="*/ 8367050 w 12191991"/>
              <a:gd name="connsiteY104" fmla="*/ 1601790 h 1730380"/>
              <a:gd name="connsiteX105" fmla="*/ 8467213 w 12191991"/>
              <a:gd name="connsiteY105" fmla="*/ 1716443 h 1730380"/>
              <a:gd name="connsiteX106" fmla="*/ 8505947 w 12191991"/>
              <a:gd name="connsiteY106" fmla="*/ 1716443 h 1730380"/>
              <a:gd name="connsiteX107" fmla="*/ 8606109 w 12191991"/>
              <a:gd name="connsiteY107" fmla="*/ 1601790 h 1730380"/>
              <a:gd name="connsiteX108" fmla="*/ 8706272 w 12191991"/>
              <a:gd name="connsiteY108" fmla="*/ 1716443 h 1730380"/>
              <a:gd name="connsiteX109" fmla="*/ 8745006 w 12191991"/>
              <a:gd name="connsiteY109" fmla="*/ 1716443 h 1730380"/>
              <a:gd name="connsiteX110" fmla="*/ 8845167 w 12191991"/>
              <a:gd name="connsiteY110" fmla="*/ 1601791 h 1730380"/>
              <a:gd name="connsiteX111" fmla="*/ 8945330 w 12191991"/>
              <a:gd name="connsiteY111" fmla="*/ 1716443 h 1730380"/>
              <a:gd name="connsiteX112" fmla="*/ 8984064 w 12191991"/>
              <a:gd name="connsiteY112" fmla="*/ 1716443 h 1730380"/>
              <a:gd name="connsiteX113" fmla="*/ 9084226 w 12191991"/>
              <a:gd name="connsiteY113" fmla="*/ 1601790 h 1730380"/>
              <a:gd name="connsiteX114" fmla="*/ 9184389 w 12191991"/>
              <a:gd name="connsiteY114" fmla="*/ 1716443 h 1730380"/>
              <a:gd name="connsiteX115" fmla="*/ 9223123 w 12191991"/>
              <a:gd name="connsiteY115" fmla="*/ 1716443 h 1730380"/>
              <a:gd name="connsiteX116" fmla="*/ 9323285 w 12191991"/>
              <a:gd name="connsiteY116" fmla="*/ 1601790 h 1730380"/>
              <a:gd name="connsiteX117" fmla="*/ 9423448 w 12191991"/>
              <a:gd name="connsiteY117" fmla="*/ 1716443 h 1730380"/>
              <a:gd name="connsiteX118" fmla="*/ 9462182 w 12191991"/>
              <a:gd name="connsiteY118" fmla="*/ 1716443 h 1730380"/>
              <a:gd name="connsiteX119" fmla="*/ 9562344 w 12191991"/>
              <a:gd name="connsiteY119" fmla="*/ 1601790 h 1730380"/>
              <a:gd name="connsiteX120" fmla="*/ 9662507 w 12191991"/>
              <a:gd name="connsiteY120" fmla="*/ 1716443 h 1730380"/>
              <a:gd name="connsiteX121" fmla="*/ 9701241 w 12191991"/>
              <a:gd name="connsiteY121" fmla="*/ 1716443 h 1730380"/>
              <a:gd name="connsiteX122" fmla="*/ 9801403 w 12191991"/>
              <a:gd name="connsiteY122" fmla="*/ 1601790 h 1730380"/>
              <a:gd name="connsiteX123" fmla="*/ 9901566 w 12191991"/>
              <a:gd name="connsiteY123" fmla="*/ 1716443 h 1730380"/>
              <a:gd name="connsiteX124" fmla="*/ 9940300 w 12191991"/>
              <a:gd name="connsiteY124" fmla="*/ 1716443 h 1730380"/>
              <a:gd name="connsiteX125" fmla="*/ 10040462 w 12191991"/>
              <a:gd name="connsiteY125" fmla="*/ 1601790 h 1730380"/>
              <a:gd name="connsiteX126" fmla="*/ 10140625 w 12191991"/>
              <a:gd name="connsiteY126" fmla="*/ 1716443 h 1730380"/>
              <a:gd name="connsiteX127" fmla="*/ 10179359 w 12191991"/>
              <a:gd name="connsiteY127" fmla="*/ 1716443 h 1730380"/>
              <a:gd name="connsiteX128" fmla="*/ 10279521 w 12191991"/>
              <a:gd name="connsiteY128" fmla="*/ 1601791 h 1730380"/>
              <a:gd name="connsiteX129" fmla="*/ 10379683 w 12191991"/>
              <a:gd name="connsiteY129" fmla="*/ 1716443 h 1730380"/>
              <a:gd name="connsiteX130" fmla="*/ 10418417 w 12191991"/>
              <a:gd name="connsiteY130" fmla="*/ 1716443 h 1730380"/>
              <a:gd name="connsiteX131" fmla="*/ 10518579 w 12191991"/>
              <a:gd name="connsiteY131" fmla="*/ 1601790 h 1730380"/>
              <a:gd name="connsiteX132" fmla="*/ 10618742 w 12191991"/>
              <a:gd name="connsiteY132" fmla="*/ 1716443 h 1730380"/>
              <a:gd name="connsiteX133" fmla="*/ 10657476 w 12191991"/>
              <a:gd name="connsiteY133" fmla="*/ 1716443 h 1730380"/>
              <a:gd name="connsiteX134" fmla="*/ 10757638 w 12191991"/>
              <a:gd name="connsiteY134" fmla="*/ 1601790 h 1730380"/>
              <a:gd name="connsiteX135" fmla="*/ 10857801 w 12191991"/>
              <a:gd name="connsiteY135" fmla="*/ 1716443 h 1730380"/>
              <a:gd name="connsiteX136" fmla="*/ 10896535 w 12191991"/>
              <a:gd name="connsiteY136" fmla="*/ 1716443 h 1730380"/>
              <a:gd name="connsiteX137" fmla="*/ 10996697 w 12191991"/>
              <a:gd name="connsiteY137" fmla="*/ 1601790 h 1730380"/>
              <a:gd name="connsiteX138" fmla="*/ 11096860 w 12191991"/>
              <a:gd name="connsiteY138" fmla="*/ 1716443 h 1730380"/>
              <a:gd name="connsiteX139" fmla="*/ 11135594 w 12191991"/>
              <a:gd name="connsiteY139" fmla="*/ 1716443 h 1730380"/>
              <a:gd name="connsiteX140" fmla="*/ 11235756 w 12191991"/>
              <a:gd name="connsiteY140" fmla="*/ 1601790 h 1730380"/>
              <a:gd name="connsiteX141" fmla="*/ 11335919 w 12191991"/>
              <a:gd name="connsiteY141" fmla="*/ 1716443 h 1730380"/>
              <a:gd name="connsiteX142" fmla="*/ 11374653 w 12191991"/>
              <a:gd name="connsiteY142" fmla="*/ 1716443 h 1730380"/>
              <a:gd name="connsiteX143" fmla="*/ 11474815 w 12191991"/>
              <a:gd name="connsiteY143" fmla="*/ 1601790 h 1730380"/>
              <a:gd name="connsiteX144" fmla="*/ 11574978 w 12191991"/>
              <a:gd name="connsiteY144" fmla="*/ 1716443 h 1730380"/>
              <a:gd name="connsiteX145" fmla="*/ 11613712 w 12191991"/>
              <a:gd name="connsiteY145" fmla="*/ 1716443 h 1730380"/>
              <a:gd name="connsiteX146" fmla="*/ 11713874 w 12191991"/>
              <a:gd name="connsiteY146" fmla="*/ 1601791 h 1730380"/>
              <a:gd name="connsiteX147" fmla="*/ 11814036 w 12191991"/>
              <a:gd name="connsiteY147" fmla="*/ 1716443 h 1730380"/>
              <a:gd name="connsiteX148" fmla="*/ 11852770 w 12191991"/>
              <a:gd name="connsiteY148" fmla="*/ 1716443 h 1730380"/>
              <a:gd name="connsiteX149" fmla="*/ 11952932 w 12191991"/>
              <a:gd name="connsiteY149" fmla="*/ 1601790 h 1730380"/>
              <a:gd name="connsiteX150" fmla="*/ 12053095 w 12191991"/>
              <a:gd name="connsiteY150" fmla="*/ 1716443 h 1730380"/>
              <a:gd name="connsiteX151" fmla="*/ 12091829 w 12191991"/>
              <a:gd name="connsiteY151" fmla="*/ 1716443 h 1730380"/>
              <a:gd name="connsiteX152" fmla="*/ 12191991 w 12191991"/>
              <a:gd name="connsiteY152" fmla="*/ 1601790 h 1730380"/>
              <a:gd name="connsiteX153" fmla="*/ 12191990 w 12191991"/>
              <a:gd name="connsiteY153" fmla="*/ 1601790 h 1730380"/>
              <a:gd name="connsiteX154" fmla="*/ 12191990 w 12191991"/>
              <a:gd name="connsiteY154" fmla="*/ 128590 h 1730380"/>
              <a:gd name="connsiteX155" fmla="*/ 12191991 w 12191991"/>
              <a:gd name="connsiteY155" fmla="*/ 128590 h 1730380"/>
              <a:gd name="connsiteX156" fmla="*/ 12091829 w 12191991"/>
              <a:gd name="connsiteY156" fmla="*/ 13937 h 1730380"/>
              <a:gd name="connsiteX157" fmla="*/ 12053095 w 12191991"/>
              <a:gd name="connsiteY157" fmla="*/ 13937 h 1730380"/>
              <a:gd name="connsiteX158" fmla="*/ 11952932 w 12191991"/>
              <a:gd name="connsiteY158" fmla="*/ 128590 h 1730380"/>
              <a:gd name="connsiteX159" fmla="*/ 11852770 w 12191991"/>
              <a:gd name="connsiteY159" fmla="*/ 13937 h 1730380"/>
              <a:gd name="connsiteX160" fmla="*/ 11814036 w 12191991"/>
              <a:gd name="connsiteY160" fmla="*/ 13937 h 1730380"/>
              <a:gd name="connsiteX161" fmla="*/ 11713873 w 12191991"/>
              <a:gd name="connsiteY161" fmla="*/ 128590 h 1730380"/>
              <a:gd name="connsiteX162" fmla="*/ 11613712 w 12191991"/>
              <a:gd name="connsiteY162" fmla="*/ 13937 h 1730380"/>
              <a:gd name="connsiteX163" fmla="*/ 11574978 w 12191991"/>
              <a:gd name="connsiteY163" fmla="*/ 13937 h 1730380"/>
              <a:gd name="connsiteX164" fmla="*/ 11474815 w 12191991"/>
              <a:gd name="connsiteY164" fmla="*/ 128590 h 1730380"/>
              <a:gd name="connsiteX165" fmla="*/ 11374653 w 12191991"/>
              <a:gd name="connsiteY165" fmla="*/ 13937 h 1730380"/>
              <a:gd name="connsiteX166" fmla="*/ 11335919 w 12191991"/>
              <a:gd name="connsiteY166" fmla="*/ 13937 h 1730380"/>
              <a:gd name="connsiteX167" fmla="*/ 11235756 w 12191991"/>
              <a:gd name="connsiteY167" fmla="*/ 128590 h 1730380"/>
              <a:gd name="connsiteX168" fmla="*/ 11135594 w 12191991"/>
              <a:gd name="connsiteY168" fmla="*/ 13937 h 1730380"/>
              <a:gd name="connsiteX169" fmla="*/ 11096860 w 12191991"/>
              <a:gd name="connsiteY169" fmla="*/ 13937 h 1730380"/>
              <a:gd name="connsiteX170" fmla="*/ 10996697 w 12191991"/>
              <a:gd name="connsiteY170" fmla="*/ 128590 h 1730380"/>
              <a:gd name="connsiteX171" fmla="*/ 10896535 w 12191991"/>
              <a:gd name="connsiteY171" fmla="*/ 13937 h 1730380"/>
              <a:gd name="connsiteX172" fmla="*/ 10857801 w 12191991"/>
              <a:gd name="connsiteY172" fmla="*/ 13937 h 1730380"/>
              <a:gd name="connsiteX173" fmla="*/ 10757638 w 12191991"/>
              <a:gd name="connsiteY173" fmla="*/ 128590 h 1730380"/>
              <a:gd name="connsiteX174" fmla="*/ 10657476 w 12191991"/>
              <a:gd name="connsiteY174" fmla="*/ 13937 h 1730380"/>
              <a:gd name="connsiteX175" fmla="*/ 10618742 w 12191991"/>
              <a:gd name="connsiteY175" fmla="*/ 13937 h 1730380"/>
              <a:gd name="connsiteX176" fmla="*/ 10518579 w 12191991"/>
              <a:gd name="connsiteY176" fmla="*/ 128590 h 1730380"/>
              <a:gd name="connsiteX177" fmla="*/ 10418417 w 12191991"/>
              <a:gd name="connsiteY177" fmla="*/ 13937 h 1730380"/>
              <a:gd name="connsiteX178" fmla="*/ 10379683 w 12191991"/>
              <a:gd name="connsiteY178" fmla="*/ 13937 h 1730380"/>
              <a:gd name="connsiteX179" fmla="*/ 10279520 w 12191991"/>
              <a:gd name="connsiteY179" fmla="*/ 128590 h 1730380"/>
              <a:gd name="connsiteX180" fmla="*/ 10179359 w 12191991"/>
              <a:gd name="connsiteY180" fmla="*/ 13937 h 1730380"/>
              <a:gd name="connsiteX181" fmla="*/ 10140625 w 12191991"/>
              <a:gd name="connsiteY181" fmla="*/ 13937 h 1730380"/>
              <a:gd name="connsiteX182" fmla="*/ 10040462 w 12191991"/>
              <a:gd name="connsiteY182" fmla="*/ 128590 h 1730380"/>
              <a:gd name="connsiteX183" fmla="*/ 9940300 w 12191991"/>
              <a:gd name="connsiteY183" fmla="*/ 13937 h 1730380"/>
              <a:gd name="connsiteX184" fmla="*/ 9901566 w 12191991"/>
              <a:gd name="connsiteY184" fmla="*/ 13937 h 1730380"/>
              <a:gd name="connsiteX185" fmla="*/ 9801403 w 12191991"/>
              <a:gd name="connsiteY185" fmla="*/ 128590 h 1730380"/>
              <a:gd name="connsiteX186" fmla="*/ 9701241 w 12191991"/>
              <a:gd name="connsiteY186" fmla="*/ 13937 h 1730380"/>
              <a:gd name="connsiteX187" fmla="*/ 9662507 w 12191991"/>
              <a:gd name="connsiteY187" fmla="*/ 13937 h 1730380"/>
              <a:gd name="connsiteX188" fmla="*/ 9562344 w 12191991"/>
              <a:gd name="connsiteY188" fmla="*/ 128590 h 1730380"/>
              <a:gd name="connsiteX189" fmla="*/ 9462182 w 12191991"/>
              <a:gd name="connsiteY189" fmla="*/ 13937 h 1730380"/>
              <a:gd name="connsiteX190" fmla="*/ 9423448 w 12191991"/>
              <a:gd name="connsiteY190" fmla="*/ 13937 h 1730380"/>
              <a:gd name="connsiteX191" fmla="*/ 9323285 w 12191991"/>
              <a:gd name="connsiteY191" fmla="*/ 128590 h 1730380"/>
              <a:gd name="connsiteX192" fmla="*/ 9223123 w 12191991"/>
              <a:gd name="connsiteY192" fmla="*/ 13937 h 1730380"/>
              <a:gd name="connsiteX193" fmla="*/ 9184389 w 12191991"/>
              <a:gd name="connsiteY193" fmla="*/ 13937 h 1730380"/>
              <a:gd name="connsiteX194" fmla="*/ 9084226 w 12191991"/>
              <a:gd name="connsiteY194" fmla="*/ 128590 h 1730380"/>
              <a:gd name="connsiteX195" fmla="*/ 8984064 w 12191991"/>
              <a:gd name="connsiteY195" fmla="*/ 13937 h 1730380"/>
              <a:gd name="connsiteX196" fmla="*/ 8945330 w 12191991"/>
              <a:gd name="connsiteY196" fmla="*/ 13937 h 1730380"/>
              <a:gd name="connsiteX197" fmla="*/ 8845168 w 12191991"/>
              <a:gd name="connsiteY197" fmla="*/ 128590 h 1730380"/>
              <a:gd name="connsiteX198" fmla="*/ 8745006 w 12191991"/>
              <a:gd name="connsiteY198" fmla="*/ 13937 h 1730380"/>
              <a:gd name="connsiteX199" fmla="*/ 8706272 w 12191991"/>
              <a:gd name="connsiteY199" fmla="*/ 13937 h 1730380"/>
              <a:gd name="connsiteX200" fmla="*/ 8606109 w 12191991"/>
              <a:gd name="connsiteY200" fmla="*/ 128590 h 1730380"/>
              <a:gd name="connsiteX201" fmla="*/ 8505947 w 12191991"/>
              <a:gd name="connsiteY201" fmla="*/ 13937 h 1730380"/>
              <a:gd name="connsiteX202" fmla="*/ 8467213 w 12191991"/>
              <a:gd name="connsiteY202" fmla="*/ 13937 h 1730380"/>
              <a:gd name="connsiteX203" fmla="*/ 8367050 w 12191991"/>
              <a:gd name="connsiteY203" fmla="*/ 128590 h 1730380"/>
              <a:gd name="connsiteX204" fmla="*/ 8266888 w 12191991"/>
              <a:gd name="connsiteY204" fmla="*/ 13937 h 1730380"/>
              <a:gd name="connsiteX205" fmla="*/ 8228154 w 12191991"/>
              <a:gd name="connsiteY205" fmla="*/ 13937 h 1730380"/>
              <a:gd name="connsiteX206" fmla="*/ 8127991 w 12191991"/>
              <a:gd name="connsiteY206" fmla="*/ 128590 h 1730380"/>
              <a:gd name="connsiteX207" fmla="*/ 8027829 w 12191991"/>
              <a:gd name="connsiteY207" fmla="*/ 13937 h 1730380"/>
              <a:gd name="connsiteX208" fmla="*/ 7989095 w 12191991"/>
              <a:gd name="connsiteY208" fmla="*/ 13937 h 1730380"/>
              <a:gd name="connsiteX209" fmla="*/ 7888932 w 12191991"/>
              <a:gd name="connsiteY209" fmla="*/ 128590 h 1730380"/>
              <a:gd name="connsiteX210" fmla="*/ 7788770 w 12191991"/>
              <a:gd name="connsiteY210" fmla="*/ 13937 h 1730380"/>
              <a:gd name="connsiteX211" fmla="*/ 7750036 w 12191991"/>
              <a:gd name="connsiteY211" fmla="*/ 13937 h 1730380"/>
              <a:gd name="connsiteX212" fmla="*/ 7649873 w 12191991"/>
              <a:gd name="connsiteY212" fmla="*/ 128590 h 1730380"/>
              <a:gd name="connsiteX213" fmla="*/ 7549712 w 12191991"/>
              <a:gd name="connsiteY213" fmla="*/ 13937 h 1730380"/>
              <a:gd name="connsiteX214" fmla="*/ 7510978 w 12191991"/>
              <a:gd name="connsiteY214" fmla="*/ 13937 h 1730380"/>
              <a:gd name="connsiteX215" fmla="*/ 7410815 w 12191991"/>
              <a:gd name="connsiteY215" fmla="*/ 128590 h 1730380"/>
              <a:gd name="connsiteX216" fmla="*/ 7310653 w 12191991"/>
              <a:gd name="connsiteY216" fmla="*/ 13937 h 1730380"/>
              <a:gd name="connsiteX217" fmla="*/ 7271919 w 12191991"/>
              <a:gd name="connsiteY217" fmla="*/ 13937 h 1730380"/>
              <a:gd name="connsiteX218" fmla="*/ 7171756 w 12191991"/>
              <a:gd name="connsiteY218" fmla="*/ 128590 h 1730380"/>
              <a:gd name="connsiteX219" fmla="*/ 7071594 w 12191991"/>
              <a:gd name="connsiteY219" fmla="*/ 13937 h 1730380"/>
              <a:gd name="connsiteX220" fmla="*/ 7032860 w 12191991"/>
              <a:gd name="connsiteY220" fmla="*/ 13937 h 1730380"/>
              <a:gd name="connsiteX221" fmla="*/ 6932697 w 12191991"/>
              <a:gd name="connsiteY221" fmla="*/ 128590 h 1730380"/>
              <a:gd name="connsiteX222" fmla="*/ 6832535 w 12191991"/>
              <a:gd name="connsiteY222" fmla="*/ 13937 h 1730380"/>
              <a:gd name="connsiteX223" fmla="*/ 6793801 w 12191991"/>
              <a:gd name="connsiteY223" fmla="*/ 13937 h 1730380"/>
              <a:gd name="connsiteX224" fmla="*/ 6693638 w 12191991"/>
              <a:gd name="connsiteY224" fmla="*/ 128590 h 1730380"/>
              <a:gd name="connsiteX225" fmla="*/ 6593476 w 12191991"/>
              <a:gd name="connsiteY225" fmla="*/ 13937 h 1730380"/>
              <a:gd name="connsiteX226" fmla="*/ 6554742 w 12191991"/>
              <a:gd name="connsiteY226" fmla="*/ 13937 h 1730380"/>
              <a:gd name="connsiteX227" fmla="*/ 6454579 w 12191991"/>
              <a:gd name="connsiteY227" fmla="*/ 128590 h 1730380"/>
              <a:gd name="connsiteX228" fmla="*/ 6354417 w 12191991"/>
              <a:gd name="connsiteY228" fmla="*/ 13937 h 1730380"/>
              <a:gd name="connsiteX229" fmla="*/ 6315683 w 12191991"/>
              <a:gd name="connsiteY229" fmla="*/ 13937 h 1730380"/>
              <a:gd name="connsiteX230" fmla="*/ 6215520 w 12191991"/>
              <a:gd name="connsiteY230" fmla="*/ 128590 h 1730380"/>
              <a:gd name="connsiteX231" fmla="*/ 6115359 w 12191991"/>
              <a:gd name="connsiteY231" fmla="*/ 13937 h 1730380"/>
              <a:gd name="connsiteX232" fmla="*/ 6076625 w 12191991"/>
              <a:gd name="connsiteY232" fmla="*/ 13937 h 1730380"/>
              <a:gd name="connsiteX233" fmla="*/ 5976462 w 12191991"/>
              <a:gd name="connsiteY233" fmla="*/ 128590 h 1730380"/>
              <a:gd name="connsiteX234" fmla="*/ 5876301 w 12191991"/>
              <a:gd name="connsiteY234" fmla="*/ 13937 h 1730380"/>
              <a:gd name="connsiteX235" fmla="*/ 5837567 w 12191991"/>
              <a:gd name="connsiteY235" fmla="*/ 13937 h 1730380"/>
              <a:gd name="connsiteX236" fmla="*/ 5737404 w 12191991"/>
              <a:gd name="connsiteY236" fmla="*/ 128590 h 1730380"/>
              <a:gd name="connsiteX237" fmla="*/ 5637243 w 12191991"/>
              <a:gd name="connsiteY237" fmla="*/ 13937 h 1730380"/>
              <a:gd name="connsiteX238" fmla="*/ 5598509 w 12191991"/>
              <a:gd name="connsiteY238" fmla="*/ 13937 h 1730380"/>
              <a:gd name="connsiteX239" fmla="*/ 5498346 w 12191991"/>
              <a:gd name="connsiteY239" fmla="*/ 128590 h 1730380"/>
              <a:gd name="connsiteX240" fmla="*/ 5398185 w 12191991"/>
              <a:gd name="connsiteY240" fmla="*/ 13937 h 1730380"/>
              <a:gd name="connsiteX241" fmla="*/ 5359451 w 12191991"/>
              <a:gd name="connsiteY241" fmla="*/ 13937 h 1730380"/>
              <a:gd name="connsiteX242" fmla="*/ 5259287 w 12191991"/>
              <a:gd name="connsiteY242" fmla="*/ 128590 h 1730380"/>
              <a:gd name="connsiteX243" fmla="*/ 5159126 w 12191991"/>
              <a:gd name="connsiteY243" fmla="*/ 13937 h 1730380"/>
              <a:gd name="connsiteX244" fmla="*/ 5120392 w 12191991"/>
              <a:gd name="connsiteY244" fmla="*/ 13937 h 1730380"/>
              <a:gd name="connsiteX245" fmla="*/ 5020230 w 12191991"/>
              <a:gd name="connsiteY245" fmla="*/ 128590 h 1730380"/>
              <a:gd name="connsiteX246" fmla="*/ 4920065 w 12191991"/>
              <a:gd name="connsiteY246" fmla="*/ 13937 h 1730380"/>
              <a:gd name="connsiteX247" fmla="*/ 4881330 w 12191991"/>
              <a:gd name="connsiteY247" fmla="*/ 13937 h 1730380"/>
              <a:gd name="connsiteX248" fmla="*/ 4781169 w 12191991"/>
              <a:gd name="connsiteY248" fmla="*/ 128590 h 1730380"/>
              <a:gd name="connsiteX249" fmla="*/ 4681008 w 12191991"/>
              <a:gd name="connsiteY249" fmla="*/ 13937 h 1730380"/>
              <a:gd name="connsiteX250" fmla="*/ 4642275 w 12191991"/>
              <a:gd name="connsiteY250" fmla="*/ 13937 h 1730380"/>
              <a:gd name="connsiteX251" fmla="*/ 4542111 w 12191991"/>
              <a:gd name="connsiteY251" fmla="*/ 128590 h 1730380"/>
              <a:gd name="connsiteX252" fmla="*/ 4441949 w 12191991"/>
              <a:gd name="connsiteY252" fmla="*/ 13937 h 1730380"/>
              <a:gd name="connsiteX253" fmla="*/ 4403214 w 12191991"/>
              <a:gd name="connsiteY253" fmla="*/ 13937 h 1730380"/>
              <a:gd name="connsiteX254" fmla="*/ 4303052 w 12191991"/>
              <a:gd name="connsiteY254" fmla="*/ 128590 h 1730380"/>
              <a:gd name="connsiteX255" fmla="*/ 4202890 w 12191991"/>
              <a:gd name="connsiteY255" fmla="*/ 13937 h 1730380"/>
              <a:gd name="connsiteX256" fmla="*/ 4164160 w 12191991"/>
              <a:gd name="connsiteY256" fmla="*/ 13937 h 1730380"/>
              <a:gd name="connsiteX257" fmla="*/ 4063996 w 12191991"/>
              <a:gd name="connsiteY257" fmla="*/ 128590 h 1730380"/>
              <a:gd name="connsiteX258" fmla="*/ 3963835 w 12191991"/>
              <a:gd name="connsiteY258" fmla="*/ 13937 h 1730380"/>
              <a:gd name="connsiteX259" fmla="*/ 3925100 w 12191991"/>
              <a:gd name="connsiteY259" fmla="*/ 13937 h 1730380"/>
              <a:gd name="connsiteX260" fmla="*/ 3824936 w 12191991"/>
              <a:gd name="connsiteY260" fmla="*/ 128590 h 1730380"/>
              <a:gd name="connsiteX261" fmla="*/ 3724776 w 12191991"/>
              <a:gd name="connsiteY261" fmla="*/ 13937 h 1730380"/>
              <a:gd name="connsiteX262" fmla="*/ 3686043 w 12191991"/>
              <a:gd name="connsiteY262" fmla="*/ 13937 h 1730380"/>
              <a:gd name="connsiteX263" fmla="*/ 3585881 w 12191991"/>
              <a:gd name="connsiteY263" fmla="*/ 128589 h 1730380"/>
              <a:gd name="connsiteX264" fmla="*/ 3485720 w 12191991"/>
              <a:gd name="connsiteY264" fmla="*/ 13937 h 1730380"/>
              <a:gd name="connsiteX265" fmla="*/ 3446985 w 12191991"/>
              <a:gd name="connsiteY265" fmla="*/ 13937 h 1730380"/>
              <a:gd name="connsiteX266" fmla="*/ 3346822 w 12191991"/>
              <a:gd name="connsiteY266" fmla="*/ 128590 h 1730380"/>
              <a:gd name="connsiteX267" fmla="*/ 3246661 w 12191991"/>
              <a:gd name="connsiteY267" fmla="*/ 13937 h 1730380"/>
              <a:gd name="connsiteX268" fmla="*/ 3207926 w 12191991"/>
              <a:gd name="connsiteY268" fmla="*/ 13937 h 1730380"/>
              <a:gd name="connsiteX269" fmla="*/ 3107763 w 12191991"/>
              <a:gd name="connsiteY269" fmla="*/ 128590 h 1730380"/>
              <a:gd name="connsiteX270" fmla="*/ 3007602 w 12191991"/>
              <a:gd name="connsiteY270" fmla="*/ 13937 h 1730380"/>
              <a:gd name="connsiteX271" fmla="*/ 2968867 w 12191991"/>
              <a:gd name="connsiteY271" fmla="*/ 13937 h 1730380"/>
              <a:gd name="connsiteX272" fmla="*/ 2868704 w 12191991"/>
              <a:gd name="connsiteY272" fmla="*/ 128590 h 1730380"/>
              <a:gd name="connsiteX273" fmla="*/ 2768543 w 12191991"/>
              <a:gd name="connsiteY273" fmla="*/ 13937 h 1730380"/>
              <a:gd name="connsiteX274" fmla="*/ 2729808 w 12191991"/>
              <a:gd name="connsiteY274" fmla="*/ 13937 h 1730380"/>
              <a:gd name="connsiteX275" fmla="*/ 2629645 w 12191991"/>
              <a:gd name="connsiteY275" fmla="*/ 128590 h 1730380"/>
              <a:gd name="connsiteX276" fmla="*/ 2529484 w 12191991"/>
              <a:gd name="connsiteY276" fmla="*/ 13937 h 1730380"/>
              <a:gd name="connsiteX277" fmla="*/ 2490750 w 12191991"/>
              <a:gd name="connsiteY277" fmla="*/ 13937 h 1730380"/>
              <a:gd name="connsiteX278" fmla="*/ 2390587 w 12191991"/>
              <a:gd name="connsiteY278" fmla="*/ 128590 h 1730380"/>
              <a:gd name="connsiteX279" fmla="*/ 2290426 w 12191991"/>
              <a:gd name="connsiteY279" fmla="*/ 13937 h 1730380"/>
              <a:gd name="connsiteX280" fmla="*/ 2251691 w 12191991"/>
              <a:gd name="connsiteY280" fmla="*/ 13937 h 1730380"/>
              <a:gd name="connsiteX281" fmla="*/ 2151529 w 12191991"/>
              <a:gd name="connsiteY281" fmla="*/ 128590 h 1730380"/>
              <a:gd name="connsiteX282" fmla="*/ 2051366 w 12191991"/>
              <a:gd name="connsiteY282" fmla="*/ 13937 h 1730380"/>
              <a:gd name="connsiteX283" fmla="*/ 2012631 w 12191991"/>
              <a:gd name="connsiteY283" fmla="*/ 13937 h 1730380"/>
              <a:gd name="connsiteX284" fmla="*/ 1912469 w 12191991"/>
              <a:gd name="connsiteY284" fmla="*/ 128590 h 1730380"/>
              <a:gd name="connsiteX285" fmla="*/ 1812307 w 12191991"/>
              <a:gd name="connsiteY285" fmla="*/ 13937 h 1730380"/>
              <a:gd name="connsiteX286" fmla="*/ 1773572 w 12191991"/>
              <a:gd name="connsiteY286" fmla="*/ 13937 h 1730380"/>
              <a:gd name="connsiteX287" fmla="*/ 1673410 w 12191991"/>
              <a:gd name="connsiteY287" fmla="*/ 128590 h 1730380"/>
              <a:gd name="connsiteX288" fmla="*/ 1573248 w 12191991"/>
              <a:gd name="connsiteY288" fmla="*/ 13937 h 1730380"/>
              <a:gd name="connsiteX289" fmla="*/ 1534514 w 12191991"/>
              <a:gd name="connsiteY289" fmla="*/ 13937 h 1730380"/>
              <a:gd name="connsiteX290" fmla="*/ 1434351 w 12191991"/>
              <a:gd name="connsiteY290" fmla="*/ 128590 h 1730380"/>
              <a:gd name="connsiteX291" fmla="*/ 1334190 w 12191991"/>
              <a:gd name="connsiteY291" fmla="*/ 13937 h 1730380"/>
              <a:gd name="connsiteX292" fmla="*/ 1295455 w 12191991"/>
              <a:gd name="connsiteY292" fmla="*/ 13937 h 1730380"/>
              <a:gd name="connsiteX293" fmla="*/ 1195292 w 12191991"/>
              <a:gd name="connsiteY293" fmla="*/ 128590 h 1730380"/>
              <a:gd name="connsiteX294" fmla="*/ 1095131 w 12191991"/>
              <a:gd name="connsiteY294" fmla="*/ 13937 h 1730380"/>
              <a:gd name="connsiteX295" fmla="*/ 1056396 w 12191991"/>
              <a:gd name="connsiteY295" fmla="*/ 13937 h 1730380"/>
              <a:gd name="connsiteX296" fmla="*/ 956234 w 12191991"/>
              <a:gd name="connsiteY296" fmla="*/ 128590 h 1730380"/>
              <a:gd name="connsiteX297" fmla="*/ 856072 w 12191991"/>
              <a:gd name="connsiteY297" fmla="*/ 13937 h 1730380"/>
              <a:gd name="connsiteX298" fmla="*/ 817338 w 12191991"/>
              <a:gd name="connsiteY298" fmla="*/ 13937 h 1730380"/>
              <a:gd name="connsiteX299" fmla="*/ 717176 w 12191991"/>
              <a:gd name="connsiteY299" fmla="*/ 128589 h 1730380"/>
              <a:gd name="connsiteX300" fmla="*/ 617015 w 12191991"/>
              <a:gd name="connsiteY300" fmla="*/ 13937 h 1730380"/>
              <a:gd name="connsiteX301" fmla="*/ 578280 w 12191991"/>
              <a:gd name="connsiteY301" fmla="*/ 13937 h 1730380"/>
              <a:gd name="connsiteX302" fmla="*/ 478117 w 12191991"/>
              <a:gd name="connsiteY302" fmla="*/ 128590 h 1730380"/>
              <a:gd name="connsiteX303" fmla="*/ 377956 w 12191991"/>
              <a:gd name="connsiteY303" fmla="*/ 13937 h 1730380"/>
              <a:gd name="connsiteX304" fmla="*/ 339221 w 12191991"/>
              <a:gd name="connsiteY304" fmla="*/ 13937 h 1730380"/>
              <a:gd name="connsiteX305" fmla="*/ 239059 w 12191991"/>
              <a:gd name="connsiteY305" fmla="*/ 128590 h 1730380"/>
              <a:gd name="connsiteX306" fmla="*/ 138897 w 12191991"/>
              <a:gd name="connsiteY306" fmla="*/ 13937 h 1730380"/>
              <a:gd name="connsiteX307" fmla="*/ 100163 w 12191991"/>
              <a:gd name="connsiteY307" fmla="*/ 13937 h 1730380"/>
              <a:gd name="connsiteX308" fmla="*/ 0 w 12191991"/>
              <a:gd name="connsiteY308" fmla="*/ 128590 h 1730380"/>
              <a:gd name="connsiteX309" fmla="*/ 9 w 12191991"/>
              <a:gd name="connsiteY309" fmla="*/ 128590 h 1730380"/>
              <a:gd name="connsiteX310" fmla="*/ 9 w 12191991"/>
              <a:gd name="connsiteY310" fmla="*/ 1601790 h 1730380"/>
              <a:gd name="connsiteX311" fmla="*/ 9 w 12191991"/>
              <a:gd name="connsiteY311" fmla="*/ 1601790 h 1730380"/>
              <a:gd name="connsiteX312" fmla="*/ 100172 w 12191991"/>
              <a:gd name="connsiteY312" fmla="*/ 1716443 h 1730380"/>
              <a:gd name="connsiteX313" fmla="*/ 119791 w 12191991"/>
              <a:gd name="connsiteY313" fmla="*/ 1730380 h 173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2191991" h="1730380">
                <a:moveTo>
                  <a:pt x="119791" y="1730380"/>
                </a:moveTo>
                <a:cubicBezTo>
                  <a:pt x="125493" y="1730380"/>
                  <a:pt x="131112" y="1725735"/>
                  <a:pt x="138907" y="1716443"/>
                </a:cubicBezTo>
                <a:lnTo>
                  <a:pt x="239068" y="1601790"/>
                </a:lnTo>
                <a:lnTo>
                  <a:pt x="339230" y="1716443"/>
                </a:lnTo>
                <a:cubicBezTo>
                  <a:pt x="355490" y="1735026"/>
                  <a:pt x="362376" y="1735026"/>
                  <a:pt x="377965" y="1716443"/>
                </a:cubicBezTo>
                <a:lnTo>
                  <a:pt x="478126" y="1601790"/>
                </a:lnTo>
                <a:lnTo>
                  <a:pt x="578289" y="1716443"/>
                </a:lnTo>
                <a:cubicBezTo>
                  <a:pt x="594549" y="1735026"/>
                  <a:pt x="601434" y="1735026"/>
                  <a:pt x="617024" y="1716443"/>
                </a:cubicBezTo>
                <a:lnTo>
                  <a:pt x="717184" y="1601791"/>
                </a:lnTo>
                <a:lnTo>
                  <a:pt x="817346" y="1716443"/>
                </a:lnTo>
                <a:cubicBezTo>
                  <a:pt x="833606" y="1735026"/>
                  <a:pt x="840491" y="1735026"/>
                  <a:pt x="856081" y="1716443"/>
                </a:cubicBezTo>
                <a:lnTo>
                  <a:pt x="956242" y="1601790"/>
                </a:lnTo>
                <a:lnTo>
                  <a:pt x="1056405" y="1716443"/>
                </a:lnTo>
                <a:cubicBezTo>
                  <a:pt x="1072665" y="1735026"/>
                  <a:pt x="1079550" y="1735026"/>
                  <a:pt x="1095140" y="1716443"/>
                </a:cubicBezTo>
                <a:lnTo>
                  <a:pt x="1195301" y="1601790"/>
                </a:lnTo>
                <a:lnTo>
                  <a:pt x="1295463" y="1716443"/>
                </a:lnTo>
                <a:cubicBezTo>
                  <a:pt x="1311723" y="1735026"/>
                  <a:pt x="1318609" y="1735026"/>
                  <a:pt x="1334198" y="1716443"/>
                </a:cubicBezTo>
                <a:lnTo>
                  <a:pt x="1434359" y="1601790"/>
                </a:lnTo>
                <a:lnTo>
                  <a:pt x="1534522" y="1716443"/>
                </a:lnTo>
                <a:cubicBezTo>
                  <a:pt x="1550782" y="1735026"/>
                  <a:pt x="1557667" y="1735026"/>
                  <a:pt x="1573256" y="1716443"/>
                </a:cubicBezTo>
                <a:lnTo>
                  <a:pt x="1673418" y="1601790"/>
                </a:lnTo>
                <a:lnTo>
                  <a:pt x="1773580" y="1716443"/>
                </a:lnTo>
                <a:cubicBezTo>
                  <a:pt x="1789840" y="1735026"/>
                  <a:pt x="1796725" y="1735026"/>
                  <a:pt x="1812315" y="1716443"/>
                </a:cubicBezTo>
                <a:lnTo>
                  <a:pt x="1912476" y="1601790"/>
                </a:lnTo>
                <a:lnTo>
                  <a:pt x="2012639" y="1716443"/>
                </a:lnTo>
                <a:cubicBezTo>
                  <a:pt x="2028900" y="1735026"/>
                  <a:pt x="2035784" y="1735026"/>
                  <a:pt x="2051374" y="1716443"/>
                </a:cubicBezTo>
                <a:lnTo>
                  <a:pt x="2151540" y="1601791"/>
                </a:lnTo>
                <a:lnTo>
                  <a:pt x="2251702" y="1716443"/>
                </a:lnTo>
                <a:cubicBezTo>
                  <a:pt x="2267962" y="1735026"/>
                  <a:pt x="2274847" y="1735026"/>
                  <a:pt x="2290436" y="1716443"/>
                </a:cubicBezTo>
                <a:lnTo>
                  <a:pt x="2390597" y="1601790"/>
                </a:lnTo>
                <a:lnTo>
                  <a:pt x="2490760" y="1716443"/>
                </a:lnTo>
                <a:cubicBezTo>
                  <a:pt x="2507020" y="1735026"/>
                  <a:pt x="2513905" y="1735026"/>
                  <a:pt x="2529494" y="1716443"/>
                </a:cubicBezTo>
                <a:lnTo>
                  <a:pt x="2629655" y="1601790"/>
                </a:lnTo>
                <a:lnTo>
                  <a:pt x="2729820" y="1716443"/>
                </a:lnTo>
                <a:cubicBezTo>
                  <a:pt x="2746077" y="1735026"/>
                  <a:pt x="2752964" y="1735026"/>
                  <a:pt x="2768553" y="1716443"/>
                </a:cubicBezTo>
                <a:lnTo>
                  <a:pt x="2868713" y="1601790"/>
                </a:lnTo>
                <a:lnTo>
                  <a:pt x="2968877" y="1716443"/>
                </a:lnTo>
                <a:cubicBezTo>
                  <a:pt x="2985136" y="1735026"/>
                  <a:pt x="2992022" y="1735026"/>
                  <a:pt x="3007611" y="1716443"/>
                </a:cubicBezTo>
                <a:lnTo>
                  <a:pt x="3107773" y="1601790"/>
                </a:lnTo>
                <a:lnTo>
                  <a:pt x="3207936" y="1716443"/>
                </a:lnTo>
                <a:cubicBezTo>
                  <a:pt x="3224196" y="1735026"/>
                  <a:pt x="3231081" y="1735026"/>
                  <a:pt x="3246670" y="1716443"/>
                </a:cubicBezTo>
                <a:lnTo>
                  <a:pt x="3346832" y="1601790"/>
                </a:lnTo>
                <a:lnTo>
                  <a:pt x="3446997" y="1716443"/>
                </a:lnTo>
                <a:cubicBezTo>
                  <a:pt x="3463255" y="1735026"/>
                  <a:pt x="3470142" y="1735026"/>
                  <a:pt x="3485732" y="1716443"/>
                </a:cubicBezTo>
                <a:lnTo>
                  <a:pt x="3585893" y="1601791"/>
                </a:lnTo>
                <a:lnTo>
                  <a:pt x="3686050" y="1716443"/>
                </a:lnTo>
                <a:cubicBezTo>
                  <a:pt x="3702311" y="1735026"/>
                  <a:pt x="3709196" y="1735026"/>
                  <a:pt x="3724784" y="1716443"/>
                </a:cubicBezTo>
                <a:lnTo>
                  <a:pt x="3824944" y="1601790"/>
                </a:lnTo>
                <a:lnTo>
                  <a:pt x="3925110" y="1716443"/>
                </a:lnTo>
                <a:cubicBezTo>
                  <a:pt x="3941369" y="1735026"/>
                  <a:pt x="3948254" y="1735026"/>
                  <a:pt x="3963843" y="1716443"/>
                </a:cubicBezTo>
                <a:lnTo>
                  <a:pt x="4064005" y="1601790"/>
                </a:lnTo>
                <a:lnTo>
                  <a:pt x="4164169" y="1716443"/>
                </a:lnTo>
                <a:cubicBezTo>
                  <a:pt x="4180429" y="1735026"/>
                  <a:pt x="4187315" y="1735026"/>
                  <a:pt x="4202892" y="1716443"/>
                </a:cubicBezTo>
                <a:lnTo>
                  <a:pt x="4303054" y="1601790"/>
                </a:lnTo>
                <a:lnTo>
                  <a:pt x="4403218" y="1716443"/>
                </a:lnTo>
                <a:cubicBezTo>
                  <a:pt x="4419478" y="1735026"/>
                  <a:pt x="4426365" y="1735026"/>
                  <a:pt x="4441952" y="1716443"/>
                </a:cubicBezTo>
                <a:lnTo>
                  <a:pt x="4542115" y="1601790"/>
                </a:lnTo>
                <a:lnTo>
                  <a:pt x="4642279" y="1716443"/>
                </a:lnTo>
                <a:cubicBezTo>
                  <a:pt x="4658537" y="1735026"/>
                  <a:pt x="4665424" y="1735026"/>
                  <a:pt x="4681013" y="1716443"/>
                </a:cubicBezTo>
                <a:lnTo>
                  <a:pt x="4781173" y="1601791"/>
                </a:lnTo>
                <a:lnTo>
                  <a:pt x="4881330" y="1716443"/>
                </a:lnTo>
                <a:cubicBezTo>
                  <a:pt x="4897592" y="1735026"/>
                  <a:pt x="4904479" y="1735026"/>
                  <a:pt x="4920067" y="1716443"/>
                </a:cubicBezTo>
                <a:lnTo>
                  <a:pt x="5020236" y="1601790"/>
                </a:lnTo>
                <a:lnTo>
                  <a:pt x="5120399" y="1716443"/>
                </a:lnTo>
                <a:cubicBezTo>
                  <a:pt x="5136657" y="1735026"/>
                  <a:pt x="5143541" y="1735026"/>
                  <a:pt x="5159130" y="1716443"/>
                </a:cubicBezTo>
                <a:lnTo>
                  <a:pt x="5259294" y="1601790"/>
                </a:lnTo>
                <a:lnTo>
                  <a:pt x="5359457" y="1716443"/>
                </a:lnTo>
                <a:cubicBezTo>
                  <a:pt x="5375716" y="1735026"/>
                  <a:pt x="5382601" y="1735026"/>
                  <a:pt x="5398191" y="1716443"/>
                </a:cubicBezTo>
                <a:lnTo>
                  <a:pt x="5498351" y="1601790"/>
                </a:lnTo>
                <a:lnTo>
                  <a:pt x="5598513" y="1716443"/>
                </a:lnTo>
                <a:cubicBezTo>
                  <a:pt x="5614772" y="1735026"/>
                  <a:pt x="5621657" y="1735026"/>
                  <a:pt x="5637247" y="1716443"/>
                </a:cubicBezTo>
                <a:lnTo>
                  <a:pt x="5737407" y="1601790"/>
                </a:lnTo>
                <a:lnTo>
                  <a:pt x="5837569" y="1716443"/>
                </a:lnTo>
                <a:cubicBezTo>
                  <a:pt x="5853829" y="1735026"/>
                  <a:pt x="5860714" y="1735026"/>
                  <a:pt x="5876304" y="1716443"/>
                </a:cubicBezTo>
                <a:lnTo>
                  <a:pt x="5976463" y="1601790"/>
                </a:lnTo>
                <a:lnTo>
                  <a:pt x="6076626" y="1716443"/>
                </a:lnTo>
                <a:cubicBezTo>
                  <a:pt x="6092885" y="1735026"/>
                  <a:pt x="6099770" y="1735026"/>
                  <a:pt x="6115359" y="1716443"/>
                </a:cubicBezTo>
                <a:lnTo>
                  <a:pt x="6215520" y="1601791"/>
                </a:lnTo>
                <a:lnTo>
                  <a:pt x="6315683" y="1716443"/>
                </a:lnTo>
                <a:cubicBezTo>
                  <a:pt x="6331942" y="1735026"/>
                  <a:pt x="6338828" y="1735026"/>
                  <a:pt x="6354417" y="1716443"/>
                </a:cubicBezTo>
                <a:lnTo>
                  <a:pt x="6454579" y="1601790"/>
                </a:lnTo>
                <a:lnTo>
                  <a:pt x="6554742" y="1716443"/>
                </a:lnTo>
                <a:cubicBezTo>
                  <a:pt x="6571001" y="1735026"/>
                  <a:pt x="6577887" y="1735026"/>
                  <a:pt x="6593476" y="1716443"/>
                </a:cubicBezTo>
                <a:lnTo>
                  <a:pt x="6693638" y="1601790"/>
                </a:lnTo>
                <a:lnTo>
                  <a:pt x="6793801" y="1716443"/>
                </a:lnTo>
                <a:cubicBezTo>
                  <a:pt x="6810060" y="1735026"/>
                  <a:pt x="6816946" y="1735026"/>
                  <a:pt x="6832535" y="1716443"/>
                </a:cubicBezTo>
                <a:lnTo>
                  <a:pt x="6932697" y="1601790"/>
                </a:lnTo>
                <a:lnTo>
                  <a:pt x="7032860" y="1716443"/>
                </a:lnTo>
                <a:cubicBezTo>
                  <a:pt x="7049119" y="1735026"/>
                  <a:pt x="7056005" y="1735026"/>
                  <a:pt x="7071594" y="1716443"/>
                </a:cubicBezTo>
                <a:lnTo>
                  <a:pt x="7171756" y="1601790"/>
                </a:lnTo>
                <a:lnTo>
                  <a:pt x="7271919" y="1716443"/>
                </a:lnTo>
                <a:cubicBezTo>
                  <a:pt x="7288178" y="1735026"/>
                  <a:pt x="7295064" y="1735026"/>
                  <a:pt x="7310653" y="1716443"/>
                </a:cubicBezTo>
                <a:lnTo>
                  <a:pt x="7410815" y="1601790"/>
                </a:lnTo>
                <a:lnTo>
                  <a:pt x="7510978" y="1716443"/>
                </a:lnTo>
                <a:cubicBezTo>
                  <a:pt x="7527237" y="1735026"/>
                  <a:pt x="7534123" y="1735026"/>
                  <a:pt x="7549712" y="1716443"/>
                </a:cubicBezTo>
                <a:lnTo>
                  <a:pt x="7649873" y="1601791"/>
                </a:lnTo>
                <a:lnTo>
                  <a:pt x="7750036" y="1716443"/>
                </a:lnTo>
                <a:cubicBezTo>
                  <a:pt x="7766295" y="1735026"/>
                  <a:pt x="7773181" y="1735026"/>
                  <a:pt x="7788770" y="1716443"/>
                </a:cubicBezTo>
                <a:lnTo>
                  <a:pt x="7888932" y="1601790"/>
                </a:lnTo>
                <a:lnTo>
                  <a:pt x="7989095" y="1716443"/>
                </a:lnTo>
                <a:cubicBezTo>
                  <a:pt x="8005354" y="1735026"/>
                  <a:pt x="8012240" y="1735026"/>
                  <a:pt x="8027829" y="1716443"/>
                </a:cubicBezTo>
                <a:lnTo>
                  <a:pt x="8127991" y="1601790"/>
                </a:lnTo>
                <a:lnTo>
                  <a:pt x="8228154" y="1716443"/>
                </a:lnTo>
                <a:cubicBezTo>
                  <a:pt x="8244413" y="1735026"/>
                  <a:pt x="8251299" y="1735026"/>
                  <a:pt x="8266888" y="1716443"/>
                </a:cubicBezTo>
                <a:lnTo>
                  <a:pt x="8367050" y="1601790"/>
                </a:lnTo>
                <a:lnTo>
                  <a:pt x="8467213" y="1716443"/>
                </a:lnTo>
                <a:cubicBezTo>
                  <a:pt x="8483473" y="1735026"/>
                  <a:pt x="8490358" y="1735026"/>
                  <a:pt x="8505947" y="1716443"/>
                </a:cubicBezTo>
                <a:lnTo>
                  <a:pt x="8606109" y="1601790"/>
                </a:lnTo>
                <a:lnTo>
                  <a:pt x="8706272" y="1716443"/>
                </a:lnTo>
                <a:cubicBezTo>
                  <a:pt x="8722532" y="1735026"/>
                  <a:pt x="8729417" y="1735026"/>
                  <a:pt x="8745006" y="1716443"/>
                </a:cubicBezTo>
                <a:lnTo>
                  <a:pt x="8845167" y="1601791"/>
                </a:lnTo>
                <a:lnTo>
                  <a:pt x="8945330" y="1716443"/>
                </a:lnTo>
                <a:cubicBezTo>
                  <a:pt x="8961590" y="1735026"/>
                  <a:pt x="8968475" y="1735026"/>
                  <a:pt x="8984064" y="1716443"/>
                </a:cubicBezTo>
                <a:lnTo>
                  <a:pt x="9084226" y="1601790"/>
                </a:lnTo>
                <a:lnTo>
                  <a:pt x="9184389" y="1716443"/>
                </a:lnTo>
                <a:cubicBezTo>
                  <a:pt x="9200649" y="1735026"/>
                  <a:pt x="9207534" y="1735026"/>
                  <a:pt x="9223123" y="1716443"/>
                </a:cubicBezTo>
                <a:lnTo>
                  <a:pt x="9323285" y="1601790"/>
                </a:lnTo>
                <a:lnTo>
                  <a:pt x="9423448" y="1716443"/>
                </a:lnTo>
                <a:cubicBezTo>
                  <a:pt x="9439708" y="1735026"/>
                  <a:pt x="9446593" y="1735026"/>
                  <a:pt x="9462182" y="1716443"/>
                </a:cubicBezTo>
                <a:lnTo>
                  <a:pt x="9562344" y="1601790"/>
                </a:lnTo>
                <a:lnTo>
                  <a:pt x="9662507" y="1716443"/>
                </a:lnTo>
                <a:cubicBezTo>
                  <a:pt x="9678767" y="1735026"/>
                  <a:pt x="9685652" y="1735026"/>
                  <a:pt x="9701241" y="1716443"/>
                </a:cubicBezTo>
                <a:lnTo>
                  <a:pt x="9801403" y="1601790"/>
                </a:lnTo>
                <a:lnTo>
                  <a:pt x="9901566" y="1716443"/>
                </a:lnTo>
                <a:cubicBezTo>
                  <a:pt x="9917826" y="1735026"/>
                  <a:pt x="9924711" y="1735026"/>
                  <a:pt x="9940300" y="1716443"/>
                </a:cubicBezTo>
                <a:lnTo>
                  <a:pt x="10040462" y="1601790"/>
                </a:lnTo>
                <a:lnTo>
                  <a:pt x="10140625" y="1716443"/>
                </a:lnTo>
                <a:cubicBezTo>
                  <a:pt x="10156885" y="1735026"/>
                  <a:pt x="10163770" y="1735026"/>
                  <a:pt x="10179359" y="1716443"/>
                </a:cubicBezTo>
                <a:lnTo>
                  <a:pt x="10279521" y="1601791"/>
                </a:lnTo>
                <a:lnTo>
                  <a:pt x="10379683" y="1716443"/>
                </a:lnTo>
                <a:cubicBezTo>
                  <a:pt x="10395943" y="1735026"/>
                  <a:pt x="10402828" y="1735026"/>
                  <a:pt x="10418417" y="1716443"/>
                </a:cubicBezTo>
                <a:lnTo>
                  <a:pt x="10518579" y="1601790"/>
                </a:lnTo>
                <a:lnTo>
                  <a:pt x="10618742" y="1716443"/>
                </a:lnTo>
                <a:cubicBezTo>
                  <a:pt x="10635002" y="1735026"/>
                  <a:pt x="10641887" y="1735026"/>
                  <a:pt x="10657476" y="1716443"/>
                </a:cubicBezTo>
                <a:lnTo>
                  <a:pt x="10757638" y="1601790"/>
                </a:lnTo>
                <a:lnTo>
                  <a:pt x="10857801" y="1716443"/>
                </a:lnTo>
                <a:cubicBezTo>
                  <a:pt x="10874061" y="1735026"/>
                  <a:pt x="10880946" y="1735026"/>
                  <a:pt x="10896535" y="1716443"/>
                </a:cubicBezTo>
                <a:lnTo>
                  <a:pt x="10996697" y="1601790"/>
                </a:lnTo>
                <a:lnTo>
                  <a:pt x="11096860" y="1716443"/>
                </a:lnTo>
                <a:cubicBezTo>
                  <a:pt x="11113120" y="1735026"/>
                  <a:pt x="11120005" y="1735026"/>
                  <a:pt x="11135594" y="1716443"/>
                </a:cubicBezTo>
                <a:lnTo>
                  <a:pt x="11235756" y="1601790"/>
                </a:lnTo>
                <a:lnTo>
                  <a:pt x="11335919" y="1716443"/>
                </a:lnTo>
                <a:cubicBezTo>
                  <a:pt x="11352179" y="1735026"/>
                  <a:pt x="11359064" y="1735026"/>
                  <a:pt x="11374653" y="1716443"/>
                </a:cubicBezTo>
                <a:lnTo>
                  <a:pt x="11474815" y="1601790"/>
                </a:lnTo>
                <a:lnTo>
                  <a:pt x="11574978" y="1716443"/>
                </a:lnTo>
                <a:cubicBezTo>
                  <a:pt x="11591238" y="1735026"/>
                  <a:pt x="11598123" y="1735026"/>
                  <a:pt x="11613712" y="1716443"/>
                </a:cubicBezTo>
                <a:lnTo>
                  <a:pt x="11713874" y="1601791"/>
                </a:lnTo>
                <a:lnTo>
                  <a:pt x="11814036" y="1716443"/>
                </a:lnTo>
                <a:cubicBezTo>
                  <a:pt x="11830296" y="1735026"/>
                  <a:pt x="11837181" y="1735026"/>
                  <a:pt x="11852770" y="1716443"/>
                </a:cubicBezTo>
                <a:lnTo>
                  <a:pt x="11952932" y="1601790"/>
                </a:lnTo>
                <a:lnTo>
                  <a:pt x="12053095" y="1716443"/>
                </a:lnTo>
                <a:cubicBezTo>
                  <a:pt x="12069355" y="1735026"/>
                  <a:pt x="12076240" y="1735026"/>
                  <a:pt x="12091829" y="1716443"/>
                </a:cubicBezTo>
                <a:lnTo>
                  <a:pt x="12191991" y="1601790"/>
                </a:lnTo>
                <a:lnTo>
                  <a:pt x="12191990" y="1601790"/>
                </a:lnTo>
                <a:lnTo>
                  <a:pt x="12191990" y="128590"/>
                </a:lnTo>
                <a:lnTo>
                  <a:pt x="12191991" y="128590"/>
                </a:lnTo>
                <a:lnTo>
                  <a:pt x="12091829" y="13937"/>
                </a:lnTo>
                <a:cubicBezTo>
                  <a:pt x="12076240" y="-4646"/>
                  <a:pt x="12069355" y="-4646"/>
                  <a:pt x="12053095" y="13937"/>
                </a:cubicBezTo>
                <a:lnTo>
                  <a:pt x="11952932" y="128590"/>
                </a:lnTo>
                <a:lnTo>
                  <a:pt x="11852770" y="13937"/>
                </a:lnTo>
                <a:cubicBezTo>
                  <a:pt x="11837181" y="-4646"/>
                  <a:pt x="11830296" y="-4646"/>
                  <a:pt x="11814036" y="13937"/>
                </a:cubicBezTo>
                <a:lnTo>
                  <a:pt x="11713873" y="128590"/>
                </a:lnTo>
                <a:lnTo>
                  <a:pt x="11613712" y="13937"/>
                </a:lnTo>
                <a:cubicBezTo>
                  <a:pt x="11598123" y="-4646"/>
                  <a:pt x="11591238" y="-4646"/>
                  <a:pt x="11574978" y="13937"/>
                </a:cubicBezTo>
                <a:lnTo>
                  <a:pt x="11474815" y="128590"/>
                </a:lnTo>
                <a:lnTo>
                  <a:pt x="11374653" y="13937"/>
                </a:lnTo>
                <a:cubicBezTo>
                  <a:pt x="11359064" y="-4646"/>
                  <a:pt x="11352179" y="-4646"/>
                  <a:pt x="11335919" y="13937"/>
                </a:cubicBezTo>
                <a:lnTo>
                  <a:pt x="11235756" y="128590"/>
                </a:lnTo>
                <a:lnTo>
                  <a:pt x="11135594" y="13937"/>
                </a:lnTo>
                <a:cubicBezTo>
                  <a:pt x="11120005" y="-4646"/>
                  <a:pt x="11113120" y="-4646"/>
                  <a:pt x="11096860" y="13937"/>
                </a:cubicBezTo>
                <a:lnTo>
                  <a:pt x="10996697" y="128590"/>
                </a:lnTo>
                <a:lnTo>
                  <a:pt x="10896535" y="13937"/>
                </a:lnTo>
                <a:cubicBezTo>
                  <a:pt x="10880946" y="-4646"/>
                  <a:pt x="10874061" y="-4646"/>
                  <a:pt x="10857801" y="13937"/>
                </a:cubicBezTo>
                <a:lnTo>
                  <a:pt x="10757638" y="128590"/>
                </a:lnTo>
                <a:lnTo>
                  <a:pt x="10657476" y="13937"/>
                </a:lnTo>
                <a:cubicBezTo>
                  <a:pt x="10641887" y="-4646"/>
                  <a:pt x="10635002" y="-4646"/>
                  <a:pt x="10618742" y="13937"/>
                </a:cubicBezTo>
                <a:lnTo>
                  <a:pt x="10518579" y="128590"/>
                </a:lnTo>
                <a:lnTo>
                  <a:pt x="10418417" y="13937"/>
                </a:lnTo>
                <a:cubicBezTo>
                  <a:pt x="10402828" y="-4646"/>
                  <a:pt x="10395943" y="-4646"/>
                  <a:pt x="10379683" y="13937"/>
                </a:cubicBezTo>
                <a:lnTo>
                  <a:pt x="10279520" y="128590"/>
                </a:lnTo>
                <a:lnTo>
                  <a:pt x="10179359" y="13937"/>
                </a:lnTo>
                <a:cubicBezTo>
                  <a:pt x="10163770" y="-4646"/>
                  <a:pt x="10156885" y="-4646"/>
                  <a:pt x="10140625" y="13937"/>
                </a:cubicBezTo>
                <a:lnTo>
                  <a:pt x="10040462" y="128590"/>
                </a:lnTo>
                <a:lnTo>
                  <a:pt x="9940300" y="13937"/>
                </a:lnTo>
                <a:cubicBezTo>
                  <a:pt x="9924711" y="-4646"/>
                  <a:pt x="9917826" y="-4646"/>
                  <a:pt x="9901566" y="13937"/>
                </a:cubicBezTo>
                <a:lnTo>
                  <a:pt x="9801403" y="128590"/>
                </a:lnTo>
                <a:lnTo>
                  <a:pt x="9701241" y="13937"/>
                </a:lnTo>
                <a:cubicBezTo>
                  <a:pt x="9685652" y="-4646"/>
                  <a:pt x="9678767" y="-4646"/>
                  <a:pt x="9662507" y="13937"/>
                </a:cubicBezTo>
                <a:lnTo>
                  <a:pt x="9562344" y="128590"/>
                </a:lnTo>
                <a:lnTo>
                  <a:pt x="9462182" y="13937"/>
                </a:lnTo>
                <a:cubicBezTo>
                  <a:pt x="9446593" y="-4646"/>
                  <a:pt x="9439708" y="-4646"/>
                  <a:pt x="9423448" y="13937"/>
                </a:cubicBezTo>
                <a:lnTo>
                  <a:pt x="9323285" y="128590"/>
                </a:lnTo>
                <a:lnTo>
                  <a:pt x="9223123" y="13937"/>
                </a:lnTo>
                <a:cubicBezTo>
                  <a:pt x="9207534" y="-4646"/>
                  <a:pt x="9200649" y="-4646"/>
                  <a:pt x="9184389" y="13937"/>
                </a:cubicBezTo>
                <a:lnTo>
                  <a:pt x="9084226" y="128590"/>
                </a:lnTo>
                <a:lnTo>
                  <a:pt x="8984064" y="13937"/>
                </a:lnTo>
                <a:cubicBezTo>
                  <a:pt x="8968475" y="-4646"/>
                  <a:pt x="8961590" y="-4646"/>
                  <a:pt x="8945330" y="13937"/>
                </a:cubicBezTo>
                <a:lnTo>
                  <a:pt x="8845168" y="128590"/>
                </a:lnTo>
                <a:lnTo>
                  <a:pt x="8745006" y="13937"/>
                </a:lnTo>
                <a:cubicBezTo>
                  <a:pt x="8729417" y="-4646"/>
                  <a:pt x="8722532" y="-4646"/>
                  <a:pt x="8706272" y="13937"/>
                </a:cubicBezTo>
                <a:lnTo>
                  <a:pt x="8606109" y="128590"/>
                </a:lnTo>
                <a:lnTo>
                  <a:pt x="8505947" y="13937"/>
                </a:lnTo>
                <a:cubicBezTo>
                  <a:pt x="8490358" y="-4646"/>
                  <a:pt x="8483473" y="-4646"/>
                  <a:pt x="8467213" y="13937"/>
                </a:cubicBezTo>
                <a:lnTo>
                  <a:pt x="8367050" y="128590"/>
                </a:lnTo>
                <a:lnTo>
                  <a:pt x="8266888" y="13937"/>
                </a:lnTo>
                <a:cubicBezTo>
                  <a:pt x="8251299" y="-4646"/>
                  <a:pt x="8244413" y="-4646"/>
                  <a:pt x="8228154" y="13937"/>
                </a:cubicBezTo>
                <a:lnTo>
                  <a:pt x="8127991" y="128590"/>
                </a:lnTo>
                <a:lnTo>
                  <a:pt x="8027829" y="13937"/>
                </a:lnTo>
                <a:cubicBezTo>
                  <a:pt x="8012240" y="-4646"/>
                  <a:pt x="8005354" y="-4646"/>
                  <a:pt x="7989095" y="13937"/>
                </a:cubicBezTo>
                <a:lnTo>
                  <a:pt x="7888932" y="128590"/>
                </a:lnTo>
                <a:lnTo>
                  <a:pt x="7788770" y="13937"/>
                </a:lnTo>
                <a:cubicBezTo>
                  <a:pt x="7773181" y="-4646"/>
                  <a:pt x="7766295" y="-4646"/>
                  <a:pt x="7750036" y="13937"/>
                </a:cubicBezTo>
                <a:lnTo>
                  <a:pt x="7649873" y="128590"/>
                </a:lnTo>
                <a:lnTo>
                  <a:pt x="7549712" y="13937"/>
                </a:lnTo>
                <a:cubicBezTo>
                  <a:pt x="7534123" y="-4646"/>
                  <a:pt x="7527237" y="-4646"/>
                  <a:pt x="7510978" y="13937"/>
                </a:cubicBezTo>
                <a:lnTo>
                  <a:pt x="7410815" y="128590"/>
                </a:lnTo>
                <a:lnTo>
                  <a:pt x="7310653" y="13937"/>
                </a:lnTo>
                <a:cubicBezTo>
                  <a:pt x="7295064" y="-4646"/>
                  <a:pt x="7288178" y="-4646"/>
                  <a:pt x="7271919" y="13937"/>
                </a:cubicBezTo>
                <a:lnTo>
                  <a:pt x="7171756" y="128590"/>
                </a:lnTo>
                <a:lnTo>
                  <a:pt x="7071594" y="13937"/>
                </a:lnTo>
                <a:cubicBezTo>
                  <a:pt x="7056005" y="-4646"/>
                  <a:pt x="7049119" y="-4646"/>
                  <a:pt x="7032860" y="13937"/>
                </a:cubicBezTo>
                <a:lnTo>
                  <a:pt x="6932697" y="128590"/>
                </a:lnTo>
                <a:lnTo>
                  <a:pt x="6832535" y="13937"/>
                </a:lnTo>
                <a:cubicBezTo>
                  <a:pt x="6816946" y="-4646"/>
                  <a:pt x="6810060" y="-4646"/>
                  <a:pt x="6793801" y="13937"/>
                </a:cubicBezTo>
                <a:lnTo>
                  <a:pt x="6693638" y="128590"/>
                </a:lnTo>
                <a:lnTo>
                  <a:pt x="6593476" y="13937"/>
                </a:lnTo>
                <a:cubicBezTo>
                  <a:pt x="6577887" y="-4646"/>
                  <a:pt x="6571001" y="-4646"/>
                  <a:pt x="6554742" y="13937"/>
                </a:cubicBezTo>
                <a:lnTo>
                  <a:pt x="6454579" y="128590"/>
                </a:lnTo>
                <a:lnTo>
                  <a:pt x="6354417" y="13937"/>
                </a:lnTo>
                <a:cubicBezTo>
                  <a:pt x="6338828" y="-4646"/>
                  <a:pt x="6331942" y="-4646"/>
                  <a:pt x="6315683" y="13937"/>
                </a:cubicBezTo>
                <a:lnTo>
                  <a:pt x="6215520" y="128590"/>
                </a:lnTo>
                <a:lnTo>
                  <a:pt x="6115359" y="13937"/>
                </a:lnTo>
                <a:cubicBezTo>
                  <a:pt x="6099770" y="-4646"/>
                  <a:pt x="6092885" y="-4646"/>
                  <a:pt x="6076625" y="13937"/>
                </a:cubicBezTo>
                <a:lnTo>
                  <a:pt x="5976462" y="128590"/>
                </a:lnTo>
                <a:lnTo>
                  <a:pt x="5876301" y="13937"/>
                </a:lnTo>
                <a:cubicBezTo>
                  <a:pt x="5860712" y="-4646"/>
                  <a:pt x="5853826" y="-4646"/>
                  <a:pt x="5837567" y="13937"/>
                </a:cubicBezTo>
                <a:lnTo>
                  <a:pt x="5737404" y="128590"/>
                </a:lnTo>
                <a:lnTo>
                  <a:pt x="5637243" y="13937"/>
                </a:lnTo>
                <a:cubicBezTo>
                  <a:pt x="5621654" y="-4646"/>
                  <a:pt x="5614768" y="-4646"/>
                  <a:pt x="5598509" y="13937"/>
                </a:cubicBezTo>
                <a:lnTo>
                  <a:pt x="5498346" y="128590"/>
                </a:lnTo>
                <a:lnTo>
                  <a:pt x="5398185" y="13937"/>
                </a:lnTo>
                <a:cubicBezTo>
                  <a:pt x="5382596" y="-4646"/>
                  <a:pt x="5375710" y="-4646"/>
                  <a:pt x="5359451" y="13937"/>
                </a:cubicBezTo>
                <a:lnTo>
                  <a:pt x="5259287" y="128590"/>
                </a:lnTo>
                <a:lnTo>
                  <a:pt x="5159126" y="13937"/>
                </a:lnTo>
                <a:cubicBezTo>
                  <a:pt x="5143537" y="-4646"/>
                  <a:pt x="5136652" y="-4646"/>
                  <a:pt x="5120392" y="13937"/>
                </a:cubicBezTo>
                <a:lnTo>
                  <a:pt x="5020230" y="128590"/>
                </a:lnTo>
                <a:lnTo>
                  <a:pt x="4920065" y="13937"/>
                </a:lnTo>
                <a:cubicBezTo>
                  <a:pt x="4904477" y="-4646"/>
                  <a:pt x="4897590" y="-4646"/>
                  <a:pt x="4881330" y="13937"/>
                </a:cubicBezTo>
                <a:lnTo>
                  <a:pt x="4781169" y="128590"/>
                </a:lnTo>
                <a:lnTo>
                  <a:pt x="4681008" y="13937"/>
                </a:lnTo>
                <a:cubicBezTo>
                  <a:pt x="4665418" y="-4646"/>
                  <a:pt x="4658534" y="-4646"/>
                  <a:pt x="4642275" y="13937"/>
                </a:cubicBezTo>
                <a:lnTo>
                  <a:pt x="4542111" y="128590"/>
                </a:lnTo>
                <a:lnTo>
                  <a:pt x="4441949" y="13937"/>
                </a:lnTo>
                <a:cubicBezTo>
                  <a:pt x="4426361" y="-4646"/>
                  <a:pt x="4419475" y="-4646"/>
                  <a:pt x="4403214" y="13937"/>
                </a:cubicBezTo>
                <a:lnTo>
                  <a:pt x="4303052" y="128590"/>
                </a:lnTo>
                <a:lnTo>
                  <a:pt x="4202890" y="13937"/>
                </a:lnTo>
                <a:cubicBezTo>
                  <a:pt x="4187305" y="-4646"/>
                  <a:pt x="4180420" y="-4646"/>
                  <a:pt x="4164160" y="13937"/>
                </a:cubicBezTo>
                <a:lnTo>
                  <a:pt x="4063996" y="128590"/>
                </a:lnTo>
                <a:lnTo>
                  <a:pt x="3963835" y="13937"/>
                </a:lnTo>
                <a:cubicBezTo>
                  <a:pt x="3948246" y="-4646"/>
                  <a:pt x="3941360" y="-4646"/>
                  <a:pt x="3925100" y="13937"/>
                </a:cubicBezTo>
                <a:lnTo>
                  <a:pt x="3824936" y="128590"/>
                </a:lnTo>
                <a:lnTo>
                  <a:pt x="3724776" y="13937"/>
                </a:lnTo>
                <a:cubicBezTo>
                  <a:pt x="3709186" y="-4646"/>
                  <a:pt x="3702301" y="-4646"/>
                  <a:pt x="3686043" y="13937"/>
                </a:cubicBezTo>
                <a:lnTo>
                  <a:pt x="3585881" y="128589"/>
                </a:lnTo>
                <a:lnTo>
                  <a:pt x="3485720" y="13937"/>
                </a:lnTo>
                <a:cubicBezTo>
                  <a:pt x="3470131" y="-4646"/>
                  <a:pt x="3463246" y="-4646"/>
                  <a:pt x="3446985" y="13937"/>
                </a:cubicBezTo>
                <a:lnTo>
                  <a:pt x="3346822" y="128590"/>
                </a:lnTo>
                <a:lnTo>
                  <a:pt x="3246661" y="13937"/>
                </a:lnTo>
                <a:cubicBezTo>
                  <a:pt x="3231071" y="-4646"/>
                  <a:pt x="3224186" y="-4646"/>
                  <a:pt x="3207926" y="13937"/>
                </a:cubicBezTo>
                <a:lnTo>
                  <a:pt x="3107763" y="128590"/>
                </a:lnTo>
                <a:lnTo>
                  <a:pt x="3007602" y="13937"/>
                </a:lnTo>
                <a:cubicBezTo>
                  <a:pt x="2992012" y="-4646"/>
                  <a:pt x="2985127" y="-4646"/>
                  <a:pt x="2968867" y="13937"/>
                </a:cubicBezTo>
                <a:lnTo>
                  <a:pt x="2868704" y="128590"/>
                </a:lnTo>
                <a:lnTo>
                  <a:pt x="2768543" y="13937"/>
                </a:lnTo>
                <a:cubicBezTo>
                  <a:pt x="2752954" y="-4646"/>
                  <a:pt x="2746068" y="-4646"/>
                  <a:pt x="2729808" y="13937"/>
                </a:cubicBezTo>
                <a:lnTo>
                  <a:pt x="2629645" y="128590"/>
                </a:lnTo>
                <a:lnTo>
                  <a:pt x="2529484" y="13937"/>
                </a:lnTo>
                <a:cubicBezTo>
                  <a:pt x="2513895" y="-4646"/>
                  <a:pt x="2507010" y="-4646"/>
                  <a:pt x="2490750" y="13937"/>
                </a:cubicBezTo>
                <a:lnTo>
                  <a:pt x="2390587" y="128590"/>
                </a:lnTo>
                <a:lnTo>
                  <a:pt x="2290426" y="13937"/>
                </a:lnTo>
                <a:cubicBezTo>
                  <a:pt x="2274836" y="-4646"/>
                  <a:pt x="2267951" y="-4646"/>
                  <a:pt x="2251691" y="13937"/>
                </a:cubicBezTo>
                <a:lnTo>
                  <a:pt x="2151529" y="128590"/>
                </a:lnTo>
                <a:lnTo>
                  <a:pt x="2051366" y="13937"/>
                </a:lnTo>
                <a:cubicBezTo>
                  <a:pt x="2035776" y="-4646"/>
                  <a:pt x="2028891" y="-4646"/>
                  <a:pt x="2012631" y="13937"/>
                </a:cubicBezTo>
                <a:lnTo>
                  <a:pt x="1912469" y="128590"/>
                </a:lnTo>
                <a:lnTo>
                  <a:pt x="1812307" y="13937"/>
                </a:lnTo>
                <a:cubicBezTo>
                  <a:pt x="1796718" y="-4646"/>
                  <a:pt x="1789832" y="-4646"/>
                  <a:pt x="1773572" y="13937"/>
                </a:cubicBezTo>
                <a:lnTo>
                  <a:pt x="1673410" y="128590"/>
                </a:lnTo>
                <a:lnTo>
                  <a:pt x="1573248" y="13937"/>
                </a:lnTo>
                <a:cubicBezTo>
                  <a:pt x="1557659" y="-4646"/>
                  <a:pt x="1550774" y="-4646"/>
                  <a:pt x="1534514" y="13937"/>
                </a:cubicBezTo>
                <a:lnTo>
                  <a:pt x="1434351" y="128590"/>
                </a:lnTo>
                <a:lnTo>
                  <a:pt x="1334190" y="13937"/>
                </a:lnTo>
                <a:cubicBezTo>
                  <a:pt x="1318600" y="-4646"/>
                  <a:pt x="1311715" y="-4646"/>
                  <a:pt x="1295455" y="13937"/>
                </a:cubicBezTo>
                <a:lnTo>
                  <a:pt x="1195292" y="128590"/>
                </a:lnTo>
                <a:lnTo>
                  <a:pt x="1095131" y="13937"/>
                </a:lnTo>
                <a:cubicBezTo>
                  <a:pt x="1079542" y="-4646"/>
                  <a:pt x="1072656" y="-4646"/>
                  <a:pt x="1056396" y="13937"/>
                </a:cubicBezTo>
                <a:lnTo>
                  <a:pt x="956234" y="128590"/>
                </a:lnTo>
                <a:lnTo>
                  <a:pt x="856072" y="13937"/>
                </a:lnTo>
                <a:cubicBezTo>
                  <a:pt x="840483" y="-4646"/>
                  <a:pt x="833598" y="-4646"/>
                  <a:pt x="817338" y="13937"/>
                </a:cubicBezTo>
                <a:lnTo>
                  <a:pt x="717176" y="128589"/>
                </a:lnTo>
                <a:lnTo>
                  <a:pt x="617015" y="13937"/>
                </a:lnTo>
                <a:cubicBezTo>
                  <a:pt x="601425" y="-4646"/>
                  <a:pt x="594540" y="-4646"/>
                  <a:pt x="578280" y="13937"/>
                </a:cubicBezTo>
                <a:lnTo>
                  <a:pt x="478117" y="128590"/>
                </a:lnTo>
                <a:lnTo>
                  <a:pt x="377956" y="13937"/>
                </a:lnTo>
                <a:cubicBezTo>
                  <a:pt x="362367" y="-4646"/>
                  <a:pt x="355481" y="-4646"/>
                  <a:pt x="339221" y="13937"/>
                </a:cubicBezTo>
                <a:lnTo>
                  <a:pt x="239059" y="128590"/>
                </a:lnTo>
                <a:lnTo>
                  <a:pt x="138897" y="13937"/>
                </a:lnTo>
                <a:cubicBezTo>
                  <a:pt x="123308" y="-4646"/>
                  <a:pt x="116423" y="-4646"/>
                  <a:pt x="100163" y="13937"/>
                </a:cubicBezTo>
                <a:lnTo>
                  <a:pt x="0" y="128590"/>
                </a:lnTo>
                <a:lnTo>
                  <a:pt x="9" y="128590"/>
                </a:lnTo>
                <a:lnTo>
                  <a:pt x="9" y="1601790"/>
                </a:lnTo>
                <a:lnTo>
                  <a:pt x="9" y="1601790"/>
                </a:lnTo>
                <a:lnTo>
                  <a:pt x="100172" y="1716443"/>
                </a:lnTo>
                <a:cubicBezTo>
                  <a:pt x="108302" y="1725735"/>
                  <a:pt x="114088" y="1730380"/>
                  <a:pt x="119791" y="17303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5367" t="8181" r="14620" b="46833"/>
          <a:stretch/>
        </p:blipFill>
        <p:spPr>
          <a:xfrm>
            <a:off x="4705350" y="1888003"/>
            <a:ext cx="2781300" cy="2781300"/>
          </a:xfrm>
          <a:prstGeom prst="ellipse">
            <a:avLst/>
          </a:prstGeom>
          <a:ln w="76200">
            <a:solidFill>
              <a:schemeClr val="accent2"/>
            </a:solidFill>
          </a:ln>
        </p:spPr>
      </p:pic>
      <p:sp>
        <p:nvSpPr>
          <p:cNvPr id="8" name="TextBox 7"/>
          <p:cNvSpPr txBox="1"/>
          <p:nvPr/>
        </p:nvSpPr>
        <p:spPr>
          <a:xfrm>
            <a:off x="0" y="4875055"/>
            <a:ext cx="12192000" cy="646331"/>
          </a:xfrm>
          <a:prstGeom prst="rect">
            <a:avLst/>
          </a:prstGeom>
          <a:noFill/>
        </p:spPr>
        <p:txBody>
          <a:bodyPr wrap="square" rtlCol="0">
            <a:spAutoFit/>
          </a:bodyPr>
          <a:lstStyle/>
          <a:p>
            <a:pPr algn="ctr" defTabSz="914400"/>
            <a:r>
              <a:rPr lang="en-US" sz="3600" dirty="0">
                <a:solidFill>
                  <a:schemeClr val="accent1"/>
                </a:solidFill>
              </a:rPr>
              <a:t>Professional Curriculum Vitae</a:t>
            </a:r>
          </a:p>
        </p:txBody>
      </p:sp>
      <p:sp>
        <p:nvSpPr>
          <p:cNvPr id="10" name="TextBox 9"/>
          <p:cNvSpPr txBox="1"/>
          <p:nvPr/>
        </p:nvSpPr>
        <p:spPr>
          <a:xfrm>
            <a:off x="0" y="5382475"/>
            <a:ext cx="12192000" cy="461665"/>
          </a:xfrm>
          <a:prstGeom prst="rect">
            <a:avLst/>
          </a:prstGeom>
          <a:noFill/>
        </p:spPr>
        <p:txBody>
          <a:bodyPr wrap="square" rtlCol="0">
            <a:spAutoFit/>
          </a:bodyPr>
          <a:lstStyle/>
          <a:p>
            <a:pPr algn="ctr"/>
            <a:r>
              <a:rPr lang="en-US" sz="2400" dirty="0" smtClean="0">
                <a:solidFill>
                  <a:schemeClr val="accent2"/>
                </a:solidFill>
              </a:rPr>
              <a:t>PowerPoint Template</a:t>
            </a:r>
            <a:endParaRPr lang="en-US" sz="2400" dirty="0">
              <a:solidFill>
                <a:schemeClr val="accent2"/>
              </a:solidFill>
            </a:endParaRPr>
          </a:p>
        </p:txBody>
      </p:sp>
    </p:spTree>
    <p:extLst>
      <p:ext uri="{BB962C8B-B14F-4D97-AF65-F5344CB8AC3E}">
        <p14:creationId xmlns:p14="http://schemas.microsoft.com/office/powerpoint/2010/main" val="3127505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p:nvSpPr>
        <p:spPr>
          <a:xfrm>
            <a:off x="0" y="6627924"/>
            <a:ext cx="12192001" cy="287226"/>
          </a:xfrm>
          <a:custGeom>
            <a:avLst/>
            <a:gdLst>
              <a:gd name="connsiteX0" fmla="*/ 119788 w 12192001"/>
              <a:gd name="connsiteY0" fmla="*/ 0 h 287226"/>
              <a:gd name="connsiteX1" fmla="*/ 138903 w 12192001"/>
              <a:gd name="connsiteY1" fmla="*/ 13937 h 287226"/>
              <a:gd name="connsiteX2" fmla="*/ 239065 w 12192001"/>
              <a:gd name="connsiteY2" fmla="*/ 128590 h 287226"/>
              <a:gd name="connsiteX3" fmla="*/ 339228 w 12192001"/>
              <a:gd name="connsiteY3" fmla="*/ 13937 h 287226"/>
              <a:gd name="connsiteX4" fmla="*/ 358847 w 12192001"/>
              <a:gd name="connsiteY4" fmla="*/ 0 h 287226"/>
              <a:gd name="connsiteX5" fmla="*/ 377962 w 12192001"/>
              <a:gd name="connsiteY5" fmla="*/ 13937 h 287226"/>
              <a:gd name="connsiteX6" fmla="*/ 478124 w 12192001"/>
              <a:gd name="connsiteY6" fmla="*/ 128590 h 287226"/>
              <a:gd name="connsiteX7" fmla="*/ 578286 w 12192001"/>
              <a:gd name="connsiteY7" fmla="*/ 13937 h 287226"/>
              <a:gd name="connsiteX8" fmla="*/ 597906 w 12192001"/>
              <a:gd name="connsiteY8" fmla="*/ 0 h 287226"/>
              <a:gd name="connsiteX9" fmla="*/ 617021 w 12192001"/>
              <a:gd name="connsiteY9" fmla="*/ 13937 h 287226"/>
              <a:gd name="connsiteX10" fmla="*/ 717182 w 12192001"/>
              <a:gd name="connsiteY10" fmla="*/ 128590 h 287226"/>
              <a:gd name="connsiteX11" fmla="*/ 817344 w 12192001"/>
              <a:gd name="connsiteY11" fmla="*/ 13937 h 287226"/>
              <a:gd name="connsiteX12" fmla="*/ 836964 w 12192001"/>
              <a:gd name="connsiteY12" fmla="*/ 0 h 287226"/>
              <a:gd name="connsiteX13" fmla="*/ 856079 w 12192001"/>
              <a:gd name="connsiteY13" fmla="*/ 13937 h 287226"/>
              <a:gd name="connsiteX14" fmla="*/ 956241 w 12192001"/>
              <a:gd name="connsiteY14" fmla="*/ 128590 h 287226"/>
              <a:gd name="connsiteX15" fmla="*/ 1056404 w 12192001"/>
              <a:gd name="connsiteY15" fmla="*/ 13937 h 287226"/>
              <a:gd name="connsiteX16" fmla="*/ 1076023 w 12192001"/>
              <a:gd name="connsiteY16" fmla="*/ 0 h 287226"/>
              <a:gd name="connsiteX17" fmla="*/ 1095138 w 12192001"/>
              <a:gd name="connsiteY17" fmla="*/ 13937 h 287226"/>
              <a:gd name="connsiteX18" fmla="*/ 1195299 w 12192001"/>
              <a:gd name="connsiteY18" fmla="*/ 128590 h 287226"/>
              <a:gd name="connsiteX19" fmla="*/ 1295462 w 12192001"/>
              <a:gd name="connsiteY19" fmla="*/ 13937 h 287226"/>
              <a:gd name="connsiteX20" fmla="*/ 1315082 w 12192001"/>
              <a:gd name="connsiteY20" fmla="*/ 0 h 287226"/>
              <a:gd name="connsiteX21" fmla="*/ 1334197 w 12192001"/>
              <a:gd name="connsiteY21" fmla="*/ 13937 h 287226"/>
              <a:gd name="connsiteX22" fmla="*/ 1434358 w 12192001"/>
              <a:gd name="connsiteY22" fmla="*/ 128590 h 287226"/>
              <a:gd name="connsiteX23" fmla="*/ 1534522 w 12192001"/>
              <a:gd name="connsiteY23" fmla="*/ 13937 h 287226"/>
              <a:gd name="connsiteX24" fmla="*/ 1554141 w 12192001"/>
              <a:gd name="connsiteY24" fmla="*/ 0 h 287226"/>
              <a:gd name="connsiteX25" fmla="*/ 1573256 w 12192001"/>
              <a:gd name="connsiteY25" fmla="*/ 13937 h 287226"/>
              <a:gd name="connsiteX26" fmla="*/ 1673418 w 12192001"/>
              <a:gd name="connsiteY26" fmla="*/ 128590 h 287226"/>
              <a:gd name="connsiteX27" fmla="*/ 1773581 w 12192001"/>
              <a:gd name="connsiteY27" fmla="*/ 13937 h 287226"/>
              <a:gd name="connsiteX28" fmla="*/ 1793199 w 12192001"/>
              <a:gd name="connsiteY28" fmla="*/ 0 h 287226"/>
              <a:gd name="connsiteX29" fmla="*/ 1812315 w 12192001"/>
              <a:gd name="connsiteY29" fmla="*/ 13937 h 287226"/>
              <a:gd name="connsiteX30" fmla="*/ 1912477 w 12192001"/>
              <a:gd name="connsiteY30" fmla="*/ 128590 h 287226"/>
              <a:gd name="connsiteX31" fmla="*/ 2012640 w 12192001"/>
              <a:gd name="connsiteY31" fmla="*/ 13937 h 287226"/>
              <a:gd name="connsiteX32" fmla="*/ 2032259 w 12192001"/>
              <a:gd name="connsiteY32" fmla="*/ 0 h 287226"/>
              <a:gd name="connsiteX33" fmla="*/ 2051374 w 12192001"/>
              <a:gd name="connsiteY33" fmla="*/ 13937 h 287226"/>
              <a:gd name="connsiteX34" fmla="*/ 2151536 w 12192001"/>
              <a:gd name="connsiteY34" fmla="*/ 128590 h 287226"/>
              <a:gd name="connsiteX35" fmla="*/ 2251696 w 12192001"/>
              <a:gd name="connsiteY35" fmla="*/ 13937 h 287226"/>
              <a:gd name="connsiteX36" fmla="*/ 2271315 w 12192001"/>
              <a:gd name="connsiteY36" fmla="*/ 0 h 287226"/>
              <a:gd name="connsiteX37" fmla="*/ 2290431 w 12192001"/>
              <a:gd name="connsiteY37" fmla="*/ 13937 h 287226"/>
              <a:gd name="connsiteX38" fmla="*/ 2390592 w 12192001"/>
              <a:gd name="connsiteY38" fmla="*/ 128590 h 287226"/>
              <a:gd name="connsiteX39" fmla="*/ 2490755 w 12192001"/>
              <a:gd name="connsiteY39" fmla="*/ 13937 h 287226"/>
              <a:gd name="connsiteX40" fmla="*/ 2510374 w 12192001"/>
              <a:gd name="connsiteY40" fmla="*/ 0 h 287226"/>
              <a:gd name="connsiteX41" fmla="*/ 2529490 w 12192001"/>
              <a:gd name="connsiteY41" fmla="*/ 13937 h 287226"/>
              <a:gd name="connsiteX42" fmla="*/ 2629651 w 12192001"/>
              <a:gd name="connsiteY42" fmla="*/ 128590 h 287226"/>
              <a:gd name="connsiteX43" fmla="*/ 2729815 w 12192001"/>
              <a:gd name="connsiteY43" fmla="*/ 13937 h 287226"/>
              <a:gd name="connsiteX44" fmla="*/ 2749433 w 12192001"/>
              <a:gd name="connsiteY44" fmla="*/ 0 h 287226"/>
              <a:gd name="connsiteX45" fmla="*/ 2768549 w 12192001"/>
              <a:gd name="connsiteY45" fmla="*/ 13937 h 287226"/>
              <a:gd name="connsiteX46" fmla="*/ 2868711 w 12192001"/>
              <a:gd name="connsiteY46" fmla="*/ 128590 h 287226"/>
              <a:gd name="connsiteX47" fmla="*/ 2968874 w 12192001"/>
              <a:gd name="connsiteY47" fmla="*/ 13937 h 287226"/>
              <a:gd name="connsiteX48" fmla="*/ 2988493 w 12192001"/>
              <a:gd name="connsiteY48" fmla="*/ 0 h 287226"/>
              <a:gd name="connsiteX49" fmla="*/ 3007609 w 12192001"/>
              <a:gd name="connsiteY49" fmla="*/ 13937 h 287226"/>
              <a:gd name="connsiteX50" fmla="*/ 3107771 w 12192001"/>
              <a:gd name="connsiteY50" fmla="*/ 128590 h 287226"/>
              <a:gd name="connsiteX51" fmla="*/ 3207933 w 12192001"/>
              <a:gd name="connsiteY51" fmla="*/ 13937 h 287226"/>
              <a:gd name="connsiteX52" fmla="*/ 3227551 w 12192001"/>
              <a:gd name="connsiteY52" fmla="*/ 0 h 287226"/>
              <a:gd name="connsiteX53" fmla="*/ 3246667 w 12192001"/>
              <a:gd name="connsiteY53" fmla="*/ 13937 h 287226"/>
              <a:gd name="connsiteX54" fmla="*/ 3346827 w 12192001"/>
              <a:gd name="connsiteY54" fmla="*/ 128590 h 287226"/>
              <a:gd name="connsiteX55" fmla="*/ 3446991 w 12192001"/>
              <a:gd name="connsiteY55" fmla="*/ 13937 h 287226"/>
              <a:gd name="connsiteX56" fmla="*/ 3466611 w 12192001"/>
              <a:gd name="connsiteY56" fmla="*/ 0 h 287226"/>
              <a:gd name="connsiteX57" fmla="*/ 3485727 w 12192001"/>
              <a:gd name="connsiteY57" fmla="*/ 13937 h 287226"/>
              <a:gd name="connsiteX58" fmla="*/ 3585888 w 12192001"/>
              <a:gd name="connsiteY58" fmla="*/ 128590 h 287226"/>
              <a:gd name="connsiteX59" fmla="*/ 3686049 w 12192001"/>
              <a:gd name="connsiteY59" fmla="*/ 13937 h 287226"/>
              <a:gd name="connsiteX60" fmla="*/ 3705668 w 12192001"/>
              <a:gd name="connsiteY60" fmla="*/ 0 h 287226"/>
              <a:gd name="connsiteX61" fmla="*/ 3724784 w 12192001"/>
              <a:gd name="connsiteY61" fmla="*/ 13937 h 287226"/>
              <a:gd name="connsiteX62" fmla="*/ 3824945 w 12192001"/>
              <a:gd name="connsiteY62" fmla="*/ 128590 h 287226"/>
              <a:gd name="connsiteX63" fmla="*/ 3925109 w 12192001"/>
              <a:gd name="connsiteY63" fmla="*/ 13937 h 287226"/>
              <a:gd name="connsiteX64" fmla="*/ 3944727 w 12192001"/>
              <a:gd name="connsiteY64" fmla="*/ 0 h 287226"/>
              <a:gd name="connsiteX65" fmla="*/ 3963843 w 12192001"/>
              <a:gd name="connsiteY65" fmla="*/ 13937 h 287226"/>
              <a:gd name="connsiteX66" fmla="*/ 4064004 w 12192001"/>
              <a:gd name="connsiteY66" fmla="*/ 128590 h 287226"/>
              <a:gd name="connsiteX67" fmla="*/ 4164166 w 12192001"/>
              <a:gd name="connsiteY67" fmla="*/ 13937 h 287226"/>
              <a:gd name="connsiteX68" fmla="*/ 4183786 w 12192001"/>
              <a:gd name="connsiteY68" fmla="*/ 0 h 287226"/>
              <a:gd name="connsiteX69" fmla="*/ 4202899 w 12192001"/>
              <a:gd name="connsiteY69" fmla="*/ 13937 h 287226"/>
              <a:gd name="connsiteX70" fmla="*/ 4303061 w 12192001"/>
              <a:gd name="connsiteY70" fmla="*/ 128590 h 287226"/>
              <a:gd name="connsiteX71" fmla="*/ 4403224 w 12192001"/>
              <a:gd name="connsiteY71" fmla="*/ 13937 h 287226"/>
              <a:gd name="connsiteX72" fmla="*/ 4422842 w 12192001"/>
              <a:gd name="connsiteY72" fmla="*/ 0 h 287226"/>
              <a:gd name="connsiteX73" fmla="*/ 4441959 w 12192001"/>
              <a:gd name="connsiteY73" fmla="*/ 13937 h 287226"/>
              <a:gd name="connsiteX74" fmla="*/ 4542120 w 12192001"/>
              <a:gd name="connsiteY74" fmla="*/ 128590 h 287226"/>
              <a:gd name="connsiteX75" fmla="*/ 4642282 w 12192001"/>
              <a:gd name="connsiteY75" fmla="*/ 13937 h 287226"/>
              <a:gd name="connsiteX76" fmla="*/ 4661902 w 12192001"/>
              <a:gd name="connsiteY76" fmla="*/ 0 h 287226"/>
              <a:gd name="connsiteX77" fmla="*/ 4681017 w 12192001"/>
              <a:gd name="connsiteY77" fmla="*/ 13937 h 287226"/>
              <a:gd name="connsiteX78" fmla="*/ 4781178 w 12192001"/>
              <a:gd name="connsiteY78" fmla="*/ 128590 h 287226"/>
              <a:gd name="connsiteX79" fmla="*/ 4881340 w 12192001"/>
              <a:gd name="connsiteY79" fmla="*/ 13937 h 287226"/>
              <a:gd name="connsiteX80" fmla="*/ 4900959 w 12192001"/>
              <a:gd name="connsiteY80" fmla="*/ 0 h 287226"/>
              <a:gd name="connsiteX81" fmla="*/ 4920078 w 12192001"/>
              <a:gd name="connsiteY81" fmla="*/ 13937 h 287226"/>
              <a:gd name="connsiteX82" fmla="*/ 5020236 w 12192001"/>
              <a:gd name="connsiteY82" fmla="*/ 128590 h 287226"/>
              <a:gd name="connsiteX83" fmla="*/ 5120399 w 12192001"/>
              <a:gd name="connsiteY83" fmla="*/ 13937 h 287226"/>
              <a:gd name="connsiteX84" fmla="*/ 5140021 w 12192001"/>
              <a:gd name="connsiteY84" fmla="*/ 0 h 287226"/>
              <a:gd name="connsiteX85" fmla="*/ 5159135 w 12192001"/>
              <a:gd name="connsiteY85" fmla="*/ 13937 h 287226"/>
              <a:gd name="connsiteX86" fmla="*/ 5259295 w 12192001"/>
              <a:gd name="connsiteY86" fmla="*/ 128590 h 287226"/>
              <a:gd name="connsiteX87" fmla="*/ 5359458 w 12192001"/>
              <a:gd name="connsiteY87" fmla="*/ 13937 h 287226"/>
              <a:gd name="connsiteX88" fmla="*/ 5379078 w 12192001"/>
              <a:gd name="connsiteY88" fmla="*/ 0 h 287226"/>
              <a:gd name="connsiteX89" fmla="*/ 5398193 w 12192001"/>
              <a:gd name="connsiteY89" fmla="*/ 13937 h 287226"/>
              <a:gd name="connsiteX90" fmla="*/ 5498356 w 12192001"/>
              <a:gd name="connsiteY90" fmla="*/ 128590 h 287226"/>
              <a:gd name="connsiteX91" fmla="*/ 5598518 w 12192001"/>
              <a:gd name="connsiteY91" fmla="*/ 13937 h 287226"/>
              <a:gd name="connsiteX92" fmla="*/ 5618136 w 12192001"/>
              <a:gd name="connsiteY92" fmla="*/ 0 h 287226"/>
              <a:gd name="connsiteX93" fmla="*/ 5637252 w 12192001"/>
              <a:gd name="connsiteY93" fmla="*/ 13937 h 287226"/>
              <a:gd name="connsiteX94" fmla="*/ 5737413 w 12192001"/>
              <a:gd name="connsiteY94" fmla="*/ 128590 h 287226"/>
              <a:gd name="connsiteX95" fmla="*/ 5837576 w 12192001"/>
              <a:gd name="connsiteY95" fmla="*/ 13937 h 287226"/>
              <a:gd name="connsiteX96" fmla="*/ 5857195 w 12192001"/>
              <a:gd name="connsiteY96" fmla="*/ 0 h 287226"/>
              <a:gd name="connsiteX97" fmla="*/ 5876311 w 12192001"/>
              <a:gd name="connsiteY97" fmla="*/ 13937 h 287226"/>
              <a:gd name="connsiteX98" fmla="*/ 5976476 w 12192001"/>
              <a:gd name="connsiteY98" fmla="*/ 128590 h 287226"/>
              <a:gd name="connsiteX99" fmla="*/ 6076636 w 12192001"/>
              <a:gd name="connsiteY99" fmla="*/ 13937 h 287226"/>
              <a:gd name="connsiteX100" fmla="*/ 6096254 w 12192001"/>
              <a:gd name="connsiteY100" fmla="*/ 0 h 287226"/>
              <a:gd name="connsiteX101" fmla="*/ 6115370 w 12192001"/>
              <a:gd name="connsiteY101" fmla="*/ 13937 h 287226"/>
              <a:gd name="connsiteX102" fmla="*/ 6215531 w 12192001"/>
              <a:gd name="connsiteY102" fmla="*/ 128590 h 287226"/>
              <a:gd name="connsiteX103" fmla="*/ 6315693 w 12192001"/>
              <a:gd name="connsiteY103" fmla="*/ 13937 h 287226"/>
              <a:gd name="connsiteX104" fmla="*/ 6335312 w 12192001"/>
              <a:gd name="connsiteY104" fmla="*/ 0 h 287226"/>
              <a:gd name="connsiteX105" fmla="*/ 6354428 w 12192001"/>
              <a:gd name="connsiteY105" fmla="*/ 13937 h 287226"/>
              <a:gd name="connsiteX106" fmla="*/ 6454589 w 12192001"/>
              <a:gd name="connsiteY106" fmla="*/ 128590 h 287226"/>
              <a:gd name="connsiteX107" fmla="*/ 6554752 w 12192001"/>
              <a:gd name="connsiteY107" fmla="*/ 13937 h 287226"/>
              <a:gd name="connsiteX108" fmla="*/ 6574371 w 12192001"/>
              <a:gd name="connsiteY108" fmla="*/ 0 h 287226"/>
              <a:gd name="connsiteX109" fmla="*/ 6593487 w 12192001"/>
              <a:gd name="connsiteY109" fmla="*/ 13937 h 287226"/>
              <a:gd name="connsiteX110" fmla="*/ 6693648 w 12192001"/>
              <a:gd name="connsiteY110" fmla="*/ 128590 h 287226"/>
              <a:gd name="connsiteX111" fmla="*/ 6793811 w 12192001"/>
              <a:gd name="connsiteY111" fmla="*/ 13937 h 287226"/>
              <a:gd name="connsiteX112" fmla="*/ 6813430 w 12192001"/>
              <a:gd name="connsiteY112" fmla="*/ 0 h 287226"/>
              <a:gd name="connsiteX113" fmla="*/ 6832546 w 12192001"/>
              <a:gd name="connsiteY113" fmla="*/ 13937 h 287226"/>
              <a:gd name="connsiteX114" fmla="*/ 6932707 w 12192001"/>
              <a:gd name="connsiteY114" fmla="*/ 128590 h 287226"/>
              <a:gd name="connsiteX115" fmla="*/ 7032870 w 12192001"/>
              <a:gd name="connsiteY115" fmla="*/ 13937 h 287226"/>
              <a:gd name="connsiteX116" fmla="*/ 7052489 w 12192001"/>
              <a:gd name="connsiteY116" fmla="*/ 0 h 287226"/>
              <a:gd name="connsiteX117" fmla="*/ 7071605 w 12192001"/>
              <a:gd name="connsiteY117" fmla="*/ 13937 h 287226"/>
              <a:gd name="connsiteX118" fmla="*/ 7171766 w 12192001"/>
              <a:gd name="connsiteY118" fmla="*/ 128590 h 287226"/>
              <a:gd name="connsiteX119" fmla="*/ 7271929 w 12192001"/>
              <a:gd name="connsiteY119" fmla="*/ 13937 h 287226"/>
              <a:gd name="connsiteX120" fmla="*/ 7291548 w 12192001"/>
              <a:gd name="connsiteY120" fmla="*/ 0 h 287226"/>
              <a:gd name="connsiteX121" fmla="*/ 7310664 w 12192001"/>
              <a:gd name="connsiteY121" fmla="*/ 13937 h 287226"/>
              <a:gd name="connsiteX122" fmla="*/ 7410825 w 12192001"/>
              <a:gd name="connsiteY122" fmla="*/ 128590 h 287226"/>
              <a:gd name="connsiteX123" fmla="*/ 7510988 w 12192001"/>
              <a:gd name="connsiteY123" fmla="*/ 13937 h 287226"/>
              <a:gd name="connsiteX124" fmla="*/ 7530607 w 12192001"/>
              <a:gd name="connsiteY124" fmla="*/ 0 h 287226"/>
              <a:gd name="connsiteX125" fmla="*/ 7549723 w 12192001"/>
              <a:gd name="connsiteY125" fmla="*/ 13937 h 287226"/>
              <a:gd name="connsiteX126" fmla="*/ 7649884 w 12192001"/>
              <a:gd name="connsiteY126" fmla="*/ 128590 h 287226"/>
              <a:gd name="connsiteX127" fmla="*/ 7750046 w 12192001"/>
              <a:gd name="connsiteY127" fmla="*/ 13937 h 287226"/>
              <a:gd name="connsiteX128" fmla="*/ 7769665 w 12192001"/>
              <a:gd name="connsiteY128" fmla="*/ 0 h 287226"/>
              <a:gd name="connsiteX129" fmla="*/ 7788781 w 12192001"/>
              <a:gd name="connsiteY129" fmla="*/ 13937 h 287226"/>
              <a:gd name="connsiteX130" fmla="*/ 7888942 w 12192001"/>
              <a:gd name="connsiteY130" fmla="*/ 128590 h 287226"/>
              <a:gd name="connsiteX131" fmla="*/ 7989105 w 12192001"/>
              <a:gd name="connsiteY131" fmla="*/ 13937 h 287226"/>
              <a:gd name="connsiteX132" fmla="*/ 8008724 w 12192001"/>
              <a:gd name="connsiteY132" fmla="*/ 0 h 287226"/>
              <a:gd name="connsiteX133" fmla="*/ 8027840 w 12192001"/>
              <a:gd name="connsiteY133" fmla="*/ 13937 h 287226"/>
              <a:gd name="connsiteX134" fmla="*/ 8128001 w 12192001"/>
              <a:gd name="connsiteY134" fmla="*/ 128590 h 287226"/>
              <a:gd name="connsiteX135" fmla="*/ 8228164 w 12192001"/>
              <a:gd name="connsiteY135" fmla="*/ 13937 h 287226"/>
              <a:gd name="connsiteX136" fmla="*/ 8247783 w 12192001"/>
              <a:gd name="connsiteY136" fmla="*/ 0 h 287226"/>
              <a:gd name="connsiteX137" fmla="*/ 8266899 w 12192001"/>
              <a:gd name="connsiteY137" fmla="*/ 13937 h 287226"/>
              <a:gd name="connsiteX138" fmla="*/ 8367060 w 12192001"/>
              <a:gd name="connsiteY138" fmla="*/ 128590 h 287226"/>
              <a:gd name="connsiteX139" fmla="*/ 8467223 w 12192001"/>
              <a:gd name="connsiteY139" fmla="*/ 13937 h 287226"/>
              <a:gd name="connsiteX140" fmla="*/ 8486842 w 12192001"/>
              <a:gd name="connsiteY140" fmla="*/ 0 h 287226"/>
              <a:gd name="connsiteX141" fmla="*/ 8505957 w 12192001"/>
              <a:gd name="connsiteY141" fmla="*/ 13937 h 287226"/>
              <a:gd name="connsiteX142" fmla="*/ 8606119 w 12192001"/>
              <a:gd name="connsiteY142" fmla="*/ 128590 h 287226"/>
              <a:gd name="connsiteX143" fmla="*/ 8706282 w 12192001"/>
              <a:gd name="connsiteY143" fmla="*/ 13937 h 287226"/>
              <a:gd name="connsiteX144" fmla="*/ 8725901 w 12192001"/>
              <a:gd name="connsiteY144" fmla="*/ 0 h 287226"/>
              <a:gd name="connsiteX145" fmla="*/ 8745016 w 12192001"/>
              <a:gd name="connsiteY145" fmla="*/ 13937 h 287226"/>
              <a:gd name="connsiteX146" fmla="*/ 8845178 w 12192001"/>
              <a:gd name="connsiteY146" fmla="*/ 128590 h 287226"/>
              <a:gd name="connsiteX147" fmla="*/ 8945340 w 12192001"/>
              <a:gd name="connsiteY147" fmla="*/ 13937 h 287226"/>
              <a:gd name="connsiteX148" fmla="*/ 8964959 w 12192001"/>
              <a:gd name="connsiteY148" fmla="*/ 0 h 287226"/>
              <a:gd name="connsiteX149" fmla="*/ 8984074 w 12192001"/>
              <a:gd name="connsiteY149" fmla="*/ 13937 h 287226"/>
              <a:gd name="connsiteX150" fmla="*/ 9084236 w 12192001"/>
              <a:gd name="connsiteY150" fmla="*/ 128590 h 287226"/>
              <a:gd name="connsiteX151" fmla="*/ 9184399 w 12192001"/>
              <a:gd name="connsiteY151" fmla="*/ 13937 h 287226"/>
              <a:gd name="connsiteX152" fmla="*/ 9204018 w 12192001"/>
              <a:gd name="connsiteY152" fmla="*/ 0 h 287226"/>
              <a:gd name="connsiteX153" fmla="*/ 9223133 w 12192001"/>
              <a:gd name="connsiteY153" fmla="*/ 13937 h 287226"/>
              <a:gd name="connsiteX154" fmla="*/ 9323295 w 12192001"/>
              <a:gd name="connsiteY154" fmla="*/ 128590 h 287226"/>
              <a:gd name="connsiteX155" fmla="*/ 9423458 w 12192001"/>
              <a:gd name="connsiteY155" fmla="*/ 13937 h 287226"/>
              <a:gd name="connsiteX156" fmla="*/ 9443077 w 12192001"/>
              <a:gd name="connsiteY156" fmla="*/ 0 h 287226"/>
              <a:gd name="connsiteX157" fmla="*/ 9462192 w 12192001"/>
              <a:gd name="connsiteY157" fmla="*/ 13937 h 287226"/>
              <a:gd name="connsiteX158" fmla="*/ 9562354 w 12192001"/>
              <a:gd name="connsiteY158" fmla="*/ 128590 h 287226"/>
              <a:gd name="connsiteX159" fmla="*/ 9662517 w 12192001"/>
              <a:gd name="connsiteY159" fmla="*/ 13937 h 287226"/>
              <a:gd name="connsiteX160" fmla="*/ 9682136 w 12192001"/>
              <a:gd name="connsiteY160" fmla="*/ 0 h 287226"/>
              <a:gd name="connsiteX161" fmla="*/ 9701251 w 12192001"/>
              <a:gd name="connsiteY161" fmla="*/ 13937 h 287226"/>
              <a:gd name="connsiteX162" fmla="*/ 9801413 w 12192001"/>
              <a:gd name="connsiteY162" fmla="*/ 128590 h 287226"/>
              <a:gd name="connsiteX163" fmla="*/ 9901576 w 12192001"/>
              <a:gd name="connsiteY163" fmla="*/ 13937 h 287226"/>
              <a:gd name="connsiteX164" fmla="*/ 9921195 w 12192001"/>
              <a:gd name="connsiteY164" fmla="*/ 0 h 287226"/>
              <a:gd name="connsiteX165" fmla="*/ 9940310 w 12192001"/>
              <a:gd name="connsiteY165" fmla="*/ 13937 h 287226"/>
              <a:gd name="connsiteX166" fmla="*/ 10040472 w 12192001"/>
              <a:gd name="connsiteY166" fmla="*/ 128590 h 287226"/>
              <a:gd name="connsiteX167" fmla="*/ 10140635 w 12192001"/>
              <a:gd name="connsiteY167" fmla="*/ 13937 h 287226"/>
              <a:gd name="connsiteX168" fmla="*/ 10160254 w 12192001"/>
              <a:gd name="connsiteY168" fmla="*/ 0 h 287226"/>
              <a:gd name="connsiteX169" fmla="*/ 10179369 w 12192001"/>
              <a:gd name="connsiteY169" fmla="*/ 13937 h 287226"/>
              <a:gd name="connsiteX170" fmla="*/ 10279530 w 12192001"/>
              <a:gd name="connsiteY170" fmla="*/ 128590 h 287226"/>
              <a:gd name="connsiteX171" fmla="*/ 10379693 w 12192001"/>
              <a:gd name="connsiteY171" fmla="*/ 13937 h 287226"/>
              <a:gd name="connsiteX172" fmla="*/ 10399312 w 12192001"/>
              <a:gd name="connsiteY172" fmla="*/ 0 h 287226"/>
              <a:gd name="connsiteX173" fmla="*/ 10418427 w 12192001"/>
              <a:gd name="connsiteY173" fmla="*/ 13937 h 287226"/>
              <a:gd name="connsiteX174" fmla="*/ 10518589 w 12192001"/>
              <a:gd name="connsiteY174" fmla="*/ 128590 h 287226"/>
              <a:gd name="connsiteX175" fmla="*/ 10618752 w 12192001"/>
              <a:gd name="connsiteY175" fmla="*/ 13937 h 287226"/>
              <a:gd name="connsiteX176" fmla="*/ 10638371 w 12192001"/>
              <a:gd name="connsiteY176" fmla="*/ 0 h 287226"/>
              <a:gd name="connsiteX177" fmla="*/ 10657486 w 12192001"/>
              <a:gd name="connsiteY177" fmla="*/ 13937 h 287226"/>
              <a:gd name="connsiteX178" fmla="*/ 10757648 w 12192001"/>
              <a:gd name="connsiteY178" fmla="*/ 128590 h 287226"/>
              <a:gd name="connsiteX179" fmla="*/ 10857811 w 12192001"/>
              <a:gd name="connsiteY179" fmla="*/ 13937 h 287226"/>
              <a:gd name="connsiteX180" fmla="*/ 10877430 w 12192001"/>
              <a:gd name="connsiteY180" fmla="*/ 0 h 287226"/>
              <a:gd name="connsiteX181" fmla="*/ 10896545 w 12192001"/>
              <a:gd name="connsiteY181" fmla="*/ 13937 h 287226"/>
              <a:gd name="connsiteX182" fmla="*/ 10996707 w 12192001"/>
              <a:gd name="connsiteY182" fmla="*/ 128590 h 287226"/>
              <a:gd name="connsiteX183" fmla="*/ 11096870 w 12192001"/>
              <a:gd name="connsiteY183" fmla="*/ 13937 h 287226"/>
              <a:gd name="connsiteX184" fmla="*/ 11116489 w 12192001"/>
              <a:gd name="connsiteY184" fmla="*/ 0 h 287226"/>
              <a:gd name="connsiteX185" fmla="*/ 11135604 w 12192001"/>
              <a:gd name="connsiteY185" fmla="*/ 13937 h 287226"/>
              <a:gd name="connsiteX186" fmla="*/ 11235766 w 12192001"/>
              <a:gd name="connsiteY186" fmla="*/ 128590 h 287226"/>
              <a:gd name="connsiteX187" fmla="*/ 11335929 w 12192001"/>
              <a:gd name="connsiteY187" fmla="*/ 13937 h 287226"/>
              <a:gd name="connsiteX188" fmla="*/ 11355548 w 12192001"/>
              <a:gd name="connsiteY188" fmla="*/ 0 h 287226"/>
              <a:gd name="connsiteX189" fmla="*/ 11374663 w 12192001"/>
              <a:gd name="connsiteY189" fmla="*/ 13937 h 287226"/>
              <a:gd name="connsiteX190" fmla="*/ 11474825 w 12192001"/>
              <a:gd name="connsiteY190" fmla="*/ 128590 h 287226"/>
              <a:gd name="connsiteX191" fmla="*/ 11574988 w 12192001"/>
              <a:gd name="connsiteY191" fmla="*/ 13937 h 287226"/>
              <a:gd name="connsiteX192" fmla="*/ 11594607 w 12192001"/>
              <a:gd name="connsiteY192" fmla="*/ 0 h 287226"/>
              <a:gd name="connsiteX193" fmla="*/ 11613722 w 12192001"/>
              <a:gd name="connsiteY193" fmla="*/ 13937 h 287226"/>
              <a:gd name="connsiteX194" fmla="*/ 11713883 w 12192001"/>
              <a:gd name="connsiteY194" fmla="*/ 128590 h 287226"/>
              <a:gd name="connsiteX195" fmla="*/ 11814046 w 12192001"/>
              <a:gd name="connsiteY195" fmla="*/ 13937 h 287226"/>
              <a:gd name="connsiteX196" fmla="*/ 11833665 w 12192001"/>
              <a:gd name="connsiteY196" fmla="*/ 0 h 287226"/>
              <a:gd name="connsiteX197" fmla="*/ 11852780 w 12192001"/>
              <a:gd name="connsiteY197" fmla="*/ 13937 h 287226"/>
              <a:gd name="connsiteX198" fmla="*/ 11952942 w 12192001"/>
              <a:gd name="connsiteY198" fmla="*/ 128590 h 287226"/>
              <a:gd name="connsiteX199" fmla="*/ 12053105 w 12192001"/>
              <a:gd name="connsiteY199" fmla="*/ 13937 h 287226"/>
              <a:gd name="connsiteX200" fmla="*/ 12072724 w 12192001"/>
              <a:gd name="connsiteY200" fmla="*/ 0 h 287226"/>
              <a:gd name="connsiteX201" fmla="*/ 12091839 w 12192001"/>
              <a:gd name="connsiteY201" fmla="*/ 13937 h 287226"/>
              <a:gd name="connsiteX202" fmla="*/ 12192001 w 12192001"/>
              <a:gd name="connsiteY202" fmla="*/ 128590 h 287226"/>
              <a:gd name="connsiteX203" fmla="*/ 12192000 w 12192001"/>
              <a:gd name="connsiteY203" fmla="*/ 128590 h 287226"/>
              <a:gd name="connsiteX204" fmla="*/ 12192000 w 12192001"/>
              <a:gd name="connsiteY204" fmla="*/ 233226 h 287226"/>
              <a:gd name="connsiteX205" fmla="*/ 1 w 12192001"/>
              <a:gd name="connsiteY205" fmla="*/ 233226 h 287226"/>
              <a:gd name="connsiteX206" fmla="*/ 1 w 12192001"/>
              <a:gd name="connsiteY206" fmla="*/ 287226 h 287226"/>
              <a:gd name="connsiteX207" fmla="*/ 0 w 12192001"/>
              <a:gd name="connsiteY207" fmla="*/ 287226 h 287226"/>
              <a:gd name="connsiteX208" fmla="*/ 0 w 12192001"/>
              <a:gd name="connsiteY208" fmla="*/ 244366 h 287226"/>
              <a:gd name="connsiteX209" fmla="*/ 0 w 12192001"/>
              <a:gd name="connsiteY209" fmla="*/ 128590 h 287226"/>
              <a:gd name="connsiteX210" fmla="*/ 5 w 12192001"/>
              <a:gd name="connsiteY210" fmla="*/ 128590 h 287226"/>
              <a:gd name="connsiteX211" fmla="*/ 100169 w 12192001"/>
              <a:gd name="connsiteY211" fmla="*/ 13937 h 287226"/>
              <a:gd name="connsiteX212" fmla="*/ 119788 w 12192001"/>
              <a:gd name="connsiteY212" fmla="*/ 0 h 287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192001" h="287226">
                <a:moveTo>
                  <a:pt x="119788" y="0"/>
                </a:moveTo>
                <a:cubicBezTo>
                  <a:pt x="125490" y="0"/>
                  <a:pt x="131109" y="4646"/>
                  <a:pt x="138903" y="13937"/>
                </a:cubicBezTo>
                <a:lnTo>
                  <a:pt x="239065" y="128590"/>
                </a:lnTo>
                <a:lnTo>
                  <a:pt x="339228" y="13937"/>
                </a:lnTo>
                <a:cubicBezTo>
                  <a:pt x="347358" y="4646"/>
                  <a:pt x="353144" y="0"/>
                  <a:pt x="358847" y="0"/>
                </a:cubicBezTo>
                <a:cubicBezTo>
                  <a:pt x="364549" y="0"/>
                  <a:pt x="370167" y="4646"/>
                  <a:pt x="377962" y="13937"/>
                </a:cubicBezTo>
                <a:lnTo>
                  <a:pt x="478124" y="128590"/>
                </a:lnTo>
                <a:lnTo>
                  <a:pt x="578286" y="13937"/>
                </a:lnTo>
                <a:cubicBezTo>
                  <a:pt x="586417" y="4646"/>
                  <a:pt x="592203" y="0"/>
                  <a:pt x="597906" y="0"/>
                </a:cubicBezTo>
                <a:cubicBezTo>
                  <a:pt x="603608" y="0"/>
                  <a:pt x="609226" y="4646"/>
                  <a:pt x="617021" y="13937"/>
                </a:cubicBezTo>
                <a:lnTo>
                  <a:pt x="717182" y="128590"/>
                </a:lnTo>
                <a:lnTo>
                  <a:pt x="817344" y="13937"/>
                </a:lnTo>
                <a:cubicBezTo>
                  <a:pt x="825474" y="4646"/>
                  <a:pt x="831261" y="0"/>
                  <a:pt x="836964" y="0"/>
                </a:cubicBezTo>
                <a:cubicBezTo>
                  <a:pt x="842666" y="0"/>
                  <a:pt x="848284" y="4646"/>
                  <a:pt x="856079" y="13937"/>
                </a:cubicBezTo>
                <a:lnTo>
                  <a:pt x="956241" y="128590"/>
                </a:lnTo>
                <a:lnTo>
                  <a:pt x="1056404" y="13937"/>
                </a:lnTo>
                <a:cubicBezTo>
                  <a:pt x="1064534" y="4646"/>
                  <a:pt x="1070320" y="0"/>
                  <a:pt x="1076023" y="0"/>
                </a:cubicBezTo>
                <a:cubicBezTo>
                  <a:pt x="1081726" y="0"/>
                  <a:pt x="1087343" y="4646"/>
                  <a:pt x="1095138" y="13937"/>
                </a:cubicBezTo>
                <a:lnTo>
                  <a:pt x="1195299" y="128590"/>
                </a:lnTo>
                <a:lnTo>
                  <a:pt x="1295462" y="13937"/>
                </a:lnTo>
                <a:cubicBezTo>
                  <a:pt x="1303592" y="4646"/>
                  <a:pt x="1309379" y="0"/>
                  <a:pt x="1315082" y="0"/>
                </a:cubicBezTo>
                <a:cubicBezTo>
                  <a:pt x="1320784" y="0"/>
                  <a:pt x="1326403" y="4646"/>
                  <a:pt x="1334197" y="13937"/>
                </a:cubicBezTo>
                <a:lnTo>
                  <a:pt x="1434358" y="128590"/>
                </a:lnTo>
                <a:lnTo>
                  <a:pt x="1534522" y="13937"/>
                </a:lnTo>
                <a:cubicBezTo>
                  <a:pt x="1542652" y="4646"/>
                  <a:pt x="1548438" y="0"/>
                  <a:pt x="1554141" y="0"/>
                </a:cubicBezTo>
                <a:cubicBezTo>
                  <a:pt x="1559843" y="0"/>
                  <a:pt x="1565462" y="4646"/>
                  <a:pt x="1573256" y="13937"/>
                </a:cubicBezTo>
                <a:lnTo>
                  <a:pt x="1673418" y="128590"/>
                </a:lnTo>
                <a:lnTo>
                  <a:pt x="1773581" y="13937"/>
                </a:lnTo>
                <a:cubicBezTo>
                  <a:pt x="1781710" y="4646"/>
                  <a:pt x="1787496" y="0"/>
                  <a:pt x="1793199" y="0"/>
                </a:cubicBezTo>
                <a:cubicBezTo>
                  <a:pt x="1798902" y="0"/>
                  <a:pt x="1804520" y="4646"/>
                  <a:pt x="1812315" y="13937"/>
                </a:cubicBezTo>
                <a:lnTo>
                  <a:pt x="1912477" y="128590"/>
                </a:lnTo>
                <a:lnTo>
                  <a:pt x="2012640" y="13937"/>
                </a:lnTo>
                <a:cubicBezTo>
                  <a:pt x="2020770" y="4646"/>
                  <a:pt x="2026556" y="0"/>
                  <a:pt x="2032259" y="0"/>
                </a:cubicBezTo>
                <a:cubicBezTo>
                  <a:pt x="2037961" y="0"/>
                  <a:pt x="2043580" y="4646"/>
                  <a:pt x="2051374" y="13937"/>
                </a:cubicBezTo>
                <a:lnTo>
                  <a:pt x="2151536" y="128590"/>
                </a:lnTo>
                <a:lnTo>
                  <a:pt x="2251696" y="13937"/>
                </a:lnTo>
                <a:cubicBezTo>
                  <a:pt x="2259827" y="4646"/>
                  <a:pt x="2265612" y="0"/>
                  <a:pt x="2271315" y="0"/>
                </a:cubicBezTo>
                <a:cubicBezTo>
                  <a:pt x="2277018" y="0"/>
                  <a:pt x="2282636" y="4646"/>
                  <a:pt x="2290431" y="13937"/>
                </a:cubicBezTo>
                <a:lnTo>
                  <a:pt x="2390592" y="128590"/>
                </a:lnTo>
                <a:lnTo>
                  <a:pt x="2490755" y="13937"/>
                </a:lnTo>
                <a:cubicBezTo>
                  <a:pt x="2498885" y="4646"/>
                  <a:pt x="2504671" y="0"/>
                  <a:pt x="2510374" y="0"/>
                </a:cubicBezTo>
                <a:cubicBezTo>
                  <a:pt x="2516077" y="0"/>
                  <a:pt x="2521696" y="4646"/>
                  <a:pt x="2529490" y="13937"/>
                </a:cubicBezTo>
                <a:lnTo>
                  <a:pt x="2629651" y="128590"/>
                </a:lnTo>
                <a:lnTo>
                  <a:pt x="2729815" y="13937"/>
                </a:lnTo>
                <a:cubicBezTo>
                  <a:pt x="2737946" y="4646"/>
                  <a:pt x="2743730" y="0"/>
                  <a:pt x="2749433" y="0"/>
                </a:cubicBezTo>
                <a:cubicBezTo>
                  <a:pt x="2755137" y="0"/>
                  <a:pt x="2760756" y="4646"/>
                  <a:pt x="2768549" y="13937"/>
                </a:cubicBezTo>
                <a:lnTo>
                  <a:pt x="2868711" y="128590"/>
                </a:lnTo>
                <a:lnTo>
                  <a:pt x="2968874" y="13937"/>
                </a:lnTo>
                <a:cubicBezTo>
                  <a:pt x="2977004" y="4646"/>
                  <a:pt x="2982789" y="0"/>
                  <a:pt x="2988493" y="0"/>
                </a:cubicBezTo>
                <a:cubicBezTo>
                  <a:pt x="2994195" y="0"/>
                  <a:pt x="2999814" y="4646"/>
                  <a:pt x="3007609" y="13937"/>
                </a:cubicBezTo>
                <a:lnTo>
                  <a:pt x="3107771" y="128590"/>
                </a:lnTo>
                <a:lnTo>
                  <a:pt x="3207933" y="13937"/>
                </a:lnTo>
                <a:cubicBezTo>
                  <a:pt x="3216062" y="4646"/>
                  <a:pt x="3221849" y="0"/>
                  <a:pt x="3227551" y="0"/>
                </a:cubicBezTo>
                <a:cubicBezTo>
                  <a:pt x="3233254" y="0"/>
                  <a:pt x="3238872" y="4646"/>
                  <a:pt x="3246667" y="13937"/>
                </a:cubicBezTo>
                <a:lnTo>
                  <a:pt x="3346827" y="128590"/>
                </a:lnTo>
                <a:lnTo>
                  <a:pt x="3446991" y="13937"/>
                </a:lnTo>
                <a:cubicBezTo>
                  <a:pt x="3455123" y="4646"/>
                  <a:pt x="3460909" y="0"/>
                  <a:pt x="3466611" y="0"/>
                </a:cubicBezTo>
                <a:cubicBezTo>
                  <a:pt x="3472313" y="0"/>
                  <a:pt x="3477931" y="4646"/>
                  <a:pt x="3485727" y="13937"/>
                </a:cubicBezTo>
                <a:lnTo>
                  <a:pt x="3585888" y="128590"/>
                </a:lnTo>
                <a:lnTo>
                  <a:pt x="3686049" y="13937"/>
                </a:lnTo>
                <a:cubicBezTo>
                  <a:pt x="3694179" y="4646"/>
                  <a:pt x="3699966" y="0"/>
                  <a:pt x="3705668" y="0"/>
                </a:cubicBezTo>
                <a:cubicBezTo>
                  <a:pt x="3711371" y="0"/>
                  <a:pt x="3716990" y="4646"/>
                  <a:pt x="3724784" y="13937"/>
                </a:cubicBezTo>
                <a:lnTo>
                  <a:pt x="3824945" y="128590"/>
                </a:lnTo>
                <a:lnTo>
                  <a:pt x="3925109" y="13937"/>
                </a:lnTo>
                <a:cubicBezTo>
                  <a:pt x="3933238" y="4646"/>
                  <a:pt x="3939025" y="0"/>
                  <a:pt x="3944727" y="0"/>
                </a:cubicBezTo>
                <a:cubicBezTo>
                  <a:pt x="3950429" y="0"/>
                  <a:pt x="3956049" y="4646"/>
                  <a:pt x="3963843" y="13937"/>
                </a:cubicBezTo>
                <a:lnTo>
                  <a:pt x="4064004" y="128590"/>
                </a:lnTo>
                <a:lnTo>
                  <a:pt x="4164166" y="13937"/>
                </a:lnTo>
                <a:cubicBezTo>
                  <a:pt x="4172297" y="4646"/>
                  <a:pt x="4178083" y="0"/>
                  <a:pt x="4183786" y="0"/>
                </a:cubicBezTo>
                <a:cubicBezTo>
                  <a:pt x="4189488" y="0"/>
                  <a:pt x="4195104" y="4646"/>
                  <a:pt x="4202899" y="13937"/>
                </a:cubicBezTo>
                <a:lnTo>
                  <a:pt x="4303061" y="128590"/>
                </a:lnTo>
                <a:lnTo>
                  <a:pt x="4403224" y="13937"/>
                </a:lnTo>
                <a:cubicBezTo>
                  <a:pt x="4411353" y="4646"/>
                  <a:pt x="4417139" y="0"/>
                  <a:pt x="4422842" y="0"/>
                </a:cubicBezTo>
                <a:cubicBezTo>
                  <a:pt x="4428544" y="0"/>
                  <a:pt x="4434163" y="4646"/>
                  <a:pt x="4441959" y="13937"/>
                </a:cubicBezTo>
                <a:lnTo>
                  <a:pt x="4542120" y="128590"/>
                </a:lnTo>
                <a:lnTo>
                  <a:pt x="4642282" y="13937"/>
                </a:lnTo>
                <a:cubicBezTo>
                  <a:pt x="4650413" y="4646"/>
                  <a:pt x="4656198" y="0"/>
                  <a:pt x="4661902" y="0"/>
                </a:cubicBezTo>
                <a:cubicBezTo>
                  <a:pt x="4667603" y="0"/>
                  <a:pt x="4673223" y="4646"/>
                  <a:pt x="4681017" y="13937"/>
                </a:cubicBezTo>
                <a:lnTo>
                  <a:pt x="4781178" y="128590"/>
                </a:lnTo>
                <a:lnTo>
                  <a:pt x="4881340" y="13937"/>
                </a:lnTo>
                <a:cubicBezTo>
                  <a:pt x="4889471" y="4646"/>
                  <a:pt x="4895256" y="0"/>
                  <a:pt x="4900959" y="0"/>
                </a:cubicBezTo>
                <a:cubicBezTo>
                  <a:pt x="4906662" y="0"/>
                  <a:pt x="4912281" y="4646"/>
                  <a:pt x="4920078" y="13937"/>
                </a:cubicBezTo>
                <a:lnTo>
                  <a:pt x="5020236" y="128590"/>
                </a:lnTo>
                <a:lnTo>
                  <a:pt x="5120399" y="13937"/>
                </a:lnTo>
                <a:cubicBezTo>
                  <a:pt x="5128529" y="4646"/>
                  <a:pt x="5134315" y="0"/>
                  <a:pt x="5140021" y="0"/>
                </a:cubicBezTo>
                <a:cubicBezTo>
                  <a:pt x="5145721" y="0"/>
                  <a:pt x="5151339" y="4646"/>
                  <a:pt x="5159135" y="13937"/>
                </a:cubicBezTo>
                <a:lnTo>
                  <a:pt x="5259295" y="128590"/>
                </a:lnTo>
                <a:lnTo>
                  <a:pt x="5359458" y="13937"/>
                </a:lnTo>
                <a:cubicBezTo>
                  <a:pt x="5367588" y="4646"/>
                  <a:pt x="5373375" y="0"/>
                  <a:pt x="5379078" y="0"/>
                </a:cubicBezTo>
                <a:cubicBezTo>
                  <a:pt x="5384781" y="0"/>
                  <a:pt x="5390400" y="4646"/>
                  <a:pt x="5398193" y="13937"/>
                </a:cubicBezTo>
                <a:lnTo>
                  <a:pt x="5498356" y="128590"/>
                </a:lnTo>
                <a:lnTo>
                  <a:pt x="5598518" y="13937"/>
                </a:lnTo>
                <a:cubicBezTo>
                  <a:pt x="5606647" y="4646"/>
                  <a:pt x="5612434" y="0"/>
                  <a:pt x="5618136" y="0"/>
                </a:cubicBezTo>
                <a:cubicBezTo>
                  <a:pt x="5623838" y="0"/>
                  <a:pt x="5629457" y="4646"/>
                  <a:pt x="5637252" y="13937"/>
                </a:cubicBezTo>
                <a:lnTo>
                  <a:pt x="5737413" y="128590"/>
                </a:lnTo>
                <a:lnTo>
                  <a:pt x="5837576" y="13937"/>
                </a:lnTo>
                <a:cubicBezTo>
                  <a:pt x="5845706" y="4646"/>
                  <a:pt x="5851492" y="0"/>
                  <a:pt x="5857195" y="0"/>
                </a:cubicBezTo>
                <a:cubicBezTo>
                  <a:pt x="5862897" y="0"/>
                  <a:pt x="5868516" y="4646"/>
                  <a:pt x="5876311" y="13937"/>
                </a:cubicBezTo>
                <a:lnTo>
                  <a:pt x="5976476" y="128590"/>
                </a:lnTo>
                <a:lnTo>
                  <a:pt x="6076636" y="13937"/>
                </a:lnTo>
                <a:cubicBezTo>
                  <a:pt x="6084765" y="4646"/>
                  <a:pt x="6090551" y="0"/>
                  <a:pt x="6096254" y="0"/>
                </a:cubicBezTo>
                <a:cubicBezTo>
                  <a:pt x="6101956" y="0"/>
                  <a:pt x="6107575" y="4646"/>
                  <a:pt x="6115370" y="13937"/>
                </a:cubicBezTo>
                <a:lnTo>
                  <a:pt x="6215531" y="128590"/>
                </a:lnTo>
                <a:lnTo>
                  <a:pt x="6315693" y="13937"/>
                </a:lnTo>
                <a:cubicBezTo>
                  <a:pt x="6323823" y="4646"/>
                  <a:pt x="6329609" y="0"/>
                  <a:pt x="6335312" y="0"/>
                </a:cubicBezTo>
                <a:cubicBezTo>
                  <a:pt x="6341014" y="0"/>
                  <a:pt x="6346633" y="4646"/>
                  <a:pt x="6354428" y="13937"/>
                </a:cubicBezTo>
                <a:lnTo>
                  <a:pt x="6454589" y="128590"/>
                </a:lnTo>
                <a:lnTo>
                  <a:pt x="6554752" y="13937"/>
                </a:lnTo>
                <a:cubicBezTo>
                  <a:pt x="6562882" y="4646"/>
                  <a:pt x="6568668" y="0"/>
                  <a:pt x="6574371" y="0"/>
                </a:cubicBezTo>
                <a:cubicBezTo>
                  <a:pt x="6580073" y="0"/>
                  <a:pt x="6585692" y="4646"/>
                  <a:pt x="6593487" y="13937"/>
                </a:cubicBezTo>
                <a:lnTo>
                  <a:pt x="6693648" y="128590"/>
                </a:lnTo>
                <a:lnTo>
                  <a:pt x="6793811" y="13937"/>
                </a:lnTo>
                <a:cubicBezTo>
                  <a:pt x="6801941" y="4646"/>
                  <a:pt x="6807727" y="0"/>
                  <a:pt x="6813430" y="0"/>
                </a:cubicBezTo>
                <a:cubicBezTo>
                  <a:pt x="6819132" y="0"/>
                  <a:pt x="6824751" y="4646"/>
                  <a:pt x="6832546" y="13937"/>
                </a:cubicBezTo>
                <a:lnTo>
                  <a:pt x="6932707" y="128590"/>
                </a:lnTo>
                <a:lnTo>
                  <a:pt x="7032870" y="13937"/>
                </a:lnTo>
                <a:cubicBezTo>
                  <a:pt x="7041000" y="4646"/>
                  <a:pt x="7046786" y="0"/>
                  <a:pt x="7052489" y="0"/>
                </a:cubicBezTo>
                <a:cubicBezTo>
                  <a:pt x="7058191" y="0"/>
                  <a:pt x="7063810" y="4646"/>
                  <a:pt x="7071605" y="13937"/>
                </a:cubicBezTo>
                <a:lnTo>
                  <a:pt x="7171766" y="128590"/>
                </a:lnTo>
                <a:lnTo>
                  <a:pt x="7271929" y="13937"/>
                </a:lnTo>
                <a:cubicBezTo>
                  <a:pt x="7280059" y="4646"/>
                  <a:pt x="7285845" y="0"/>
                  <a:pt x="7291548" y="0"/>
                </a:cubicBezTo>
                <a:cubicBezTo>
                  <a:pt x="7297250" y="0"/>
                  <a:pt x="7302869" y="4646"/>
                  <a:pt x="7310664" y="13937"/>
                </a:cubicBezTo>
                <a:lnTo>
                  <a:pt x="7410825" y="128590"/>
                </a:lnTo>
                <a:lnTo>
                  <a:pt x="7510988" y="13937"/>
                </a:lnTo>
                <a:cubicBezTo>
                  <a:pt x="7519118" y="4646"/>
                  <a:pt x="7524904" y="0"/>
                  <a:pt x="7530607" y="0"/>
                </a:cubicBezTo>
                <a:cubicBezTo>
                  <a:pt x="7536309" y="0"/>
                  <a:pt x="7541928" y="4646"/>
                  <a:pt x="7549723" y="13937"/>
                </a:cubicBezTo>
                <a:lnTo>
                  <a:pt x="7649884" y="128590"/>
                </a:lnTo>
                <a:lnTo>
                  <a:pt x="7750046" y="13937"/>
                </a:lnTo>
                <a:cubicBezTo>
                  <a:pt x="7758176" y="4646"/>
                  <a:pt x="7763962" y="0"/>
                  <a:pt x="7769665" y="0"/>
                </a:cubicBezTo>
                <a:cubicBezTo>
                  <a:pt x="7775367" y="0"/>
                  <a:pt x="7780986" y="4646"/>
                  <a:pt x="7788781" y="13937"/>
                </a:cubicBezTo>
                <a:lnTo>
                  <a:pt x="7888942" y="128590"/>
                </a:lnTo>
                <a:lnTo>
                  <a:pt x="7989105" y="13937"/>
                </a:lnTo>
                <a:cubicBezTo>
                  <a:pt x="7997235" y="4646"/>
                  <a:pt x="8003021" y="0"/>
                  <a:pt x="8008724" y="0"/>
                </a:cubicBezTo>
                <a:cubicBezTo>
                  <a:pt x="8014426" y="0"/>
                  <a:pt x="8020045" y="4646"/>
                  <a:pt x="8027840" y="13937"/>
                </a:cubicBezTo>
                <a:lnTo>
                  <a:pt x="8128001" y="128590"/>
                </a:lnTo>
                <a:lnTo>
                  <a:pt x="8228164" y="13937"/>
                </a:lnTo>
                <a:cubicBezTo>
                  <a:pt x="8236294" y="4646"/>
                  <a:pt x="8242080" y="0"/>
                  <a:pt x="8247783" y="0"/>
                </a:cubicBezTo>
                <a:cubicBezTo>
                  <a:pt x="8253485" y="0"/>
                  <a:pt x="8259104" y="4646"/>
                  <a:pt x="8266899" y="13937"/>
                </a:cubicBezTo>
                <a:lnTo>
                  <a:pt x="8367060" y="128590"/>
                </a:lnTo>
                <a:lnTo>
                  <a:pt x="8467223" y="13937"/>
                </a:lnTo>
                <a:cubicBezTo>
                  <a:pt x="8475353" y="4646"/>
                  <a:pt x="8481139" y="0"/>
                  <a:pt x="8486842" y="0"/>
                </a:cubicBezTo>
                <a:cubicBezTo>
                  <a:pt x="8492544" y="0"/>
                  <a:pt x="8498163" y="4646"/>
                  <a:pt x="8505957" y="13937"/>
                </a:cubicBezTo>
                <a:lnTo>
                  <a:pt x="8606119" y="128590"/>
                </a:lnTo>
                <a:lnTo>
                  <a:pt x="8706282" y="13937"/>
                </a:lnTo>
                <a:cubicBezTo>
                  <a:pt x="8714412" y="4646"/>
                  <a:pt x="8720198" y="0"/>
                  <a:pt x="8725901" y="0"/>
                </a:cubicBezTo>
                <a:cubicBezTo>
                  <a:pt x="8731603" y="0"/>
                  <a:pt x="8737222" y="4646"/>
                  <a:pt x="8745016" y="13937"/>
                </a:cubicBezTo>
                <a:lnTo>
                  <a:pt x="8845178" y="128590"/>
                </a:lnTo>
                <a:lnTo>
                  <a:pt x="8945340" y="13937"/>
                </a:lnTo>
                <a:cubicBezTo>
                  <a:pt x="8953470" y="4646"/>
                  <a:pt x="8959256" y="0"/>
                  <a:pt x="8964959" y="0"/>
                </a:cubicBezTo>
                <a:cubicBezTo>
                  <a:pt x="8970661" y="0"/>
                  <a:pt x="8976280" y="4646"/>
                  <a:pt x="8984074" y="13937"/>
                </a:cubicBezTo>
                <a:lnTo>
                  <a:pt x="9084236" y="128590"/>
                </a:lnTo>
                <a:lnTo>
                  <a:pt x="9184399" y="13937"/>
                </a:lnTo>
                <a:cubicBezTo>
                  <a:pt x="9192529" y="4646"/>
                  <a:pt x="9198315" y="0"/>
                  <a:pt x="9204018" y="0"/>
                </a:cubicBezTo>
                <a:cubicBezTo>
                  <a:pt x="9209720" y="0"/>
                  <a:pt x="9215338" y="4646"/>
                  <a:pt x="9223133" y="13937"/>
                </a:cubicBezTo>
                <a:lnTo>
                  <a:pt x="9323295" y="128590"/>
                </a:lnTo>
                <a:lnTo>
                  <a:pt x="9423458" y="13937"/>
                </a:lnTo>
                <a:cubicBezTo>
                  <a:pt x="9431588" y="4646"/>
                  <a:pt x="9437374" y="0"/>
                  <a:pt x="9443077" y="0"/>
                </a:cubicBezTo>
                <a:cubicBezTo>
                  <a:pt x="9448779" y="0"/>
                  <a:pt x="9454397" y="4646"/>
                  <a:pt x="9462192" y="13937"/>
                </a:cubicBezTo>
                <a:lnTo>
                  <a:pt x="9562354" y="128590"/>
                </a:lnTo>
                <a:lnTo>
                  <a:pt x="9662517" y="13937"/>
                </a:lnTo>
                <a:cubicBezTo>
                  <a:pt x="9670647" y="4646"/>
                  <a:pt x="9676433" y="0"/>
                  <a:pt x="9682136" y="0"/>
                </a:cubicBezTo>
                <a:cubicBezTo>
                  <a:pt x="9687838" y="0"/>
                  <a:pt x="9693456" y="4646"/>
                  <a:pt x="9701251" y="13937"/>
                </a:cubicBezTo>
                <a:lnTo>
                  <a:pt x="9801413" y="128590"/>
                </a:lnTo>
                <a:lnTo>
                  <a:pt x="9901576" y="13937"/>
                </a:lnTo>
                <a:cubicBezTo>
                  <a:pt x="9909706" y="4646"/>
                  <a:pt x="9915492" y="0"/>
                  <a:pt x="9921195" y="0"/>
                </a:cubicBezTo>
                <a:cubicBezTo>
                  <a:pt x="9926897" y="0"/>
                  <a:pt x="9932515" y="4646"/>
                  <a:pt x="9940310" y="13937"/>
                </a:cubicBezTo>
                <a:lnTo>
                  <a:pt x="10040472" y="128590"/>
                </a:lnTo>
                <a:lnTo>
                  <a:pt x="10140635" y="13937"/>
                </a:lnTo>
                <a:cubicBezTo>
                  <a:pt x="10148765" y="4646"/>
                  <a:pt x="10154551" y="0"/>
                  <a:pt x="10160254" y="0"/>
                </a:cubicBezTo>
                <a:cubicBezTo>
                  <a:pt x="10165956" y="0"/>
                  <a:pt x="10171575" y="4646"/>
                  <a:pt x="10179369" y="13937"/>
                </a:cubicBezTo>
                <a:lnTo>
                  <a:pt x="10279530" y="128590"/>
                </a:lnTo>
                <a:lnTo>
                  <a:pt x="10379693" y="13937"/>
                </a:lnTo>
                <a:cubicBezTo>
                  <a:pt x="10387823" y="4646"/>
                  <a:pt x="10393609" y="0"/>
                  <a:pt x="10399312" y="0"/>
                </a:cubicBezTo>
                <a:cubicBezTo>
                  <a:pt x="10405014" y="0"/>
                  <a:pt x="10410633" y="4646"/>
                  <a:pt x="10418427" y="13937"/>
                </a:cubicBezTo>
                <a:lnTo>
                  <a:pt x="10518589" y="128590"/>
                </a:lnTo>
                <a:lnTo>
                  <a:pt x="10618752" y="13937"/>
                </a:lnTo>
                <a:cubicBezTo>
                  <a:pt x="10626882" y="4646"/>
                  <a:pt x="10632668" y="0"/>
                  <a:pt x="10638371" y="0"/>
                </a:cubicBezTo>
                <a:cubicBezTo>
                  <a:pt x="10644073" y="0"/>
                  <a:pt x="10649692" y="4646"/>
                  <a:pt x="10657486" y="13937"/>
                </a:cubicBezTo>
                <a:lnTo>
                  <a:pt x="10757648" y="128590"/>
                </a:lnTo>
                <a:lnTo>
                  <a:pt x="10857811" y="13937"/>
                </a:lnTo>
                <a:cubicBezTo>
                  <a:pt x="10865941" y="4646"/>
                  <a:pt x="10871727" y="0"/>
                  <a:pt x="10877430" y="0"/>
                </a:cubicBezTo>
                <a:cubicBezTo>
                  <a:pt x="10883132" y="0"/>
                  <a:pt x="10888750" y="4646"/>
                  <a:pt x="10896545" y="13937"/>
                </a:cubicBezTo>
                <a:lnTo>
                  <a:pt x="10996707" y="128590"/>
                </a:lnTo>
                <a:lnTo>
                  <a:pt x="11096870" y="13937"/>
                </a:lnTo>
                <a:cubicBezTo>
                  <a:pt x="11105000" y="4646"/>
                  <a:pt x="11110786" y="0"/>
                  <a:pt x="11116489" y="0"/>
                </a:cubicBezTo>
                <a:cubicBezTo>
                  <a:pt x="11122191" y="0"/>
                  <a:pt x="11127810" y="4646"/>
                  <a:pt x="11135604" y="13937"/>
                </a:cubicBezTo>
                <a:lnTo>
                  <a:pt x="11235766" y="128590"/>
                </a:lnTo>
                <a:lnTo>
                  <a:pt x="11335929" y="13937"/>
                </a:lnTo>
                <a:cubicBezTo>
                  <a:pt x="11344059" y="4646"/>
                  <a:pt x="11349845" y="0"/>
                  <a:pt x="11355548" y="0"/>
                </a:cubicBezTo>
                <a:cubicBezTo>
                  <a:pt x="11361250" y="0"/>
                  <a:pt x="11366868" y="4646"/>
                  <a:pt x="11374663" y="13937"/>
                </a:cubicBezTo>
                <a:lnTo>
                  <a:pt x="11474825" y="128590"/>
                </a:lnTo>
                <a:lnTo>
                  <a:pt x="11574988" y="13937"/>
                </a:lnTo>
                <a:cubicBezTo>
                  <a:pt x="11583118" y="4646"/>
                  <a:pt x="11588904" y="0"/>
                  <a:pt x="11594607" y="0"/>
                </a:cubicBezTo>
                <a:cubicBezTo>
                  <a:pt x="11600309" y="0"/>
                  <a:pt x="11605928" y="4646"/>
                  <a:pt x="11613722" y="13937"/>
                </a:cubicBezTo>
                <a:lnTo>
                  <a:pt x="11713883" y="128590"/>
                </a:lnTo>
                <a:lnTo>
                  <a:pt x="11814046" y="13937"/>
                </a:lnTo>
                <a:cubicBezTo>
                  <a:pt x="11822176" y="4646"/>
                  <a:pt x="11827962" y="0"/>
                  <a:pt x="11833665" y="0"/>
                </a:cubicBezTo>
                <a:cubicBezTo>
                  <a:pt x="11839367" y="0"/>
                  <a:pt x="11844986" y="4646"/>
                  <a:pt x="11852780" y="13937"/>
                </a:cubicBezTo>
                <a:lnTo>
                  <a:pt x="11952942" y="128590"/>
                </a:lnTo>
                <a:lnTo>
                  <a:pt x="12053105" y="13937"/>
                </a:lnTo>
                <a:cubicBezTo>
                  <a:pt x="12061235" y="4646"/>
                  <a:pt x="12067021" y="0"/>
                  <a:pt x="12072724" y="0"/>
                </a:cubicBezTo>
                <a:cubicBezTo>
                  <a:pt x="12078426" y="0"/>
                  <a:pt x="12084045" y="4646"/>
                  <a:pt x="12091839" y="13937"/>
                </a:cubicBezTo>
                <a:lnTo>
                  <a:pt x="12192001" y="128590"/>
                </a:lnTo>
                <a:lnTo>
                  <a:pt x="12192000" y="128590"/>
                </a:lnTo>
                <a:lnTo>
                  <a:pt x="12192000" y="233226"/>
                </a:lnTo>
                <a:lnTo>
                  <a:pt x="1" y="233226"/>
                </a:lnTo>
                <a:lnTo>
                  <a:pt x="1" y="287226"/>
                </a:lnTo>
                <a:lnTo>
                  <a:pt x="0" y="287226"/>
                </a:lnTo>
                <a:lnTo>
                  <a:pt x="0" y="244366"/>
                </a:lnTo>
                <a:lnTo>
                  <a:pt x="0" y="128590"/>
                </a:lnTo>
                <a:lnTo>
                  <a:pt x="5" y="128590"/>
                </a:lnTo>
                <a:lnTo>
                  <a:pt x="100169" y="13937"/>
                </a:lnTo>
                <a:cubicBezTo>
                  <a:pt x="108299" y="4646"/>
                  <a:pt x="114085" y="0"/>
                  <a:pt x="1197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rot="10800000">
            <a:off x="0" y="-12645"/>
            <a:ext cx="12192001" cy="244366"/>
          </a:xfrm>
          <a:custGeom>
            <a:avLst/>
            <a:gdLst>
              <a:gd name="connsiteX0" fmla="*/ 119788 w 12192001"/>
              <a:gd name="connsiteY0" fmla="*/ 0 h 287226"/>
              <a:gd name="connsiteX1" fmla="*/ 138903 w 12192001"/>
              <a:gd name="connsiteY1" fmla="*/ 13937 h 287226"/>
              <a:gd name="connsiteX2" fmla="*/ 239065 w 12192001"/>
              <a:gd name="connsiteY2" fmla="*/ 128590 h 287226"/>
              <a:gd name="connsiteX3" fmla="*/ 339228 w 12192001"/>
              <a:gd name="connsiteY3" fmla="*/ 13937 h 287226"/>
              <a:gd name="connsiteX4" fmla="*/ 358847 w 12192001"/>
              <a:gd name="connsiteY4" fmla="*/ 0 h 287226"/>
              <a:gd name="connsiteX5" fmla="*/ 377962 w 12192001"/>
              <a:gd name="connsiteY5" fmla="*/ 13937 h 287226"/>
              <a:gd name="connsiteX6" fmla="*/ 478124 w 12192001"/>
              <a:gd name="connsiteY6" fmla="*/ 128590 h 287226"/>
              <a:gd name="connsiteX7" fmla="*/ 578286 w 12192001"/>
              <a:gd name="connsiteY7" fmla="*/ 13937 h 287226"/>
              <a:gd name="connsiteX8" fmla="*/ 597906 w 12192001"/>
              <a:gd name="connsiteY8" fmla="*/ 0 h 287226"/>
              <a:gd name="connsiteX9" fmla="*/ 617021 w 12192001"/>
              <a:gd name="connsiteY9" fmla="*/ 13937 h 287226"/>
              <a:gd name="connsiteX10" fmla="*/ 717182 w 12192001"/>
              <a:gd name="connsiteY10" fmla="*/ 128590 h 287226"/>
              <a:gd name="connsiteX11" fmla="*/ 817344 w 12192001"/>
              <a:gd name="connsiteY11" fmla="*/ 13937 h 287226"/>
              <a:gd name="connsiteX12" fmla="*/ 836964 w 12192001"/>
              <a:gd name="connsiteY12" fmla="*/ 0 h 287226"/>
              <a:gd name="connsiteX13" fmla="*/ 856079 w 12192001"/>
              <a:gd name="connsiteY13" fmla="*/ 13937 h 287226"/>
              <a:gd name="connsiteX14" fmla="*/ 956241 w 12192001"/>
              <a:gd name="connsiteY14" fmla="*/ 128590 h 287226"/>
              <a:gd name="connsiteX15" fmla="*/ 1056404 w 12192001"/>
              <a:gd name="connsiteY15" fmla="*/ 13937 h 287226"/>
              <a:gd name="connsiteX16" fmla="*/ 1076023 w 12192001"/>
              <a:gd name="connsiteY16" fmla="*/ 0 h 287226"/>
              <a:gd name="connsiteX17" fmla="*/ 1095138 w 12192001"/>
              <a:gd name="connsiteY17" fmla="*/ 13937 h 287226"/>
              <a:gd name="connsiteX18" fmla="*/ 1195299 w 12192001"/>
              <a:gd name="connsiteY18" fmla="*/ 128590 h 287226"/>
              <a:gd name="connsiteX19" fmla="*/ 1295462 w 12192001"/>
              <a:gd name="connsiteY19" fmla="*/ 13937 h 287226"/>
              <a:gd name="connsiteX20" fmla="*/ 1315082 w 12192001"/>
              <a:gd name="connsiteY20" fmla="*/ 0 h 287226"/>
              <a:gd name="connsiteX21" fmla="*/ 1334197 w 12192001"/>
              <a:gd name="connsiteY21" fmla="*/ 13937 h 287226"/>
              <a:gd name="connsiteX22" fmla="*/ 1434358 w 12192001"/>
              <a:gd name="connsiteY22" fmla="*/ 128590 h 287226"/>
              <a:gd name="connsiteX23" fmla="*/ 1534522 w 12192001"/>
              <a:gd name="connsiteY23" fmla="*/ 13937 h 287226"/>
              <a:gd name="connsiteX24" fmla="*/ 1554141 w 12192001"/>
              <a:gd name="connsiteY24" fmla="*/ 0 h 287226"/>
              <a:gd name="connsiteX25" fmla="*/ 1573256 w 12192001"/>
              <a:gd name="connsiteY25" fmla="*/ 13937 h 287226"/>
              <a:gd name="connsiteX26" fmla="*/ 1673418 w 12192001"/>
              <a:gd name="connsiteY26" fmla="*/ 128590 h 287226"/>
              <a:gd name="connsiteX27" fmla="*/ 1773581 w 12192001"/>
              <a:gd name="connsiteY27" fmla="*/ 13937 h 287226"/>
              <a:gd name="connsiteX28" fmla="*/ 1793199 w 12192001"/>
              <a:gd name="connsiteY28" fmla="*/ 0 h 287226"/>
              <a:gd name="connsiteX29" fmla="*/ 1812315 w 12192001"/>
              <a:gd name="connsiteY29" fmla="*/ 13937 h 287226"/>
              <a:gd name="connsiteX30" fmla="*/ 1912477 w 12192001"/>
              <a:gd name="connsiteY30" fmla="*/ 128590 h 287226"/>
              <a:gd name="connsiteX31" fmla="*/ 2012640 w 12192001"/>
              <a:gd name="connsiteY31" fmla="*/ 13937 h 287226"/>
              <a:gd name="connsiteX32" fmla="*/ 2032259 w 12192001"/>
              <a:gd name="connsiteY32" fmla="*/ 0 h 287226"/>
              <a:gd name="connsiteX33" fmla="*/ 2051374 w 12192001"/>
              <a:gd name="connsiteY33" fmla="*/ 13937 h 287226"/>
              <a:gd name="connsiteX34" fmla="*/ 2151536 w 12192001"/>
              <a:gd name="connsiteY34" fmla="*/ 128590 h 287226"/>
              <a:gd name="connsiteX35" fmla="*/ 2251696 w 12192001"/>
              <a:gd name="connsiteY35" fmla="*/ 13937 h 287226"/>
              <a:gd name="connsiteX36" fmla="*/ 2271315 w 12192001"/>
              <a:gd name="connsiteY36" fmla="*/ 0 h 287226"/>
              <a:gd name="connsiteX37" fmla="*/ 2290431 w 12192001"/>
              <a:gd name="connsiteY37" fmla="*/ 13937 h 287226"/>
              <a:gd name="connsiteX38" fmla="*/ 2390592 w 12192001"/>
              <a:gd name="connsiteY38" fmla="*/ 128590 h 287226"/>
              <a:gd name="connsiteX39" fmla="*/ 2490755 w 12192001"/>
              <a:gd name="connsiteY39" fmla="*/ 13937 h 287226"/>
              <a:gd name="connsiteX40" fmla="*/ 2510374 w 12192001"/>
              <a:gd name="connsiteY40" fmla="*/ 0 h 287226"/>
              <a:gd name="connsiteX41" fmla="*/ 2529490 w 12192001"/>
              <a:gd name="connsiteY41" fmla="*/ 13937 h 287226"/>
              <a:gd name="connsiteX42" fmla="*/ 2629651 w 12192001"/>
              <a:gd name="connsiteY42" fmla="*/ 128590 h 287226"/>
              <a:gd name="connsiteX43" fmla="*/ 2729815 w 12192001"/>
              <a:gd name="connsiteY43" fmla="*/ 13937 h 287226"/>
              <a:gd name="connsiteX44" fmla="*/ 2749433 w 12192001"/>
              <a:gd name="connsiteY44" fmla="*/ 0 h 287226"/>
              <a:gd name="connsiteX45" fmla="*/ 2768549 w 12192001"/>
              <a:gd name="connsiteY45" fmla="*/ 13937 h 287226"/>
              <a:gd name="connsiteX46" fmla="*/ 2868711 w 12192001"/>
              <a:gd name="connsiteY46" fmla="*/ 128590 h 287226"/>
              <a:gd name="connsiteX47" fmla="*/ 2968874 w 12192001"/>
              <a:gd name="connsiteY47" fmla="*/ 13937 h 287226"/>
              <a:gd name="connsiteX48" fmla="*/ 2988493 w 12192001"/>
              <a:gd name="connsiteY48" fmla="*/ 0 h 287226"/>
              <a:gd name="connsiteX49" fmla="*/ 3007609 w 12192001"/>
              <a:gd name="connsiteY49" fmla="*/ 13937 h 287226"/>
              <a:gd name="connsiteX50" fmla="*/ 3107771 w 12192001"/>
              <a:gd name="connsiteY50" fmla="*/ 128590 h 287226"/>
              <a:gd name="connsiteX51" fmla="*/ 3207933 w 12192001"/>
              <a:gd name="connsiteY51" fmla="*/ 13937 h 287226"/>
              <a:gd name="connsiteX52" fmla="*/ 3227551 w 12192001"/>
              <a:gd name="connsiteY52" fmla="*/ 0 h 287226"/>
              <a:gd name="connsiteX53" fmla="*/ 3246667 w 12192001"/>
              <a:gd name="connsiteY53" fmla="*/ 13937 h 287226"/>
              <a:gd name="connsiteX54" fmla="*/ 3346827 w 12192001"/>
              <a:gd name="connsiteY54" fmla="*/ 128590 h 287226"/>
              <a:gd name="connsiteX55" fmla="*/ 3446991 w 12192001"/>
              <a:gd name="connsiteY55" fmla="*/ 13937 h 287226"/>
              <a:gd name="connsiteX56" fmla="*/ 3466611 w 12192001"/>
              <a:gd name="connsiteY56" fmla="*/ 0 h 287226"/>
              <a:gd name="connsiteX57" fmla="*/ 3485727 w 12192001"/>
              <a:gd name="connsiteY57" fmla="*/ 13937 h 287226"/>
              <a:gd name="connsiteX58" fmla="*/ 3585888 w 12192001"/>
              <a:gd name="connsiteY58" fmla="*/ 128590 h 287226"/>
              <a:gd name="connsiteX59" fmla="*/ 3686049 w 12192001"/>
              <a:gd name="connsiteY59" fmla="*/ 13937 h 287226"/>
              <a:gd name="connsiteX60" fmla="*/ 3705668 w 12192001"/>
              <a:gd name="connsiteY60" fmla="*/ 0 h 287226"/>
              <a:gd name="connsiteX61" fmla="*/ 3724784 w 12192001"/>
              <a:gd name="connsiteY61" fmla="*/ 13937 h 287226"/>
              <a:gd name="connsiteX62" fmla="*/ 3824945 w 12192001"/>
              <a:gd name="connsiteY62" fmla="*/ 128590 h 287226"/>
              <a:gd name="connsiteX63" fmla="*/ 3925109 w 12192001"/>
              <a:gd name="connsiteY63" fmla="*/ 13937 h 287226"/>
              <a:gd name="connsiteX64" fmla="*/ 3944727 w 12192001"/>
              <a:gd name="connsiteY64" fmla="*/ 0 h 287226"/>
              <a:gd name="connsiteX65" fmla="*/ 3963843 w 12192001"/>
              <a:gd name="connsiteY65" fmla="*/ 13937 h 287226"/>
              <a:gd name="connsiteX66" fmla="*/ 4064004 w 12192001"/>
              <a:gd name="connsiteY66" fmla="*/ 128590 h 287226"/>
              <a:gd name="connsiteX67" fmla="*/ 4164166 w 12192001"/>
              <a:gd name="connsiteY67" fmla="*/ 13937 h 287226"/>
              <a:gd name="connsiteX68" fmla="*/ 4183786 w 12192001"/>
              <a:gd name="connsiteY68" fmla="*/ 0 h 287226"/>
              <a:gd name="connsiteX69" fmla="*/ 4202899 w 12192001"/>
              <a:gd name="connsiteY69" fmla="*/ 13937 h 287226"/>
              <a:gd name="connsiteX70" fmla="*/ 4303061 w 12192001"/>
              <a:gd name="connsiteY70" fmla="*/ 128590 h 287226"/>
              <a:gd name="connsiteX71" fmla="*/ 4403224 w 12192001"/>
              <a:gd name="connsiteY71" fmla="*/ 13937 h 287226"/>
              <a:gd name="connsiteX72" fmla="*/ 4422842 w 12192001"/>
              <a:gd name="connsiteY72" fmla="*/ 0 h 287226"/>
              <a:gd name="connsiteX73" fmla="*/ 4441959 w 12192001"/>
              <a:gd name="connsiteY73" fmla="*/ 13937 h 287226"/>
              <a:gd name="connsiteX74" fmla="*/ 4542120 w 12192001"/>
              <a:gd name="connsiteY74" fmla="*/ 128590 h 287226"/>
              <a:gd name="connsiteX75" fmla="*/ 4642282 w 12192001"/>
              <a:gd name="connsiteY75" fmla="*/ 13937 h 287226"/>
              <a:gd name="connsiteX76" fmla="*/ 4661902 w 12192001"/>
              <a:gd name="connsiteY76" fmla="*/ 0 h 287226"/>
              <a:gd name="connsiteX77" fmla="*/ 4681017 w 12192001"/>
              <a:gd name="connsiteY77" fmla="*/ 13937 h 287226"/>
              <a:gd name="connsiteX78" fmla="*/ 4781178 w 12192001"/>
              <a:gd name="connsiteY78" fmla="*/ 128590 h 287226"/>
              <a:gd name="connsiteX79" fmla="*/ 4881340 w 12192001"/>
              <a:gd name="connsiteY79" fmla="*/ 13937 h 287226"/>
              <a:gd name="connsiteX80" fmla="*/ 4900959 w 12192001"/>
              <a:gd name="connsiteY80" fmla="*/ 0 h 287226"/>
              <a:gd name="connsiteX81" fmla="*/ 4920078 w 12192001"/>
              <a:gd name="connsiteY81" fmla="*/ 13937 h 287226"/>
              <a:gd name="connsiteX82" fmla="*/ 5020236 w 12192001"/>
              <a:gd name="connsiteY82" fmla="*/ 128590 h 287226"/>
              <a:gd name="connsiteX83" fmla="*/ 5120399 w 12192001"/>
              <a:gd name="connsiteY83" fmla="*/ 13937 h 287226"/>
              <a:gd name="connsiteX84" fmla="*/ 5140021 w 12192001"/>
              <a:gd name="connsiteY84" fmla="*/ 0 h 287226"/>
              <a:gd name="connsiteX85" fmla="*/ 5159135 w 12192001"/>
              <a:gd name="connsiteY85" fmla="*/ 13937 h 287226"/>
              <a:gd name="connsiteX86" fmla="*/ 5259295 w 12192001"/>
              <a:gd name="connsiteY86" fmla="*/ 128590 h 287226"/>
              <a:gd name="connsiteX87" fmla="*/ 5359458 w 12192001"/>
              <a:gd name="connsiteY87" fmla="*/ 13937 h 287226"/>
              <a:gd name="connsiteX88" fmla="*/ 5379078 w 12192001"/>
              <a:gd name="connsiteY88" fmla="*/ 0 h 287226"/>
              <a:gd name="connsiteX89" fmla="*/ 5398193 w 12192001"/>
              <a:gd name="connsiteY89" fmla="*/ 13937 h 287226"/>
              <a:gd name="connsiteX90" fmla="*/ 5498356 w 12192001"/>
              <a:gd name="connsiteY90" fmla="*/ 128590 h 287226"/>
              <a:gd name="connsiteX91" fmla="*/ 5598518 w 12192001"/>
              <a:gd name="connsiteY91" fmla="*/ 13937 h 287226"/>
              <a:gd name="connsiteX92" fmla="*/ 5618136 w 12192001"/>
              <a:gd name="connsiteY92" fmla="*/ 0 h 287226"/>
              <a:gd name="connsiteX93" fmla="*/ 5637252 w 12192001"/>
              <a:gd name="connsiteY93" fmla="*/ 13937 h 287226"/>
              <a:gd name="connsiteX94" fmla="*/ 5737413 w 12192001"/>
              <a:gd name="connsiteY94" fmla="*/ 128590 h 287226"/>
              <a:gd name="connsiteX95" fmla="*/ 5837576 w 12192001"/>
              <a:gd name="connsiteY95" fmla="*/ 13937 h 287226"/>
              <a:gd name="connsiteX96" fmla="*/ 5857195 w 12192001"/>
              <a:gd name="connsiteY96" fmla="*/ 0 h 287226"/>
              <a:gd name="connsiteX97" fmla="*/ 5876311 w 12192001"/>
              <a:gd name="connsiteY97" fmla="*/ 13937 h 287226"/>
              <a:gd name="connsiteX98" fmla="*/ 5976476 w 12192001"/>
              <a:gd name="connsiteY98" fmla="*/ 128590 h 287226"/>
              <a:gd name="connsiteX99" fmla="*/ 6076636 w 12192001"/>
              <a:gd name="connsiteY99" fmla="*/ 13937 h 287226"/>
              <a:gd name="connsiteX100" fmla="*/ 6096254 w 12192001"/>
              <a:gd name="connsiteY100" fmla="*/ 0 h 287226"/>
              <a:gd name="connsiteX101" fmla="*/ 6115370 w 12192001"/>
              <a:gd name="connsiteY101" fmla="*/ 13937 h 287226"/>
              <a:gd name="connsiteX102" fmla="*/ 6215531 w 12192001"/>
              <a:gd name="connsiteY102" fmla="*/ 128590 h 287226"/>
              <a:gd name="connsiteX103" fmla="*/ 6315693 w 12192001"/>
              <a:gd name="connsiteY103" fmla="*/ 13937 h 287226"/>
              <a:gd name="connsiteX104" fmla="*/ 6335312 w 12192001"/>
              <a:gd name="connsiteY104" fmla="*/ 0 h 287226"/>
              <a:gd name="connsiteX105" fmla="*/ 6354428 w 12192001"/>
              <a:gd name="connsiteY105" fmla="*/ 13937 h 287226"/>
              <a:gd name="connsiteX106" fmla="*/ 6454589 w 12192001"/>
              <a:gd name="connsiteY106" fmla="*/ 128590 h 287226"/>
              <a:gd name="connsiteX107" fmla="*/ 6554752 w 12192001"/>
              <a:gd name="connsiteY107" fmla="*/ 13937 h 287226"/>
              <a:gd name="connsiteX108" fmla="*/ 6574371 w 12192001"/>
              <a:gd name="connsiteY108" fmla="*/ 0 h 287226"/>
              <a:gd name="connsiteX109" fmla="*/ 6593487 w 12192001"/>
              <a:gd name="connsiteY109" fmla="*/ 13937 h 287226"/>
              <a:gd name="connsiteX110" fmla="*/ 6693648 w 12192001"/>
              <a:gd name="connsiteY110" fmla="*/ 128590 h 287226"/>
              <a:gd name="connsiteX111" fmla="*/ 6793811 w 12192001"/>
              <a:gd name="connsiteY111" fmla="*/ 13937 h 287226"/>
              <a:gd name="connsiteX112" fmla="*/ 6813430 w 12192001"/>
              <a:gd name="connsiteY112" fmla="*/ 0 h 287226"/>
              <a:gd name="connsiteX113" fmla="*/ 6832546 w 12192001"/>
              <a:gd name="connsiteY113" fmla="*/ 13937 h 287226"/>
              <a:gd name="connsiteX114" fmla="*/ 6932707 w 12192001"/>
              <a:gd name="connsiteY114" fmla="*/ 128590 h 287226"/>
              <a:gd name="connsiteX115" fmla="*/ 7032870 w 12192001"/>
              <a:gd name="connsiteY115" fmla="*/ 13937 h 287226"/>
              <a:gd name="connsiteX116" fmla="*/ 7052489 w 12192001"/>
              <a:gd name="connsiteY116" fmla="*/ 0 h 287226"/>
              <a:gd name="connsiteX117" fmla="*/ 7071605 w 12192001"/>
              <a:gd name="connsiteY117" fmla="*/ 13937 h 287226"/>
              <a:gd name="connsiteX118" fmla="*/ 7171766 w 12192001"/>
              <a:gd name="connsiteY118" fmla="*/ 128590 h 287226"/>
              <a:gd name="connsiteX119" fmla="*/ 7271929 w 12192001"/>
              <a:gd name="connsiteY119" fmla="*/ 13937 h 287226"/>
              <a:gd name="connsiteX120" fmla="*/ 7291548 w 12192001"/>
              <a:gd name="connsiteY120" fmla="*/ 0 h 287226"/>
              <a:gd name="connsiteX121" fmla="*/ 7310664 w 12192001"/>
              <a:gd name="connsiteY121" fmla="*/ 13937 h 287226"/>
              <a:gd name="connsiteX122" fmla="*/ 7410825 w 12192001"/>
              <a:gd name="connsiteY122" fmla="*/ 128590 h 287226"/>
              <a:gd name="connsiteX123" fmla="*/ 7510988 w 12192001"/>
              <a:gd name="connsiteY123" fmla="*/ 13937 h 287226"/>
              <a:gd name="connsiteX124" fmla="*/ 7530607 w 12192001"/>
              <a:gd name="connsiteY124" fmla="*/ 0 h 287226"/>
              <a:gd name="connsiteX125" fmla="*/ 7549723 w 12192001"/>
              <a:gd name="connsiteY125" fmla="*/ 13937 h 287226"/>
              <a:gd name="connsiteX126" fmla="*/ 7649884 w 12192001"/>
              <a:gd name="connsiteY126" fmla="*/ 128590 h 287226"/>
              <a:gd name="connsiteX127" fmla="*/ 7750046 w 12192001"/>
              <a:gd name="connsiteY127" fmla="*/ 13937 h 287226"/>
              <a:gd name="connsiteX128" fmla="*/ 7769665 w 12192001"/>
              <a:gd name="connsiteY128" fmla="*/ 0 h 287226"/>
              <a:gd name="connsiteX129" fmla="*/ 7788781 w 12192001"/>
              <a:gd name="connsiteY129" fmla="*/ 13937 h 287226"/>
              <a:gd name="connsiteX130" fmla="*/ 7888942 w 12192001"/>
              <a:gd name="connsiteY130" fmla="*/ 128590 h 287226"/>
              <a:gd name="connsiteX131" fmla="*/ 7989105 w 12192001"/>
              <a:gd name="connsiteY131" fmla="*/ 13937 h 287226"/>
              <a:gd name="connsiteX132" fmla="*/ 8008724 w 12192001"/>
              <a:gd name="connsiteY132" fmla="*/ 0 h 287226"/>
              <a:gd name="connsiteX133" fmla="*/ 8027840 w 12192001"/>
              <a:gd name="connsiteY133" fmla="*/ 13937 h 287226"/>
              <a:gd name="connsiteX134" fmla="*/ 8128001 w 12192001"/>
              <a:gd name="connsiteY134" fmla="*/ 128590 h 287226"/>
              <a:gd name="connsiteX135" fmla="*/ 8228164 w 12192001"/>
              <a:gd name="connsiteY135" fmla="*/ 13937 h 287226"/>
              <a:gd name="connsiteX136" fmla="*/ 8247783 w 12192001"/>
              <a:gd name="connsiteY136" fmla="*/ 0 h 287226"/>
              <a:gd name="connsiteX137" fmla="*/ 8266899 w 12192001"/>
              <a:gd name="connsiteY137" fmla="*/ 13937 h 287226"/>
              <a:gd name="connsiteX138" fmla="*/ 8367060 w 12192001"/>
              <a:gd name="connsiteY138" fmla="*/ 128590 h 287226"/>
              <a:gd name="connsiteX139" fmla="*/ 8467223 w 12192001"/>
              <a:gd name="connsiteY139" fmla="*/ 13937 h 287226"/>
              <a:gd name="connsiteX140" fmla="*/ 8486842 w 12192001"/>
              <a:gd name="connsiteY140" fmla="*/ 0 h 287226"/>
              <a:gd name="connsiteX141" fmla="*/ 8505957 w 12192001"/>
              <a:gd name="connsiteY141" fmla="*/ 13937 h 287226"/>
              <a:gd name="connsiteX142" fmla="*/ 8606119 w 12192001"/>
              <a:gd name="connsiteY142" fmla="*/ 128590 h 287226"/>
              <a:gd name="connsiteX143" fmla="*/ 8706282 w 12192001"/>
              <a:gd name="connsiteY143" fmla="*/ 13937 h 287226"/>
              <a:gd name="connsiteX144" fmla="*/ 8725901 w 12192001"/>
              <a:gd name="connsiteY144" fmla="*/ 0 h 287226"/>
              <a:gd name="connsiteX145" fmla="*/ 8745016 w 12192001"/>
              <a:gd name="connsiteY145" fmla="*/ 13937 h 287226"/>
              <a:gd name="connsiteX146" fmla="*/ 8845178 w 12192001"/>
              <a:gd name="connsiteY146" fmla="*/ 128590 h 287226"/>
              <a:gd name="connsiteX147" fmla="*/ 8945340 w 12192001"/>
              <a:gd name="connsiteY147" fmla="*/ 13937 h 287226"/>
              <a:gd name="connsiteX148" fmla="*/ 8964959 w 12192001"/>
              <a:gd name="connsiteY148" fmla="*/ 0 h 287226"/>
              <a:gd name="connsiteX149" fmla="*/ 8984074 w 12192001"/>
              <a:gd name="connsiteY149" fmla="*/ 13937 h 287226"/>
              <a:gd name="connsiteX150" fmla="*/ 9084236 w 12192001"/>
              <a:gd name="connsiteY150" fmla="*/ 128590 h 287226"/>
              <a:gd name="connsiteX151" fmla="*/ 9184399 w 12192001"/>
              <a:gd name="connsiteY151" fmla="*/ 13937 h 287226"/>
              <a:gd name="connsiteX152" fmla="*/ 9204018 w 12192001"/>
              <a:gd name="connsiteY152" fmla="*/ 0 h 287226"/>
              <a:gd name="connsiteX153" fmla="*/ 9223133 w 12192001"/>
              <a:gd name="connsiteY153" fmla="*/ 13937 h 287226"/>
              <a:gd name="connsiteX154" fmla="*/ 9323295 w 12192001"/>
              <a:gd name="connsiteY154" fmla="*/ 128590 h 287226"/>
              <a:gd name="connsiteX155" fmla="*/ 9423458 w 12192001"/>
              <a:gd name="connsiteY155" fmla="*/ 13937 h 287226"/>
              <a:gd name="connsiteX156" fmla="*/ 9443077 w 12192001"/>
              <a:gd name="connsiteY156" fmla="*/ 0 h 287226"/>
              <a:gd name="connsiteX157" fmla="*/ 9462192 w 12192001"/>
              <a:gd name="connsiteY157" fmla="*/ 13937 h 287226"/>
              <a:gd name="connsiteX158" fmla="*/ 9562354 w 12192001"/>
              <a:gd name="connsiteY158" fmla="*/ 128590 h 287226"/>
              <a:gd name="connsiteX159" fmla="*/ 9662517 w 12192001"/>
              <a:gd name="connsiteY159" fmla="*/ 13937 h 287226"/>
              <a:gd name="connsiteX160" fmla="*/ 9682136 w 12192001"/>
              <a:gd name="connsiteY160" fmla="*/ 0 h 287226"/>
              <a:gd name="connsiteX161" fmla="*/ 9701251 w 12192001"/>
              <a:gd name="connsiteY161" fmla="*/ 13937 h 287226"/>
              <a:gd name="connsiteX162" fmla="*/ 9801413 w 12192001"/>
              <a:gd name="connsiteY162" fmla="*/ 128590 h 287226"/>
              <a:gd name="connsiteX163" fmla="*/ 9901576 w 12192001"/>
              <a:gd name="connsiteY163" fmla="*/ 13937 h 287226"/>
              <a:gd name="connsiteX164" fmla="*/ 9921195 w 12192001"/>
              <a:gd name="connsiteY164" fmla="*/ 0 h 287226"/>
              <a:gd name="connsiteX165" fmla="*/ 9940310 w 12192001"/>
              <a:gd name="connsiteY165" fmla="*/ 13937 h 287226"/>
              <a:gd name="connsiteX166" fmla="*/ 10040472 w 12192001"/>
              <a:gd name="connsiteY166" fmla="*/ 128590 h 287226"/>
              <a:gd name="connsiteX167" fmla="*/ 10140635 w 12192001"/>
              <a:gd name="connsiteY167" fmla="*/ 13937 h 287226"/>
              <a:gd name="connsiteX168" fmla="*/ 10160254 w 12192001"/>
              <a:gd name="connsiteY168" fmla="*/ 0 h 287226"/>
              <a:gd name="connsiteX169" fmla="*/ 10179369 w 12192001"/>
              <a:gd name="connsiteY169" fmla="*/ 13937 h 287226"/>
              <a:gd name="connsiteX170" fmla="*/ 10279530 w 12192001"/>
              <a:gd name="connsiteY170" fmla="*/ 128590 h 287226"/>
              <a:gd name="connsiteX171" fmla="*/ 10379693 w 12192001"/>
              <a:gd name="connsiteY171" fmla="*/ 13937 h 287226"/>
              <a:gd name="connsiteX172" fmla="*/ 10399312 w 12192001"/>
              <a:gd name="connsiteY172" fmla="*/ 0 h 287226"/>
              <a:gd name="connsiteX173" fmla="*/ 10418427 w 12192001"/>
              <a:gd name="connsiteY173" fmla="*/ 13937 h 287226"/>
              <a:gd name="connsiteX174" fmla="*/ 10518589 w 12192001"/>
              <a:gd name="connsiteY174" fmla="*/ 128590 h 287226"/>
              <a:gd name="connsiteX175" fmla="*/ 10618752 w 12192001"/>
              <a:gd name="connsiteY175" fmla="*/ 13937 h 287226"/>
              <a:gd name="connsiteX176" fmla="*/ 10638371 w 12192001"/>
              <a:gd name="connsiteY176" fmla="*/ 0 h 287226"/>
              <a:gd name="connsiteX177" fmla="*/ 10657486 w 12192001"/>
              <a:gd name="connsiteY177" fmla="*/ 13937 h 287226"/>
              <a:gd name="connsiteX178" fmla="*/ 10757648 w 12192001"/>
              <a:gd name="connsiteY178" fmla="*/ 128590 h 287226"/>
              <a:gd name="connsiteX179" fmla="*/ 10857811 w 12192001"/>
              <a:gd name="connsiteY179" fmla="*/ 13937 h 287226"/>
              <a:gd name="connsiteX180" fmla="*/ 10877430 w 12192001"/>
              <a:gd name="connsiteY180" fmla="*/ 0 h 287226"/>
              <a:gd name="connsiteX181" fmla="*/ 10896545 w 12192001"/>
              <a:gd name="connsiteY181" fmla="*/ 13937 h 287226"/>
              <a:gd name="connsiteX182" fmla="*/ 10996707 w 12192001"/>
              <a:gd name="connsiteY182" fmla="*/ 128590 h 287226"/>
              <a:gd name="connsiteX183" fmla="*/ 11096870 w 12192001"/>
              <a:gd name="connsiteY183" fmla="*/ 13937 h 287226"/>
              <a:gd name="connsiteX184" fmla="*/ 11116489 w 12192001"/>
              <a:gd name="connsiteY184" fmla="*/ 0 h 287226"/>
              <a:gd name="connsiteX185" fmla="*/ 11135604 w 12192001"/>
              <a:gd name="connsiteY185" fmla="*/ 13937 h 287226"/>
              <a:gd name="connsiteX186" fmla="*/ 11235766 w 12192001"/>
              <a:gd name="connsiteY186" fmla="*/ 128590 h 287226"/>
              <a:gd name="connsiteX187" fmla="*/ 11335929 w 12192001"/>
              <a:gd name="connsiteY187" fmla="*/ 13937 h 287226"/>
              <a:gd name="connsiteX188" fmla="*/ 11355548 w 12192001"/>
              <a:gd name="connsiteY188" fmla="*/ 0 h 287226"/>
              <a:gd name="connsiteX189" fmla="*/ 11374663 w 12192001"/>
              <a:gd name="connsiteY189" fmla="*/ 13937 h 287226"/>
              <a:gd name="connsiteX190" fmla="*/ 11474825 w 12192001"/>
              <a:gd name="connsiteY190" fmla="*/ 128590 h 287226"/>
              <a:gd name="connsiteX191" fmla="*/ 11574988 w 12192001"/>
              <a:gd name="connsiteY191" fmla="*/ 13937 h 287226"/>
              <a:gd name="connsiteX192" fmla="*/ 11594607 w 12192001"/>
              <a:gd name="connsiteY192" fmla="*/ 0 h 287226"/>
              <a:gd name="connsiteX193" fmla="*/ 11613722 w 12192001"/>
              <a:gd name="connsiteY193" fmla="*/ 13937 h 287226"/>
              <a:gd name="connsiteX194" fmla="*/ 11713883 w 12192001"/>
              <a:gd name="connsiteY194" fmla="*/ 128590 h 287226"/>
              <a:gd name="connsiteX195" fmla="*/ 11814046 w 12192001"/>
              <a:gd name="connsiteY195" fmla="*/ 13937 h 287226"/>
              <a:gd name="connsiteX196" fmla="*/ 11833665 w 12192001"/>
              <a:gd name="connsiteY196" fmla="*/ 0 h 287226"/>
              <a:gd name="connsiteX197" fmla="*/ 11852780 w 12192001"/>
              <a:gd name="connsiteY197" fmla="*/ 13937 h 287226"/>
              <a:gd name="connsiteX198" fmla="*/ 11952942 w 12192001"/>
              <a:gd name="connsiteY198" fmla="*/ 128590 h 287226"/>
              <a:gd name="connsiteX199" fmla="*/ 12053105 w 12192001"/>
              <a:gd name="connsiteY199" fmla="*/ 13937 h 287226"/>
              <a:gd name="connsiteX200" fmla="*/ 12072724 w 12192001"/>
              <a:gd name="connsiteY200" fmla="*/ 0 h 287226"/>
              <a:gd name="connsiteX201" fmla="*/ 12091839 w 12192001"/>
              <a:gd name="connsiteY201" fmla="*/ 13937 h 287226"/>
              <a:gd name="connsiteX202" fmla="*/ 12192001 w 12192001"/>
              <a:gd name="connsiteY202" fmla="*/ 128590 h 287226"/>
              <a:gd name="connsiteX203" fmla="*/ 12192000 w 12192001"/>
              <a:gd name="connsiteY203" fmla="*/ 128590 h 287226"/>
              <a:gd name="connsiteX204" fmla="*/ 12192000 w 12192001"/>
              <a:gd name="connsiteY204" fmla="*/ 233226 h 287226"/>
              <a:gd name="connsiteX205" fmla="*/ 1 w 12192001"/>
              <a:gd name="connsiteY205" fmla="*/ 233226 h 287226"/>
              <a:gd name="connsiteX206" fmla="*/ 1 w 12192001"/>
              <a:gd name="connsiteY206" fmla="*/ 287226 h 287226"/>
              <a:gd name="connsiteX207" fmla="*/ 0 w 12192001"/>
              <a:gd name="connsiteY207" fmla="*/ 287226 h 287226"/>
              <a:gd name="connsiteX208" fmla="*/ 0 w 12192001"/>
              <a:gd name="connsiteY208" fmla="*/ 244366 h 287226"/>
              <a:gd name="connsiteX209" fmla="*/ 0 w 12192001"/>
              <a:gd name="connsiteY209" fmla="*/ 128590 h 287226"/>
              <a:gd name="connsiteX210" fmla="*/ 5 w 12192001"/>
              <a:gd name="connsiteY210" fmla="*/ 128590 h 287226"/>
              <a:gd name="connsiteX211" fmla="*/ 100169 w 12192001"/>
              <a:gd name="connsiteY211" fmla="*/ 13937 h 287226"/>
              <a:gd name="connsiteX212" fmla="*/ 119788 w 12192001"/>
              <a:gd name="connsiteY212" fmla="*/ 0 h 287226"/>
              <a:gd name="connsiteX0" fmla="*/ 119788 w 12192001"/>
              <a:gd name="connsiteY0" fmla="*/ 0 h 287226"/>
              <a:gd name="connsiteX1" fmla="*/ 138903 w 12192001"/>
              <a:gd name="connsiteY1" fmla="*/ 13937 h 287226"/>
              <a:gd name="connsiteX2" fmla="*/ 239065 w 12192001"/>
              <a:gd name="connsiteY2" fmla="*/ 128590 h 287226"/>
              <a:gd name="connsiteX3" fmla="*/ 339228 w 12192001"/>
              <a:gd name="connsiteY3" fmla="*/ 13937 h 287226"/>
              <a:gd name="connsiteX4" fmla="*/ 358847 w 12192001"/>
              <a:gd name="connsiteY4" fmla="*/ 0 h 287226"/>
              <a:gd name="connsiteX5" fmla="*/ 377962 w 12192001"/>
              <a:gd name="connsiteY5" fmla="*/ 13937 h 287226"/>
              <a:gd name="connsiteX6" fmla="*/ 478124 w 12192001"/>
              <a:gd name="connsiteY6" fmla="*/ 128590 h 287226"/>
              <a:gd name="connsiteX7" fmla="*/ 578286 w 12192001"/>
              <a:gd name="connsiteY7" fmla="*/ 13937 h 287226"/>
              <a:gd name="connsiteX8" fmla="*/ 597906 w 12192001"/>
              <a:gd name="connsiteY8" fmla="*/ 0 h 287226"/>
              <a:gd name="connsiteX9" fmla="*/ 617021 w 12192001"/>
              <a:gd name="connsiteY9" fmla="*/ 13937 h 287226"/>
              <a:gd name="connsiteX10" fmla="*/ 717182 w 12192001"/>
              <a:gd name="connsiteY10" fmla="*/ 128590 h 287226"/>
              <a:gd name="connsiteX11" fmla="*/ 817344 w 12192001"/>
              <a:gd name="connsiteY11" fmla="*/ 13937 h 287226"/>
              <a:gd name="connsiteX12" fmla="*/ 836964 w 12192001"/>
              <a:gd name="connsiteY12" fmla="*/ 0 h 287226"/>
              <a:gd name="connsiteX13" fmla="*/ 856079 w 12192001"/>
              <a:gd name="connsiteY13" fmla="*/ 13937 h 287226"/>
              <a:gd name="connsiteX14" fmla="*/ 956241 w 12192001"/>
              <a:gd name="connsiteY14" fmla="*/ 128590 h 287226"/>
              <a:gd name="connsiteX15" fmla="*/ 1056404 w 12192001"/>
              <a:gd name="connsiteY15" fmla="*/ 13937 h 287226"/>
              <a:gd name="connsiteX16" fmla="*/ 1076023 w 12192001"/>
              <a:gd name="connsiteY16" fmla="*/ 0 h 287226"/>
              <a:gd name="connsiteX17" fmla="*/ 1095138 w 12192001"/>
              <a:gd name="connsiteY17" fmla="*/ 13937 h 287226"/>
              <a:gd name="connsiteX18" fmla="*/ 1195299 w 12192001"/>
              <a:gd name="connsiteY18" fmla="*/ 128590 h 287226"/>
              <a:gd name="connsiteX19" fmla="*/ 1295462 w 12192001"/>
              <a:gd name="connsiteY19" fmla="*/ 13937 h 287226"/>
              <a:gd name="connsiteX20" fmla="*/ 1315082 w 12192001"/>
              <a:gd name="connsiteY20" fmla="*/ 0 h 287226"/>
              <a:gd name="connsiteX21" fmla="*/ 1334197 w 12192001"/>
              <a:gd name="connsiteY21" fmla="*/ 13937 h 287226"/>
              <a:gd name="connsiteX22" fmla="*/ 1434358 w 12192001"/>
              <a:gd name="connsiteY22" fmla="*/ 128590 h 287226"/>
              <a:gd name="connsiteX23" fmla="*/ 1534522 w 12192001"/>
              <a:gd name="connsiteY23" fmla="*/ 13937 h 287226"/>
              <a:gd name="connsiteX24" fmla="*/ 1554141 w 12192001"/>
              <a:gd name="connsiteY24" fmla="*/ 0 h 287226"/>
              <a:gd name="connsiteX25" fmla="*/ 1573256 w 12192001"/>
              <a:gd name="connsiteY25" fmla="*/ 13937 h 287226"/>
              <a:gd name="connsiteX26" fmla="*/ 1673418 w 12192001"/>
              <a:gd name="connsiteY26" fmla="*/ 128590 h 287226"/>
              <a:gd name="connsiteX27" fmla="*/ 1773581 w 12192001"/>
              <a:gd name="connsiteY27" fmla="*/ 13937 h 287226"/>
              <a:gd name="connsiteX28" fmla="*/ 1793199 w 12192001"/>
              <a:gd name="connsiteY28" fmla="*/ 0 h 287226"/>
              <a:gd name="connsiteX29" fmla="*/ 1812315 w 12192001"/>
              <a:gd name="connsiteY29" fmla="*/ 13937 h 287226"/>
              <a:gd name="connsiteX30" fmla="*/ 1912477 w 12192001"/>
              <a:gd name="connsiteY30" fmla="*/ 128590 h 287226"/>
              <a:gd name="connsiteX31" fmla="*/ 2012640 w 12192001"/>
              <a:gd name="connsiteY31" fmla="*/ 13937 h 287226"/>
              <a:gd name="connsiteX32" fmla="*/ 2032259 w 12192001"/>
              <a:gd name="connsiteY32" fmla="*/ 0 h 287226"/>
              <a:gd name="connsiteX33" fmla="*/ 2051374 w 12192001"/>
              <a:gd name="connsiteY33" fmla="*/ 13937 h 287226"/>
              <a:gd name="connsiteX34" fmla="*/ 2151536 w 12192001"/>
              <a:gd name="connsiteY34" fmla="*/ 128590 h 287226"/>
              <a:gd name="connsiteX35" fmla="*/ 2251696 w 12192001"/>
              <a:gd name="connsiteY35" fmla="*/ 13937 h 287226"/>
              <a:gd name="connsiteX36" fmla="*/ 2271315 w 12192001"/>
              <a:gd name="connsiteY36" fmla="*/ 0 h 287226"/>
              <a:gd name="connsiteX37" fmla="*/ 2290431 w 12192001"/>
              <a:gd name="connsiteY37" fmla="*/ 13937 h 287226"/>
              <a:gd name="connsiteX38" fmla="*/ 2390592 w 12192001"/>
              <a:gd name="connsiteY38" fmla="*/ 128590 h 287226"/>
              <a:gd name="connsiteX39" fmla="*/ 2490755 w 12192001"/>
              <a:gd name="connsiteY39" fmla="*/ 13937 h 287226"/>
              <a:gd name="connsiteX40" fmla="*/ 2510374 w 12192001"/>
              <a:gd name="connsiteY40" fmla="*/ 0 h 287226"/>
              <a:gd name="connsiteX41" fmla="*/ 2529490 w 12192001"/>
              <a:gd name="connsiteY41" fmla="*/ 13937 h 287226"/>
              <a:gd name="connsiteX42" fmla="*/ 2629651 w 12192001"/>
              <a:gd name="connsiteY42" fmla="*/ 128590 h 287226"/>
              <a:gd name="connsiteX43" fmla="*/ 2729815 w 12192001"/>
              <a:gd name="connsiteY43" fmla="*/ 13937 h 287226"/>
              <a:gd name="connsiteX44" fmla="*/ 2749433 w 12192001"/>
              <a:gd name="connsiteY44" fmla="*/ 0 h 287226"/>
              <a:gd name="connsiteX45" fmla="*/ 2768549 w 12192001"/>
              <a:gd name="connsiteY45" fmla="*/ 13937 h 287226"/>
              <a:gd name="connsiteX46" fmla="*/ 2868711 w 12192001"/>
              <a:gd name="connsiteY46" fmla="*/ 128590 h 287226"/>
              <a:gd name="connsiteX47" fmla="*/ 2968874 w 12192001"/>
              <a:gd name="connsiteY47" fmla="*/ 13937 h 287226"/>
              <a:gd name="connsiteX48" fmla="*/ 2988493 w 12192001"/>
              <a:gd name="connsiteY48" fmla="*/ 0 h 287226"/>
              <a:gd name="connsiteX49" fmla="*/ 3007609 w 12192001"/>
              <a:gd name="connsiteY49" fmla="*/ 13937 h 287226"/>
              <a:gd name="connsiteX50" fmla="*/ 3107771 w 12192001"/>
              <a:gd name="connsiteY50" fmla="*/ 128590 h 287226"/>
              <a:gd name="connsiteX51" fmla="*/ 3207933 w 12192001"/>
              <a:gd name="connsiteY51" fmla="*/ 13937 h 287226"/>
              <a:gd name="connsiteX52" fmla="*/ 3227551 w 12192001"/>
              <a:gd name="connsiteY52" fmla="*/ 0 h 287226"/>
              <a:gd name="connsiteX53" fmla="*/ 3246667 w 12192001"/>
              <a:gd name="connsiteY53" fmla="*/ 13937 h 287226"/>
              <a:gd name="connsiteX54" fmla="*/ 3346827 w 12192001"/>
              <a:gd name="connsiteY54" fmla="*/ 128590 h 287226"/>
              <a:gd name="connsiteX55" fmla="*/ 3446991 w 12192001"/>
              <a:gd name="connsiteY55" fmla="*/ 13937 h 287226"/>
              <a:gd name="connsiteX56" fmla="*/ 3466611 w 12192001"/>
              <a:gd name="connsiteY56" fmla="*/ 0 h 287226"/>
              <a:gd name="connsiteX57" fmla="*/ 3485727 w 12192001"/>
              <a:gd name="connsiteY57" fmla="*/ 13937 h 287226"/>
              <a:gd name="connsiteX58" fmla="*/ 3585888 w 12192001"/>
              <a:gd name="connsiteY58" fmla="*/ 128590 h 287226"/>
              <a:gd name="connsiteX59" fmla="*/ 3686049 w 12192001"/>
              <a:gd name="connsiteY59" fmla="*/ 13937 h 287226"/>
              <a:gd name="connsiteX60" fmla="*/ 3705668 w 12192001"/>
              <a:gd name="connsiteY60" fmla="*/ 0 h 287226"/>
              <a:gd name="connsiteX61" fmla="*/ 3724784 w 12192001"/>
              <a:gd name="connsiteY61" fmla="*/ 13937 h 287226"/>
              <a:gd name="connsiteX62" fmla="*/ 3824945 w 12192001"/>
              <a:gd name="connsiteY62" fmla="*/ 128590 h 287226"/>
              <a:gd name="connsiteX63" fmla="*/ 3925109 w 12192001"/>
              <a:gd name="connsiteY63" fmla="*/ 13937 h 287226"/>
              <a:gd name="connsiteX64" fmla="*/ 3944727 w 12192001"/>
              <a:gd name="connsiteY64" fmla="*/ 0 h 287226"/>
              <a:gd name="connsiteX65" fmla="*/ 3963843 w 12192001"/>
              <a:gd name="connsiteY65" fmla="*/ 13937 h 287226"/>
              <a:gd name="connsiteX66" fmla="*/ 4064004 w 12192001"/>
              <a:gd name="connsiteY66" fmla="*/ 128590 h 287226"/>
              <a:gd name="connsiteX67" fmla="*/ 4164166 w 12192001"/>
              <a:gd name="connsiteY67" fmla="*/ 13937 h 287226"/>
              <a:gd name="connsiteX68" fmla="*/ 4183786 w 12192001"/>
              <a:gd name="connsiteY68" fmla="*/ 0 h 287226"/>
              <a:gd name="connsiteX69" fmla="*/ 4202899 w 12192001"/>
              <a:gd name="connsiteY69" fmla="*/ 13937 h 287226"/>
              <a:gd name="connsiteX70" fmla="*/ 4303061 w 12192001"/>
              <a:gd name="connsiteY70" fmla="*/ 128590 h 287226"/>
              <a:gd name="connsiteX71" fmla="*/ 4403224 w 12192001"/>
              <a:gd name="connsiteY71" fmla="*/ 13937 h 287226"/>
              <a:gd name="connsiteX72" fmla="*/ 4422842 w 12192001"/>
              <a:gd name="connsiteY72" fmla="*/ 0 h 287226"/>
              <a:gd name="connsiteX73" fmla="*/ 4441959 w 12192001"/>
              <a:gd name="connsiteY73" fmla="*/ 13937 h 287226"/>
              <a:gd name="connsiteX74" fmla="*/ 4542120 w 12192001"/>
              <a:gd name="connsiteY74" fmla="*/ 128590 h 287226"/>
              <a:gd name="connsiteX75" fmla="*/ 4642282 w 12192001"/>
              <a:gd name="connsiteY75" fmla="*/ 13937 h 287226"/>
              <a:gd name="connsiteX76" fmla="*/ 4661902 w 12192001"/>
              <a:gd name="connsiteY76" fmla="*/ 0 h 287226"/>
              <a:gd name="connsiteX77" fmla="*/ 4681017 w 12192001"/>
              <a:gd name="connsiteY77" fmla="*/ 13937 h 287226"/>
              <a:gd name="connsiteX78" fmla="*/ 4781178 w 12192001"/>
              <a:gd name="connsiteY78" fmla="*/ 128590 h 287226"/>
              <a:gd name="connsiteX79" fmla="*/ 4881340 w 12192001"/>
              <a:gd name="connsiteY79" fmla="*/ 13937 h 287226"/>
              <a:gd name="connsiteX80" fmla="*/ 4900959 w 12192001"/>
              <a:gd name="connsiteY80" fmla="*/ 0 h 287226"/>
              <a:gd name="connsiteX81" fmla="*/ 4920078 w 12192001"/>
              <a:gd name="connsiteY81" fmla="*/ 13937 h 287226"/>
              <a:gd name="connsiteX82" fmla="*/ 5020236 w 12192001"/>
              <a:gd name="connsiteY82" fmla="*/ 128590 h 287226"/>
              <a:gd name="connsiteX83" fmla="*/ 5120399 w 12192001"/>
              <a:gd name="connsiteY83" fmla="*/ 13937 h 287226"/>
              <a:gd name="connsiteX84" fmla="*/ 5140021 w 12192001"/>
              <a:gd name="connsiteY84" fmla="*/ 0 h 287226"/>
              <a:gd name="connsiteX85" fmla="*/ 5159135 w 12192001"/>
              <a:gd name="connsiteY85" fmla="*/ 13937 h 287226"/>
              <a:gd name="connsiteX86" fmla="*/ 5259295 w 12192001"/>
              <a:gd name="connsiteY86" fmla="*/ 128590 h 287226"/>
              <a:gd name="connsiteX87" fmla="*/ 5359458 w 12192001"/>
              <a:gd name="connsiteY87" fmla="*/ 13937 h 287226"/>
              <a:gd name="connsiteX88" fmla="*/ 5379078 w 12192001"/>
              <a:gd name="connsiteY88" fmla="*/ 0 h 287226"/>
              <a:gd name="connsiteX89" fmla="*/ 5398193 w 12192001"/>
              <a:gd name="connsiteY89" fmla="*/ 13937 h 287226"/>
              <a:gd name="connsiteX90" fmla="*/ 5498356 w 12192001"/>
              <a:gd name="connsiteY90" fmla="*/ 128590 h 287226"/>
              <a:gd name="connsiteX91" fmla="*/ 5598518 w 12192001"/>
              <a:gd name="connsiteY91" fmla="*/ 13937 h 287226"/>
              <a:gd name="connsiteX92" fmla="*/ 5618136 w 12192001"/>
              <a:gd name="connsiteY92" fmla="*/ 0 h 287226"/>
              <a:gd name="connsiteX93" fmla="*/ 5637252 w 12192001"/>
              <a:gd name="connsiteY93" fmla="*/ 13937 h 287226"/>
              <a:gd name="connsiteX94" fmla="*/ 5737413 w 12192001"/>
              <a:gd name="connsiteY94" fmla="*/ 128590 h 287226"/>
              <a:gd name="connsiteX95" fmla="*/ 5837576 w 12192001"/>
              <a:gd name="connsiteY95" fmla="*/ 13937 h 287226"/>
              <a:gd name="connsiteX96" fmla="*/ 5857195 w 12192001"/>
              <a:gd name="connsiteY96" fmla="*/ 0 h 287226"/>
              <a:gd name="connsiteX97" fmla="*/ 5876311 w 12192001"/>
              <a:gd name="connsiteY97" fmla="*/ 13937 h 287226"/>
              <a:gd name="connsiteX98" fmla="*/ 5976476 w 12192001"/>
              <a:gd name="connsiteY98" fmla="*/ 128590 h 287226"/>
              <a:gd name="connsiteX99" fmla="*/ 6076636 w 12192001"/>
              <a:gd name="connsiteY99" fmla="*/ 13937 h 287226"/>
              <a:gd name="connsiteX100" fmla="*/ 6096254 w 12192001"/>
              <a:gd name="connsiteY100" fmla="*/ 0 h 287226"/>
              <a:gd name="connsiteX101" fmla="*/ 6115370 w 12192001"/>
              <a:gd name="connsiteY101" fmla="*/ 13937 h 287226"/>
              <a:gd name="connsiteX102" fmla="*/ 6215531 w 12192001"/>
              <a:gd name="connsiteY102" fmla="*/ 128590 h 287226"/>
              <a:gd name="connsiteX103" fmla="*/ 6315693 w 12192001"/>
              <a:gd name="connsiteY103" fmla="*/ 13937 h 287226"/>
              <a:gd name="connsiteX104" fmla="*/ 6335312 w 12192001"/>
              <a:gd name="connsiteY104" fmla="*/ 0 h 287226"/>
              <a:gd name="connsiteX105" fmla="*/ 6354428 w 12192001"/>
              <a:gd name="connsiteY105" fmla="*/ 13937 h 287226"/>
              <a:gd name="connsiteX106" fmla="*/ 6454589 w 12192001"/>
              <a:gd name="connsiteY106" fmla="*/ 128590 h 287226"/>
              <a:gd name="connsiteX107" fmla="*/ 6554752 w 12192001"/>
              <a:gd name="connsiteY107" fmla="*/ 13937 h 287226"/>
              <a:gd name="connsiteX108" fmla="*/ 6574371 w 12192001"/>
              <a:gd name="connsiteY108" fmla="*/ 0 h 287226"/>
              <a:gd name="connsiteX109" fmla="*/ 6593487 w 12192001"/>
              <a:gd name="connsiteY109" fmla="*/ 13937 h 287226"/>
              <a:gd name="connsiteX110" fmla="*/ 6693648 w 12192001"/>
              <a:gd name="connsiteY110" fmla="*/ 128590 h 287226"/>
              <a:gd name="connsiteX111" fmla="*/ 6793811 w 12192001"/>
              <a:gd name="connsiteY111" fmla="*/ 13937 h 287226"/>
              <a:gd name="connsiteX112" fmla="*/ 6813430 w 12192001"/>
              <a:gd name="connsiteY112" fmla="*/ 0 h 287226"/>
              <a:gd name="connsiteX113" fmla="*/ 6832546 w 12192001"/>
              <a:gd name="connsiteY113" fmla="*/ 13937 h 287226"/>
              <a:gd name="connsiteX114" fmla="*/ 6932707 w 12192001"/>
              <a:gd name="connsiteY114" fmla="*/ 128590 h 287226"/>
              <a:gd name="connsiteX115" fmla="*/ 7032870 w 12192001"/>
              <a:gd name="connsiteY115" fmla="*/ 13937 h 287226"/>
              <a:gd name="connsiteX116" fmla="*/ 7052489 w 12192001"/>
              <a:gd name="connsiteY116" fmla="*/ 0 h 287226"/>
              <a:gd name="connsiteX117" fmla="*/ 7071605 w 12192001"/>
              <a:gd name="connsiteY117" fmla="*/ 13937 h 287226"/>
              <a:gd name="connsiteX118" fmla="*/ 7171766 w 12192001"/>
              <a:gd name="connsiteY118" fmla="*/ 128590 h 287226"/>
              <a:gd name="connsiteX119" fmla="*/ 7271929 w 12192001"/>
              <a:gd name="connsiteY119" fmla="*/ 13937 h 287226"/>
              <a:gd name="connsiteX120" fmla="*/ 7291548 w 12192001"/>
              <a:gd name="connsiteY120" fmla="*/ 0 h 287226"/>
              <a:gd name="connsiteX121" fmla="*/ 7310664 w 12192001"/>
              <a:gd name="connsiteY121" fmla="*/ 13937 h 287226"/>
              <a:gd name="connsiteX122" fmla="*/ 7410825 w 12192001"/>
              <a:gd name="connsiteY122" fmla="*/ 128590 h 287226"/>
              <a:gd name="connsiteX123" fmla="*/ 7510988 w 12192001"/>
              <a:gd name="connsiteY123" fmla="*/ 13937 h 287226"/>
              <a:gd name="connsiteX124" fmla="*/ 7530607 w 12192001"/>
              <a:gd name="connsiteY124" fmla="*/ 0 h 287226"/>
              <a:gd name="connsiteX125" fmla="*/ 7549723 w 12192001"/>
              <a:gd name="connsiteY125" fmla="*/ 13937 h 287226"/>
              <a:gd name="connsiteX126" fmla="*/ 7649884 w 12192001"/>
              <a:gd name="connsiteY126" fmla="*/ 128590 h 287226"/>
              <a:gd name="connsiteX127" fmla="*/ 7750046 w 12192001"/>
              <a:gd name="connsiteY127" fmla="*/ 13937 h 287226"/>
              <a:gd name="connsiteX128" fmla="*/ 7769665 w 12192001"/>
              <a:gd name="connsiteY128" fmla="*/ 0 h 287226"/>
              <a:gd name="connsiteX129" fmla="*/ 7788781 w 12192001"/>
              <a:gd name="connsiteY129" fmla="*/ 13937 h 287226"/>
              <a:gd name="connsiteX130" fmla="*/ 7888942 w 12192001"/>
              <a:gd name="connsiteY130" fmla="*/ 128590 h 287226"/>
              <a:gd name="connsiteX131" fmla="*/ 7989105 w 12192001"/>
              <a:gd name="connsiteY131" fmla="*/ 13937 h 287226"/>
              <a:gd name="connsiteX132" fmla="*/ 8008724 w 12192001"/>
              <a:gd name="connsiteY132" fmla="*/ 0 h 287226"/>
              <a:gd name="connsiteX133" fmla="*/ 8027840 w 12192001"/>
              <a:gd name="connsiteY133" fmla="*/ 13937 h 287226"/>
              <a:gd name="connsiteX134" fmla="*/ 8128001 w 12192001"/>
              <a:gd name="connsiteY134" fmla="*/ 128590 h 287226"/>
              <a:gd name="connsiteX135" fmla="*/ 8228164 w 12192001"/>
              <a:gd name="connsiteY135" fmla="*/ 13937 h 287226"/>
              <a:gd name="connsiteX136" fmla="*/ 8247783 w 12192001"/>
              <a:gd name="connsiteY136" fmla="*/ 0 h 287226"/>
              <a:gd name="connsiteX137" fmla="*/ 8266899 w 12192001"/>
              <a:gd name="connsiteY137" fmla="*/ 13937 h 287226"/>
              <a:gd name="connsiteX138" fmla="*/ 8367060 w 12192001"/>
              <a:gd name="connsiteY138" fmla="*/ 128590 h 287226"/>
              <a:gd name="connsiteX139" fmla="*/ 8467223 w 12192001"/>
              <a:gd name="connsiteY139" fmla="*/ 13937 h 287226"/>
              <a:gd name="connsiteX140" fmla="*/ 8486842 w 12192001"/>
              <a:gd name="connsiteY140" fmla="*/ 0 h 287226"/>
              <a:gd name="connsiteX141" fmla="*/ 8505957 w 12192001"/>
              <a:gd name="connsiteY141" fmla="*/ 13937 h 287226"/>
              <a:gd name="connsiteX142" fmla="*/ 8606119 w 12192001"/>
              <a:gd name="connsiteY142" fmla="*/ 128590 h 287226"/>
              <a:gd name="connsiteX143" fmla="*/ 8706282 w 12192001"/>
              <a:gd name="connsiteY143" fmla="*/ 13937 h 287226"/>
              <a:gd name="connsiteX144" fmla="*/ 8725901 w 12192001"/>
              <a:gd name="connsiteY144" fmla="*/ 0 h 287226"/>
              <a:gd name="connsiteX145" fmla="*/ 8745016 w 12192001"/>
              <a:gd name="connsiteY145" fmla="*/ 13937 h 287226"/>
              <a:gd name="connsiteX146" fmla="*/ 8845178 w 12192001"/>
              <a:gd name="connsiteY146" fmla="*/ 128590 h 287226"/>
              <a:gd name="connsiteX147" fmla="*/ 8945340 w 12192001"/>
              <a:gd name="connsiteY147" fmla="*/ 13937 h 287226"/>
              <a:gd name="connsiteX148" fmla="*/ 8964959 w 12192001"/>
              <a:gd name="connsiteY148" fmla="*/ 0 h 287226"/>
              <a:gd name="connsiteX149" fmla="*/ 8984074 w 12192001"/>
              <a:gd name="connsiteY149" fmla="*/ 13937 h 287226"/>
              <a:gd name="connsiteX150" fmla="*/ 9084236 w 12192001"/>
              <a:gd name="connsiteY150" fmla="*/ 128590 h 287226"/>
              <a:gd name="connsiteX151" fmla="*/ 9184399 w 12192001"/>
              <a:gd name="connsiteY151" fmla="*/ 13937 h 287226"/>
              <a:gd name="connsiteX152" fmla="*/ 9204018 w 12192001"/>
              <a:gd name="connsiteY152" fmla="*/ 0 h 287226"/>
              <a:gd name="connsiteX153" fmla="*/ 9223133 w 12192001"/>
              <a:gd name="connsiteY153" fmla="*/ 13937 h 287226"/>
              <a:gd name="connsiteX154" fmla="*/ 9323295 w 12192001"/>
              <a:gd name="connsiteY154" fmla="*/ 128590 h 287226"/>
              <a:gd name="connsiteX155" fmla="*/ 9423458 w 12192001"/>
              <a:gd name="connsiteY155" fmla="*/ 13937 h 287226"/>
              <a:gd name="connsiteX156" fmla="*/ 9443077 w 12192001"/>
              <a:gd name="connsiteY156" fmla="*/ 0 h 287226"/>
              <a:gd name="connsiteX157" fmla="*/ 9462192 w 12192001"/>
              <a:gd name="connsiteY157" fmla="*/ 13937 h 287226"/>
              <a:gd name="connsiteX158" fmla="*/ 9562354 w 12192001"/>
              <a:gd name="connsiteY158" fmla="*/ 128590 h 287226"/>
              <a:gd name="connsiteX159" fmla="*/ 9662517 w 12192001"/>
              <a:gd name="connsiteY159" fmla="*/ 13937 h 287226"/>
              <a:gd name="connsiteX160" fmla="*/ 9682136 w 12192001"/>
              <a:gd name="connsiteY160" fmla="*/ 0 h 287226"/>
              <a:gd name="connsiteX161" fmla="*/ 9701251 w 12192001"/>
              <a:gd name="connsiteY161" fmla="*/ 13937 h 287226"/>
              <a:gd name="connsiteX162" fmla="*/ 9801413 w 12192001"/>
              <a:gd name="connsiteY162" fmla="*/ 128590 h 287226"/>
              <a:gd name="connsiteX163" fmla="*/ 9901576 w 12192001"/>
              <a:gd name="connsiteY163" fmla="*/ 13937 h 287226"/>
              <a:gd name="connsiteX164" fmla="*/ 9921195 w 12192001"/>
              <a:gd name="connsiteY164" fmla="*/ 0 h 287226"/>
              <a:gd name="connsiteX165" fmla="*/ 9940310 w 12192001"/>
              <a:gd name="connsiteY165" fmla="*/ 13937 h 287226"/>
              <a:gd name="connsiteX166" fmla="*/ 10040472 w 12192001"/>
              <a:gd name="connsiteY166" fmla="*/ 128590 h 287226"/>
              <a:gd name="connsiteX167" fmla="*/ 10140635 w 12192001"/>
              <a:gd name="connsiteY167" fmla="*/ 13937 h 287226"/>
              <a:gd name="connsiteX168" fmla="*/ 10160254 w 12192001"/>
              <a:gd name="connsiteY168" fmla="*/ 0 h 287226"/>
              <a:gd name="connsiteX169" fmla="*/ 10179369 w 12192001"/>
              <a:gd name="connsiteY169" fmla="*/ 13937 h 287226"/>
              <a:gd name="connsiteX170" fmla="*/ 10279530 w 12192001"/>
              <a:gd name="connsiteY170" fmla="*/ 128590 h 287226"/>
              <a:gd name="connsiteX171" fmla="*/ 10379693 w 12192001"/>
              <a:gd name="connsiteY171" fmla="*/ 13937 h 287226"/>
              <a:gd name="connsiteX172" fmla="*/ 10399312 w 12192001"/>
              <a:gd name="connsiteY172" fmla="*/ 0 h 287226"/>
              <a:gd name="connsiteX173" fmla="*/ 10418427 w 12192001"/>
              <a:gd name="connsiteY173" fmla="*/ 13937 h 287226"/>
              <a:gd name="connsiteX174" fmla="*/ 10518589 w 12192001"/>
              <a:gd name="connsiteY174" fmla="*/ 128590 h 287226"/>
              <a:gd name="connsiteX175" fmla="*/ 10618752 w 12192001"/>
              <a:gd name="connsiteY175" fmla="*/ 13937 h 287226"/>
              <a:gd name="connsiteX176" fmla="*/ 10638371 w 12192001"/>
              <a:gd name="connsiteY176" fmla="*/ 0 h 287226"/>
              <a:gd name="connsiteX177" fmla="*/ 10657486 w 12192001"/>
              <a:gd name="connsiteY177" fmla="*/ 13937 h 287226"/>
              <a:gd name="connsiteX178" fmla="*/ 10757648 w 12192001"/>
              <a:gd name="connsiteY178" fmla="*/ 128590 h 287226"/>
              <a:gd name="connsiteX179" fmla="*/ 10857811 w 12192001"/>
              <a:gd name="connsiteY179" fmla="*/ 13937 h 287226"/>
              <a:gd name="connsiteX180" fmla="*/ 10877430 w 12192001"/>
              <a:gd name="connsiteY180" fmla="*/ 0 h 287226"/>
              <a:gd name="connsiteX181" fmla="*/ 10896545 w 12192001"/>
              <a:gd name="connsiteY181" fmla="*/ 13937 h 287226"/>
              <a:gd name="connsiteX182" fmla="*/ 10996707 w 12192001"/>
              <a:gd name="connsiteY182" fmla="*/ 128590 h 287226"/>
              <a:gd name="connsiteX183" fmla="*/ 11096870 w 12192001"/>
              <a:gd name="connsiteY183" fmla="*/ 13937 h 287226"/>
              <a:gd name="connsiteX184" fmla="*/ 11116489 w 12192001"/>
              <a:gd name="connsiteY184" fmla="*/ 0 h 287226"/>
              <a:gd name="connsiteX185" fmla="*/ 11135604 w 12192001"/>
              <a:gd name="connsiteY185" fmla="*/ 13937 h 287226"/>
              <a:gd name="connsiteX186" fmla="*/ 11235766 w 12192001"/>
              <a:gd name="connsiteY186" fmla="*/ 128590 h 287226"/>
              <a:gd name="connsiteX187" fmla="*/ 11335929 w 12192001"/>
              <a:gd name="connsiteY187" fmla="*/ 13937 h 287226"/>
              <a:gd name="connsiteX188" fmla="*/ 11355548 w 12192001"/>
              <a:gd name="connsiteY188" fmla="*/ 0 h 287226"/>
              <a:gd name="connsiteX189" fmla="*/ 11374663 w 12192001"/>
              <a:gd name="connsiteY189" fmla="*/ 13937 h 287226"/>
              <a:gd name="connsiteX190" fmla="*/ 11474825 w 12192001"/>
              <a:gd name="connsiteY190" fmla="*/ 128590 h 287226"/>
              <a:gd name="connsiteX191" fmla="*/ 11574988 w 12192001"/>
              <a:gd name="connsiteY191" fmla="*/ 13937 h 287226"/>
              <a:gd name="connsiteX192" fmla="*/ 11594607 w 12192001"/>
              <a:gd name="connsiteY192" fmla="*/ 0 h 287226"/>
              <a:gd name="connsiteX193" fmla="*/ 11613722 w 12192001"/>
              <a:gd name="connsiteY193" fmla="*/ 13937 h 287226"/>
              <a:gd name="connsiteX194" fmla="*/ 11713883 w 12192001"/>
              <a:gd name="connsiteY194" fmla="*/ 128590 h 287226"/>
              <a:gd name="connsiteX195" fmla="*/ 11814046 w 12192001"/>
              <a:gd name="connsiteY195" fmla="*/ 13937 h 287226"/>
              <a:gd name="connsiteX196" fmla="*/ 11833665 w 12192001"/>
              <a:gd name="connsiteY196" fmla="*/ 0 h 287226"/>
              <a:gd name="connsiteX197" fmla="*/ 11852780 w 12192001"/>
              <a:gd name="connsiteY197" fmla="*/ 13937 h 287226"/>
              <a:gd name="connsiteX198" fmla="*/ 11952942 w 12192001"/>
              <a:gd name="connsiteY198" fmla="*/ 128590 h 287226"/>
              <a:gd name="connsiteX199" fmla="*/ 12053105 w 12192001"/>
              <a:gd name="connsiteY199" fmla="*/ 13937 h 287226"/>
              <a:gd name="connsiteX200" fmla="*/ 12072724 w 12192001"/>
              <a:gd name="connsiteY200" fmla="*/ 0 h 287226"/>
              <a:gd name="connsiteX201" fmla="*/ 12091839 w 12192001"/>
              <a:gd name="connsiteY201" fmla="*/ 13937 h 287226"/>
              <a:gd name="connsiteX202" fmla="*/ 12192001 w 12192001"/>
              <a:gd name="connsiteY202" fmla="*/ 128590 h 287226"/>
              <a:gd name="connsiteX203" fmla="*/ 12192000 w 12192001"/>
              <a:gd name="connsiteY203" fmla="*/ 128590 h 287226"/>
              <a:gd name="connsiteX204" fmla="*/ 12192000 w 12192001"/>
              <a:gd name="connsiteY204" fmla="*/ 233226 h 287226"/>
              <a:gd name="connsiteX205" fmla="*/ 1 w 12192001"/>
              <a:gd name="connsiteY205" fmla="*/ 233226 h 287226"/>
              <a:gd name="connsiteX206" fmla="*/ 1 w 12192001"/>
              <a:gd name="connsiteY206" fmla="*/ 287226 h 287226"/>
              <a:gd name="connsiteX207" fmla="*/ 0 w 12192001"/>
              <a:gd name="connsiteY207" fmla="*/ 244366 h 287226"/>
              <a:gd name="connsiteX208" fmla="*/ 0 w 12192001"/>
              <a:gd name="connsiteY208" fmla="*/ 128590 h 287226"/>
              <a:gd name="connsiteX209" fmla="*/ 5 w 12192001"/>
              <a:gd name="connsiteY209" fmla="*/ 128590 h 287226"/>
              <a:gd name="connsiteX210" fmla="*/ 100169 w 12192001"/>
              <a:gd name="connsiteY210" fmla="*/ 13937 h 287226"/>
              <a:gd name="connsiteX211" fmla="*/ 119788 w 12192001"/>
              <a:gd name="connsiteY211" fmla="*/ 0 h 287226"/>
              <a:gd name="connsiteX0" fmla="*/ 119788 w 12192001"/>
              <a:gd name="connsiteY0" fmla="*/ 0 h 244366"/>
              <a:gd name="connsiteX1" fmla="*/ 138903 w 12192001"/>
              <a:gd name="connsiteY1" fmla="*/ 13937 h 244366"/>
              <a:gd name="connsiteX2" fmla="*/ 239065 w 12192001"/>
              <a:gd name="connsiteY2" fmla="*/ 128590 h 244366"/>
              <a:gd name="connsiteX3" fmla="*/ 339228 w 12192001"/>
              <a:gd name="connsiteY3" fmla="*/ 13937 h 244366"/>
              <a:gd name="connsiteX4" fmla="*/ 358847 w 12192001"/>
              <a:gd name="connsiteY4" fmla="*/ 0 h 244366"/>
              <a:gd name="connsiteX5" fmla="*/ 377962 w 12192001"/>
              <a:gd name="connsiteY5" fmla="*/ 13937 h 244366"/>
              <a:gd name="connsiteX6" fmla="*/ 478124 w 12192001"/>
              <a:gd name="connsiteY6" fmla="*/ 128590 h 244366"/>
              <a:gd name="connsiteX7" fmla="*/ 578286 w 12192001"/>
              <a:gd name="connsiteY7" fmla="*/ 13937 h 244366"/>
              <a:gd name="connsiteX8" fmla="*/ 597906 w 12192001"/>
              <a:gd name="connsiteY8" fmla="*/ 0 h 244366"/>
              <a:gd name="connsiteX9" fmla="*/ 617021 w 12192001"/>
              <a:gd name="connsiteY9" fmla="*/ 13937 h 244366"/>
              <a:gd name="connsiteX10" fmla="*/ 717182 w 12192001"/>
              <a:gd name="connsiteY10" fmla="*/ 128590 h 244366"/>
              <a:gd name="connsiteX11" fmla="*/ 817344 w 12192001"/>
              <a:gd name="connsiteY11" fmla="*/ 13937 h 244366"/>
              <a:gd name="connsiteX12" fmla="*/ 836964 w 12192001"/>
              <a:gd name="connsiteY12" fmla="*/ 0 h 244366"/>
              <a:gd name="connsiteX13" fmla="*/ 856079 w 12192001"/>
              <a:gd name="connsiteY13" fmla="*/ 13937 h 244366"/>
              <a:gd name="connsiteX14" fmla="*/ 956241 w 12192001"/>
              <a:gd name="connsiteY14" fmla="*/ 128590 h 244366"/>
              <a:gd name="connsiteX15" fmla="*/ 1056404 w 12192001"/>
              <a:gd name="connsiteY15" fmla="*/ 13937 h 244366"/>
              <a:gd name="connsiteX16" fmla="*/ 1076023 w 12192001"/>
              <a:gd name="connsiteY16" fmla="*/ 0 h 244366"/>
              <a:gd name="connsiteX17" fmla="*/ 1095138 w 12192001"/>
              <a:gd name="connsiteY17" fmla="*/ 13937 h 244366"/>
              <a:gd name="connsiteX18" fmla="*/ 1195299 w 12192001"/>
              <a:gd name="connsiteY18" fmla="*/ 128590 h 244366"/>
              <a:gd name="connsiteX19" fmla="*/ 1295462 w 12192001"/>
              <a:gd name="connsiteY19" fmla="*/ 13937 h 244366"/>
              <a:gd name="connsiteX20" fmla="*/ 1315082 w 12192001"/>
              <a:gd name="connsiteY20" fmla="*/ 0 h 244366"/>
              <a:gd name="connsiteX21" fmla="*/ 1334197 w 12192001"/>
              <a:gd name="connsiteY21" fmla="*/ 13937 h 244366"/>
              <a:gd name="connsiteX22" fmla="*/ 1434358 w 12192001"/>
              <a:gd name="connsiteY22" fmla="*/ 128590 h 244366"/>
              <a:gd name="connsiteX23" fmla="*/ 1534522 w 12192001"/>
              <a:gd name="connsiteY23" fmla="*/ 13937 h 244366"/>
              <a:gd name="connsiteX24" fmla="*/ 1554141 w 12192001"/>
              <a:gd name="connsiteY24" fmla="*/ 0 h 244366"/>
              <a:gd name="connsiteX25" fmla="*/ 1573256 w 12192001"/>
              <a:gd name="connsiteY25" fmla="*/ 13937 h 244366"/>
              <a:gd name="connsiteX26" fmla="*/ 1673418 w 12192001"/>
              <a:gd name="connsiteY26" fmla="*/ 128590 h 244366"/>
              <a:gd name="connsiteX27" fmla="*/ 1773581 w 12192001"/>
              <a:gd name="connsiteY27" fmla="*/ 13937 h 244366"/>
              <a:gd name="connsiteX28" fmla="*/ 1793199 w 12192001"/>
              <a:gd name="connsiteY28" fmla="*/ 0 h 244366"/>
              <a:gd name="connsiteX29" fmla="*/ 1812315 w 12192001"/>
              <a:gd name="connsiteY29" fmla="*/ 13937 h 244366"/>
              <a:gd name="connsiteX30" fmla="*/ 1912477 w 12192001"/>
              <a:gd name="connsiteY30" fmla="*/ 128590 h 244366"/>
              <a:gd name="connsiteX31" fmla="*/ 2012640 w 12192001"/>
              <a:gd name="connsiteY31" fmla="*/ 13937 h 244366"/>
              <a:gd name="connsiteX32" fmla="*/ 2032259 w 12192001"/>
              <a:gd name="connsiteY32" fmla="*/ 0 h 244366"/>
              <a:gd name="connsiteX33" fmla="*/ 2051374 w 12192001"/>
              <a:gd name="connsiteY33" fmla="*/ 13937 h 244366"/>
              <a:gd name="connsiteX34" fmla="*/ 2151536 w 12192001"/>
              <a:gd name="connsiteY34" fmla="*/ 128590 h 244366"/>
              <a:gd name="connsiteX35" fmla="*/ 2251696 w 12192001"/>
              <a:gd name="connsiteY35" fmla="*/ 13937 h 244366"/>
              <a:gd name="connsiteX36" fmla="*/ 2271315 w 12192001"/>
              <a:gd name="connsiteY36" fmla="*/ 0 h 244366"/>
              <a:gd name="connsiteX37" fmla="*/ 2290431 w 12192001"/>
              <a:gd name="connsiteY37" fmla="*/ 13937 h 244366"/>
              <a:gd name="connsiteX38" fmla="*/ 2390592 w 12192001"/>
              <a:gd name="connsiteY38" fmla="*/ 128590 h 244366"/>
              <a:gd name="connsiteX39" fmla="*/ 2490755 w 12192001"/>
              <a:gd name="connsiteY39" fmla="*/ 13937 h 244366"/>
              <a:gd name="connsiteX40" fmla="*/ 2510374 w 12192001"/>
              <a:gd name="connsiteY40" fmla="*/ 0 h 244366"/>
              <a:gd name="connsiteX41" fmla="*/ 2529490 w 12192001"/>
              <a:gd name="connsiteY41" fmla="*/ 13937 h 244366"/>
              <a:gd name="connsiteX42" fmla="*/ 2629651 w 12192001"/>
              <a:gd name="connsiteY42" fmla="*/ 128590 h 244366"/>
              <a:gd name="connsiteX43" fmla="*/ 2729815 w 12192001"/>
              <a:gd name="connsiteY43" fmla="*/ 13937 h 244366"/>
              <a:gd name="connsiteX44" fmla="*/ 2749433 w 12192001"/>
              <a:gd name="connsiteY44" fmla="*/ 0 h 244366"/>
              <a:gd name="connsiteX45" fmla="*/ 2768549 w 12192001"/>
              <a:gd name="connsiteY45" fmla="*/ 13937 h 244366"/>
              <a:gd name="connsiteX46" fmla="*/ 2868711 w 12192001"/>
              <a:gd name="connsiteY46" fmla="*/ 128590 h 244366"/>
              <a:gd name="connsiteX47" fmla="*/ 2968874 w 12192001"/>
              <a:gd name="connsiteY47" fmla="*/ 13937 h 244366"/>
              <a:gd name="connsiteX48" fmla="*/ 2988493 w 12192001"/>
              <a:gd name="connsiteY48" fmla="*/ 0 h 244366"/>
              <a:gd name="connsiteX49" fmla="*/ 3007609 w 12192001"/>
              <a:gd name="connsiteY49" fmla="*/ 13937 h 244366"/>
              <a:gd name="connsiteX50" fmla="*/ 3107771 w 12192001"/>
              <a:gd name="connsiteY50" fmla="*/ 128590 h 244366"/>
              <a:gd name="connsiteX51" fmla="*/ 3207933 w 12192001"/>
              <a:gd name="connsiteY51" fmla="*/ 13937 h 244366"/>
              <a:gd name="connsiteX52" fmla="*/ 3227551 w 12192001"/>
              <a:gd name="connsiteY52" fmla="*/ 0 h 244366"/>
              <a:gd name="connsiteX53" fmla="*/ 3246667 w 12192001"/>
              <a:gd name="connsiteY53" fmla="*/ 13937 h 244366"/>
              <a:gd name="connsiteX54" fmla="*/ 3346827 w 12192001"/>
              <a:gd name="connsiteY54" fmla="*/ 128590 h 244366"/>
              <a:gd name="connsiteX55" fmla="*/ 3446991 w 12192001"/>
              <a:gd name="connsiteY55" fmla="*/ 13937 h 244366"/>
              <a:gd name="connsiteX56" fmla="*/ 3466611 w 12192001"/>
              <a:gd name="connsiteY56" fmla="*/ 0 h 244366"/>
              <a:gd name="connsiteX57" fmla="*/ 3485727 w 12192001"/>
              <a:gd name="connsiteY57" fmla="*/ 13937 h 244366"/>
              <a:gd name="connsiteX58" fmla="*/ 3585888 w 12192001"/>
              <a:gd name="connsiteY58" fmla="*/ 128590 h 244366"/>
              <a:gd name="connsiteX59" fmla="*/ 3686049 w 12192001"/>
              <a:gd name="connsiteY59" fmla="*/ 13937 h 244366"/>
              <a:gd name="connsiteX60" fmla="*/ 3705668 w 12192001"/>
              <a:gd name="connsiteY60" fmla="*/ 0 h 244366"/>
              <a:gd name="connsiteX61" fmla="*/ 3724784 w 12192001"/>
              <a:gd name="connsiteY61" fmla="*/ 13937 h 244366"/>
              <a:gd name="connsiteX62" fmla="*/ 3824945 w 12192001"/>
              <a:gd name="connsiteY62" fmla="*/ 128590 h 244366"/>
              <a:gd name="connsiteX63" fmla="*/ 3925109 w 12192001"/>
              <a:gd name="connsiteY63" fmla="*/ 13937 h 244366"/>
              <a:gd name="connsiteX64" fmla="*/ 3944727 w 12192001"/>
              <a:gd name="connsiteY64" fmla="*/ 0 h 244366"/>
              <a:gd name="connsiteX65" fmla="*/ 3963843 w 12192001"/>
              <a:gd name="connsiteY65" fmla="*/ 13937 h 244366"/>
              <a:gd name="connsiteX66" fmla="*/ 4064004 w 12192001"/>
              <a:gd name="connsiteY66" fmla="*/ 128590 h 244366"/>
              <a:gd name="connsiteX67" fmla="*/ 4164166 w 12192001"/>
              <a:gd name="connsiteY67" fmla="*/ 13937 h 244366"/>
              <a:gd name="connsiteX68" fmla="*/ 4183786 w 12192001"/>
              <a:gd name="connsiteY68" fmla="*/ 0 h 244366"/>
              <a:gd name="connsiteX69" fmla="*/ 4202899 w 12192001"/>
              <a:gd name="connsiteY69" fmla="*/ 13937 h 244366"/>
              <a:gd name="connsiteX70" fmla="*/ 4303061 w 12192001"/>
              <a:gd name="connsiteY70" fmla="*/ 128590 h 244366"/>
              <a:gd name="connsiteX71" fmla="*/ 4403224 w 12192001"/>
              <a:gd name="connsiteY71" fmla="*/ 13937 h 244366"/>
              <a:gd name="connsiteX72" fmla="*/ 4422842 w 12192001"/>
              <a:gd name="connsiteY72" fmla="*/ 0 h 244366"/>
              <a:gd name="connsiteX73" fmla="*/ 4441959 w 12192001"/>
              <a:gd name="connsiteY73" fmla="*/ 13937 h 244366"/>
              <a:gd name="connsiteX74" fmla="*/ 4542120 w 12192001"/>
              <a:gd name="connsiteY74" fmla="*/ 128590 h 244366"/>
              <a:gd name="connsiteX75" fmla="*/ 4642282 w 12192001"/>
              <a:gd name="connsiteY75" fmla="*/ 13937 h 244366"/>
              <a:gd name="connsiteX76" fmla="*/ 4661902 w 12192001"/>
              <a:gd name="connsiteY76" fmla="*/ 0 h 244366"/>
              <a:gd name="connsiteX77" fmla="*/ 4681017 w 12192001"/>
              <a:gd name="connsiteY77" fmla="*/ 13937 h 244366"/>
              <a:gd name="connsiteX78" fmla="*/ 4781178 w 12192001"/>
              <a:gd name="connsiteY78" fmla="*/ 128590 h 244366"/>
              <a:gd name="connsiteX79" fmla="*/ 4881340 w 12192001"/>
              <a:gd name="connsiteY79" fmla="*/ 13937 h 244366"/>
              <a:gd name="connsiteX80" fmla="*/ 4900959 w 12192001"/>
              <a:gd name="connsiteY80" fmla="*/ 0 h 244366"/>
              <a:gd name="connsiteX81" fmla="*/ 4920078 w 12192001"/>
              <a:gd name="connsiteY81" fmla="*/ 13937 h 244366"/>
              <a:gd name="connsiteX82" fmla="*/ 5020236 w 12192001"/>
              <a:gd name="connsiteY82" fmla="*/ 128590 h 244366"/>
              <a:gd name="connsiteX83" fmla="*/ 5120399 w 12192001"/>
              <a:gd name="connsiteY83" fmla="*/ 13937 h 244366"/>
              <a:gd name="connsiteX84" fmla="*/ 5140021 w 12192001"/>
              <a:gd name="connsiteY84" fmla="*/ 0 h 244366"/>
              <a:gd name="connsiteX85" fmla="*/ 5159135 w 12192001"/>
              <a:gd name="connsiteY85" fmla="*/ 13937 h 244366"/>
              <a:gd name="connsiteX86" fmla="*/ 5259295 w 12192001"/>
              <a:gd name="connsiteY86" fmla="*/ 128590 h 244366"/>
              <a:gd name="connsiteX87" fmla="*/ 5359458 w 12192001"/>
              <a:gd name="connsiteY87" fmla="*/ 13937 h 244366"/>
              <a:gd name="connsiteX88" fmla="*/ 5379078 w 12192001"/>
              <a:gd name="connsiteY88" fmla="*/ 0 h 244366"/>
              <a:gd name="connsiteX89" fmla="*/ 5398193 w 12192001"/>
              <a:gd name="connsiteY89" fmla="*/ 13937 h 244366"/>
              <a:gd name="connsiteX90" fmla="*/ 5498356 w 12192001"/>
              <a:gd name="connsiteY90" fmla="*/ 128590 h 244366"/>
              <a:gd name="connsiteX91" fmla="*/ 5598518 w 12192001"/>
              <a:gd name="connsiteY91" fmla="*/ 13937 h 244366"/>
              <a:gd name="connsiteX92" fmla="*/ 5618136 w 12192001"/>
              <a:gd name="connsiteY92" fmla="*/ 0 h 244366"/>
              <a:gd name="connsiteX93" fmla="*/ 5637252 w 12192001"/>
              <a:gd name="connsiteY93" fmla="*/ 13937 h 244366"/>
              <a:gd name="connsiteX94" fmla="*/ 5737413 w 12192001"/>
              <a:gd name="connsiteY94" fmla="*/ 128590 h 244366"/>
              <a:gd name="connsiteX95" fmla="*/ 5837576 w 12192001"/>
              <a:gd name="connsiteY95" fmla="*/ 13937 h 244366"/>
              <a:gd name="connsiteX96" fmla="*/ 5857195 w 12192001"/>
              <a:gd name="connsiteY96" fmla="*/ 0 h 244366"/>
              <a:gd name="connsiteX97" fmla="*/ 5876311 w 12192001"/>
              <a:gd name="connsiteY97" fmla="*/ 13937 h 244366"/>
              <a:gd name="connsiteX98" fmla="*/ 5976476 w 12192001"/>
              <a:gd name="connsiteY98" fmla="*/ 128590 h 244366"/>
              <a:gd name="connsiteX99" fmla="*/ 6076636 w 12192001"/>
              <a:gd name="connsiteY99" fmla="*/ 13937 h 244366"/>
              <a:gd name="connsiteX100" fmla="*/ 6096254 w 12192001"/>
              <a:gd name="connsiteY100" fmla="*/ 0 h 244366"/>
              <a:gd name="connsiteX101" fmla="*/ 6115370 w 12192001"/>
              <a:gd name="connsiteY101" fmla="*/ 13937 h 244366"/>
              <a:gd name="connsiteX102" fmla="*/ 6215531 w 12192001"/>
              <a:gd name="connsiteY102" fmla="*/ 128590 h 244366"/>
              <a:gd name="connsiteX103" fmla="*/ 6315693 w 12192001"/>
              <a:gd name="connsiteY103" fmla="*/ 13937 h 244366"/>
              <a:gd name="connsiteX104" fmla="*/ 6335312 w 12192001"/>
              <a:gd name="connsiteY104" fmla="*/ 0 h 244366"/>
              <a:gd name="connsiteX105" fmla="*/ 6354428 w 12192001"/>
              <a:gd name="connsiteY105" fmla="*/ 13937 h 244366"/>
              <a:gd name="connsiteX106" fmla="*/ 6454589 w 12192001"/>
              <a:gd name="connsiteY106" fmla="*/ 128590 h 244366"/>
              <a:gd name="connsiteX107" fmla="*/ 6554752 w 12192001"/>
              <a:gd name="connsiteY107" fmla="*/ 13937 h 244366"/>
              <a:gd name="connsiteX108" fmla="*/ 6574371 w 12192001"/>
              <a:gd name="connsiteY108" fmla="*/ 0 h 244366"/>
              <a:gd name="connsiteX109" fmla="*/ 6593487 w 12192001"/>
              <a:gd name="connsiteY109" fmla="*/ 13937 h 244366"/>
              <a:gd name="connsiteX110" fmla="*/ 6693648 w 12192001"/>
              <a:gd name="connsiteY110" fmla="*/ 128590 h 244366"/>
              <a:gd name="connsiteX111" fmla="*/ 6793811 w 12192001"/>
              <a:gd name="connsiteY111" fmla="*/ 13937 h 244366"/>
              <a:gd name="connsiteX112" fmla="*/ 6813430 w 12192001"/>
              <a:gd name="connsiteY112" fmla="*/ 0 h 244366"/>
              <a:gd name="connsiteX113" fmla="*/ 6832546 w 12192001"/>
              <a:gd name="connsiteY113" fmla="*/ 13937 h 244366"/>
              <a:gd name="connsiteX114" fmla="*/ 6932707 w 12192001"/>
              <a:gd name="connsiteY114" fmla="*/ 128590 h 244366"/>
              <a:gd name="connsiteX115" fmla="*/ 7032870 w 12192001"/>
              <a:gd name="connsiteY115" fmla="*/ 13937 h 244366"/>
              <a:gd name="connsiteX116" fmla="*/ 7052489 w 12192001"/>
              <a:gd name="connsiteY116" fmla="*/ 0 h 244366"/>
              <a:gd name="connsiteX117" fmla="*/ 7071605 w 12192001"/>
              <a:gd name="connsiteY117" fmla="*/ 13937 h 244366"/>
              <a:gd name="connsiteX118" fmla="*/ 7171766 w 12192001"/>
              <a:gd name="connsiteY118" fmla="*/ 128590 h 244366"/>
              <a:gd name="connsiteX119" fmla="*/ 7271929 w 12192001"/>
              <a:gd name="connsiteY119" fmla="*/ 13937 h 244366"/>
              <a:gd name="connsiteX120" fmla="*/ 7291548 w 12192001"/>
              <a:gd name="connsiteY120" fmla="*/ 0 h 244366"/>
              <a:gd name="connsiteX121" fmla="*/ 7310664 w 12192001"/>
              <a:gd name="connsiteY121" fmla="*/ 13937 h 244366"/>
              <a:gd name="connsiteX122" fmla="*/ 7410825 w 12192001"/>
              <a:gd name="connsiteY122" fmla="*/ 128590 h 244366"/>
              <a:gd name="connsiteX123" fmla="*/ 7510988 w 12192001"/>
              <a:gd name="connsiteY123" fmla="*/ 13937 h 244366"/>
              <a:gd name="connsiteX124" fmla="*/ 7530607 w 12192001"/>
              <a:gd name="connsiteY124" fmla="*/ 0 h 244366"/>
              <a:gd name="connsiteX125" fmla="*/ 7549723 w 12192001"/>
              <a:gd name="connsiteY125" fmla="*/ 13937 h 244366"/>
              <a:gd name="connsiteX126" fmla="*/ 7649884 w 12192001"/>
              <a:gd name="connsiteY126" fmla="*/ 128590 h 244366"/>
              <a:gd name="connsiteX127" fmla="*/ 7750046 w 12192001"/>
              <a:gd name="connsiteY127" fmla="*/ 13937 h 244366"/>
              <a:gd name="connsiteX128" fmla="*/ 7769665 w 12192001"/>
              <a:gd name="connsiteY128" fmla="*/ 0 h 244366"/>
              <a:gd name="connsiteX129" fmla="*/ 7788781 w 12192001"/>
              <a:gd name="connsiteY129" fmla="*/ 13937 h 244366"/>
              <a:gd name="connsiteX130" fmla="*/ 7888942 w 12192001"/>
              <a:gd name="connsiteY130" fmla="*/ 128590 h 244366"/>
              <a:gd name="connsiteX131" fmla="*/ 7989105 w 12192001"/>
              <a:gd name="connsiteY131" fmla="*/ 13937 h 244366"/>
              <a:gd name="connsiteX132" fmla="*/ 8008724 w 12192001"/>
              <a:gd name="connsiteY132" fmla="*/ 0 h 244366"/>
              <a:gd name="connsiteX133" fmla="*/ 8027840 w 12192001"/>
              <a:gd name="connsiteY133" fmla="*/ 13937 h 244366"/>
              <a:gd name="connsiteX134" fmla="*/ 8128001 w 12192001"/>
              <a:gd name="connsiteY134" fmla="*/ 128590 h 244366"/>
              <a:gd name="connsiteX135" fmla="*/ 8228164 w 12192001"/>
              <a:gd name="connsiteY135" fmla="*/ 13937 h 244366"/>
              <a:gd name="connsiteX136" fmla="*/ 8247783 w 12192001"/>
              <a:gd name="connsiteY136" fmla="*/ 0 h 244366"/>
              <a:gd name="connsiteX137" fmla="*/ 8266899 w 12192001"/>
              <a:gd name="connsiteY137" fmla="*/ 13937 h 244366"/>
              <a:gd name="connsiteX138" fmla="*/ 8367060 w 12192001"/>
              <a:gd name="connsiteY138" fmla="*/ 128590 h 244366"/>
              <a:gd name="connsiteX139" fmla="*/ 8467223 w 12192001"/>
              <a:gd name="connsiteY139" fmla="*/ 13937 h 244366"/>
              <a:gd name="connsiteX140" fmla="*/ 8486842 w 12192001"/>
              <a:gd name="connsiteY140" fmla="*/ 0 h 244366"/>
              <a:gd name="connsiteX141" fmla="*/ 8505957 w 12192001"/>
              <a:gd name="connsiteY141" fmla="*/ 13937 h 244366"/>
              <a:gd name="connsiteX142" fmla="*/ 8606119 w 12192001"/>
              <a:gd name="connsiteY142" fmla="*/ 128590 h 244366"/>
              <a:gd name="connsiteX143" fmla="*/ 8706282 w 12192001"/>
              <a:gd name="connsiteY143" fmla="*/ 13937 h 244366"/>
              <a:gd name="connsiteX144" fmla="*/ 8725901 w 12192001"/>
              <a:gd name="connsiteY144" fmla="*/ 0 h 244366"/>
              <a:gd name="connsiteX145" fmla="*/ 8745016 w 12192001"/>
              <a:gd name="connsiteY145" fmla="*/ 13937 h 244366"/>
              <a:gd name="connsiteX146" fmla="*/ 8845178 w 12192001"/>
              <a:gd name="connsiteY146" fmla="*/ 128590 h 244366"/>
              <a:gd name="connsiteX147" fmla="*/ 8945340 w 12192001"/>
              <a:gd name="connsiteY147" fmla="*/ 13937 h 244366"/>
              <a:gd name="connsiteX148" fmla="*/ 8964959 w 12192001"/>
              <a:gd name="connsiteY148" fmla="*/ 0 h 244366"/>
              <a:gd name="connsiteX149" fmla="*/ 8984074 w 12192001"/>
              <a:gd name="connsiteY149" fmla="*/ 13937 h 244366"/>
              <a:gd name="connsiteX150" fmla="*/ 9084236 w 12192001"/>
              <a:gd name="connsiteY150" fmla="*/ 128590 h 244366"/>
              <a:gd name="connsiteX151" fmla="*/ 9184399 w 12192001"/>
              <a:gd name="connsiteY151" fmla="*/ 13937 h 244366"/>
              <a:gd name="connsiteX152" fmla="*/ 9204018 w 12192001"/>
              <a:gd name="connsiteY152" fmla="*/ 0 h 244366"/>
              <a:gd name="connsiteX153" fmla="*/ 9223133 w 12192001"/>
              <a:gd name="connsiteY153" fmla="*/ 13937 h 244366"/>
              <a:gd name="connsiteX154" fmla="*/ 9323295 w 12192001"/>
              <a:gd name="connsiteY154" fmla="*/ 128590 h 244366"/>
              <a:gd name="connsiteX155" fmla="*/ 9423458 w 12192001"/>
              <a:gd name="connsiteY155" fmla="*/ 13937 h 244366"/>
              <a:gd name="connsiteX156" fmla="*/ 9443077 w 12192001"/>
              <a:gd name="connsiteY156" fmla="*/ 0 h 244366"/>
              <a:gd name="connsiteX157" fmla="*/ 9462192 w 12192001"/>
              <a:gd name="connsiteY157" fmla="*/ 13937 h 244366"/>
              <a:gd name="connsiteX158" fmla="*/ 9562354 w 12192001"/>
              <a:gd name="connsiteY158" fmla="*/ 128590 h 244366"/>
              <a:gd name="connsiteX159" fmla="*/ 9662517 w 12192001"/>
              <a:gd name="connsiteY159" fmla="*/ 13937 h 244366"/>
              <a:gd name="connsiteX160" fmla="*/ 9682136 w 12192001"/>
              <a:gd name="connsiteY160" fmla="*/ 0 h 244366"/>
              <a:gd name="connsiteX161" fmla="*/ 9701251 w 12192001"/>
              <a:gd name="connsiteY161" fmla="*/ 13937 h 244366"/>
              <a:gd name="connsiteX162" fmla="*/ 9801413 w 12192001"/>
              <a:gd name="connsiteY162" fmla="*/ 128590 h 244366"/>
              <a:gd name="connsiteX163" fmla="*/ 9901576 w 12192001"/>
              <a:gd name="connsiteY163" fmla="*/ 13937 h 244366"/>
              <a:gd name="connsiteX164" fmla="*/ 9921195 w 12192001"/>
              <a:gd name="connsiteY164" fmla="*/ 0 h 244366"/>
              <a:gd name="connsiteX165" fmla="*/ 9940310 w 12192001"/>
              <a:gd name="connsiteY165" fmla="*/ 13937 h 244366"/>
              <a:gd name="connsiteX166" fmla="*/ 10040472 w 12192001"/>
              <a:gd name="connsiteY166" fmla="*/ 128590 h 244366"/>
              <a:gd name="connsiteX167" fmla="*/ 10140635 w 12192001"/>
              <a:gd name="connsiteY167" fmla="*/ 13937 h 244366"/>
              <a:gd name="connsiteX168" fmla="*/ 10160254 w 12192001"/>
              <a:gd name="connsiteY168" fmla="*/ 0 h 244366"/>
              <a:gd name="connsiteX169" fmla="*/ 10179369 w 12192001"/>
              <a:gd name="connsiteY169" fmla="*/ 13937 h 244366"/>
              <a:gd name="connsiteX170" fmla="*/ 10279530 w 12192001"/>
              <a:gd name="connsiteY170" fmla="*/ 128590 h 244366"/>
              <a:gd name="connsiteX171" fmla="*/ 10379693 w 12192001"/>
              <a:gd name="connsiteY171" fmla="*/ 13937 h 244366"/>
              <a:gd name="connsiteX172" fmla="*/ 10399312 w 12192001"/>
              <a:gd name="connsiteY172" fmla="*/ 0 h 244366"/>
              <a:gd name="connsiteX173" fmla="*/ 10418427 w 12192001"/>
              <a:gd name="connsiteY173" fmla="*/ 13937 h 244366"/>
              <a:gd name="connsiteX174" fmla="*/ 10518589 w 12192001"/>
              <a:gd name="connsiteY174" fmla="*/ 128590 h 244366"/>
              <a:gd name="connsiteX175" fmla="*/ 10618752 w 12192001"/>
              <a:gd name="connsiteY175" fmla="*/ 13937 h 244366"/>
              <a:gd name="connsiteX176" fmla="*/ 10638371 w 12192001"/>
              <a:gd name="connsiteY176" fmla="*/ 0 h 244366"/>
              <a:gd name="connsiteX177" fmla="*/ 10657486 w 12192001"/>
              <a:gd name="connsiteY177" fmla="*/ 13937 h 244366"/>
              <a:gd name="connsiteX178" fmla="*/ 10757648 w 12192001"/>
              <a:gd name="connsiteY178" fmla="*/ 128590 h 244366"/>
              <a:gd name="connsiteX179" fmla="*/ 10857811 w 12192001"/>
              <a:gd name="connsiteY179" fmla="*/ 13937 h 244366"/>
              <a:gd name="connsiteX180" fmla="*/ 10877430 w 12192001"/>
              <a:gd name="connsiteY180" fmla="*/ 0 h 244366"/>
              <a:gd name="connsiteX181" fmla="*/ 10896545 w 12192001"/>
              <a:gd name="connsiteY181" fmla="*/ 13937 h 244366"/>
              <a:gd name="connsiteX182" fmla="*/ 10996707 w 12192001"/>
              <a:gd name="connsiteY182" fmla="*/ 128590 h 244366"/>
              <a:gd name="connsiteX183" fmla="*/ 11096870 w 12192001"/>
              <a:gd name="connsiteY183" fmla="*/ 13937 h 244366"/>
              <a:gd name="connsiteX184" fmla="*/ 11116489 w 12192001"/>
              <a:gd name="connsiteY184" fmla="*/ 0 h 244366"/>
              <a:gd name="connsiteX185" fmla="*/ 11135604 w 12192001"/>
              <a:gd name="connsiteY185" fmla="*/ 13937 h 244366"/>
              <a:gd name="connsiteX186" fmla="*/ 11235766 w 12192001"/>
              <a:gd name="connsiteY186" fmla="*/ 128590 h 244366"/>
              <a:gd name="connsiteX187" fmla="*/ 11335929 w 12192001"/>
              <a:gd name="connsiteY187" fmla="*/ 13937 h 244366"/>
              <a:gd name="connsiteX188" fmla="*/ 11355548 w 12192001"/>
              <a:gd name="connsiteY188" fmla="*/ 0 h 244366"/>
              <a:gd name="connsiteX189" fmla="*/ 11374663 w 12192001"/>
              <a:gd name="connsiteY189" fmla="*/ 13937 h 244366"/>
              <a:gd name="connsiteX190" fmla="*/ 11474825 w 12192001"/>
              <a:gd name="connsiteY190" fmla="*/ 128590 h 244366"/>
              <a:gd name="connsiteX191" fmla="*/ 11574988 w 12192001"/>
              <a:gd name="connsiteY191" fmla="*/ 13937 h 244366"/>
              <a:gd name="connsiteX192" fmla="*/ 11594607 w 12192001"/>
              <a:gd name="connsiteY192" fmla="*/ 0 h 244366"/>
              <a:gd name="connsiteX193" fmla="*/ 11613722 w 12192001"/>
              <a:gd name="connsiteY193" fmla="*/ 13937 h 244366"/>
              <a:gd name="connsiteX194" fmla="*/ 11713883 w 12192001"/>
              <a:gd name="connsiteY194" fmla="*/ 128590 h 244366"/>
              <a:gd name="connsiteX195" fmla="*/ 11814046 w 12192001"/>
              <a:gd name="connsiteY195" fmla="*/ 13937 h 244366"/>
              <a:gd name="connsiteX196" fmla="*/ 11833665 w 12192001"/>
              <a:gd name="connsiteY196" fmla="*/ 0 h 244366"/>
              <a:gd name="connsiteX197" fmla="*/ 11852780 w 12192001"/>
              <a:gd name="connsiteY197" fmla="*/ 13937 h 244366"/>
              <a:gd name="connsiteX198" fmla="*/ 11952942 w 12192001"/>
              <a:gd name="connsiteY198" fmla="*/ 128590 h 244366"/>
              <a:gd name="connsiteX199" fmla="*/ 12053105 w 12192001"/>
              <a:gd name="connsiteY199" fmla="*/ 13937 h 244366"/>
              <a:gd name="connsiteX200" fmla="*/ 12072724 w 12192001"/>
              <a:gd name="connsiteY200" fmla="*/ 0 h 244366"/>
              <a:gd name="connsiteX201" fmla="*/ 12091839 w 12192001"/>
              <a:gd name="connsiteY201" fmla="*/ 13937 h 244366"/>
              <a:gd name="connsiteX202" fmla="*/ 12192001 w 12192001"/>
              <a:gd name="connsiteY202" fmla="*/ 128590 h 244366"/>
              <a:gd name="connsiteX203" fmla="*/ 12192000 w 12192001"/>
              <a:gd name="connsiteY203" fmla="*/ 128590 h 244366"/>
              <a:gd name="connsiteX204" fmla="*/ 12192000 w 12192001"/>
              <a:gd name="connsiteY204" fmla="*/ 233226 h 244366"/>
              <a:gd name="connsiteX205" fmla="*/ 1 w 12192001"/>
              <a:gd name="connsiteY205" fmla="*/ 233226 h 244366"/>
              <a:gd name="connsiteX206" fmla="*/ 0 w 12192001"/>
              <a:gd name="connsiteY206" fmla="*/ 244366 h 244366"/>
              <a:gd name="connsiteX207" fmla="*/ 0 w 12192001"/>
              <a:gd name="connsiteY207" fmla="*/ 128590 h 244366"/>
              <a:gd name="connsiteX208" fmla="*/ 5 w 12192001"/>
              <a:gd name="connsiteY208" fmla="*/ 128590 h 244366"/>
              <a:gd name="connsiteX209" fmla="*/ 100169 w 12192001"/>
              <a:gd name="connsiteY209" fmla="*/ 13937 h 244366"/>
              <a:gd name="connsiteX210" fmla="*/ 119788 w 12192001"/>
              <a:gd name="connsiteY210" fmla="*/ 0 h 24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2192001" h="244366">
                <a:moveTo>
                  <a:pt x="119788" y="0"/>
                </a:moveTo>
                <a:cubicBezTo>
                  <a:pt x="125490" y="0"/>
                  <a:pt x="131109" y="4646"/>
                  <a:pt x="138903" y="13937"/>
                </a:cubicBezTo>
                <a:lnTo>
                  <a:pt x="239065" y="128590"/>
                </a:lnTo>
                <a:lnTo>
                  <a:pt x="339228" y="13937"/>
                </a:lnTo>
                <a:cubicBezTo>
                  <a:pt x="347358" y="4646"/>
                  <a:pt x="353144" y="0"/>
                  <a:pt x="358847" y="0"/>
                </a:cubicBezTo>
                <a:cubicBezTo>
                  <a:pt x="364549" y="0"/>
                  <a:pt x="370167" y="4646"/>
                  <a:pt x="377962" y="13937"/>
                </a:cubicBezTo>
                <a:lnTo>
                  <a:pt x="478124" y="128590"/>
                </a:lnTo>
                <a:lnTo>
                  <a:pt x="578286" y="13937"/>
                </a:lnTo>
                <a:cubicBezTo>
                  <a:pt x="586417" y="4646"/>
                  <a:pt x="592203" y="0"/>
                  <a:pt x="597906" y="0"/>
                </a:cubicBezTo>
                <a:cubicBezTo>
                  <a:pt x="603608" y="0"/>
                  <a:pt x="609226" y="4646"/>
                  <a:pt x="617021" y="13937"/>
                </a:cubicBezTo>
                <a:lnTo>
                  <a:pt x="717182" y="128590"/>
                </a:lnTo>
                <a:lnTo>
                  <a:pt x="817344" y="13937"/>
                </a:lnTo>
                <a:cubicBezTo>
                  <a:pt x="825474" y="4646"/>
                  <a:pt x="831261" y="0"/>
                  <a:pt x="836964" y="0"/>
                </a:cubicBezTo>
                <a:cubicBezTo>
                  <a:pt x="842666" y="0"/>
                  <a:pt x="848284" y="4646"/>
                  <a:pt x="856079" y="13937"/>
                </a:cubicBezTo>
                <a:lnTo>
                  <a:pt x="956241" y="128590"/>
                </a:lnTo>
                <a:lnTo>
                  <a:pt x="1056404" y="13937"/>
                </a:lnTo>
                <a:cubicBezTo>
                  <a:pt x="1064534" y="4646"/>
                  <a:pt x="1070320" y="0"/>
                  <a:pt x="1076023" y="0"/>
                </a:cubicBezTo>
                <a:cubicBezTo>
                  <a:pt x="1081726" y="0"/>
                  <a:pt x="1087343" y="4646"/>
                  <a:pt x="1095138" y="13937"/>
                </a:cubicBezTo>
                <a:lnTo>
                  <a:pt x="1195299" y="128590"/>
                </a:lnTo>
                <a:lnTo>
                  <a:pt x="1295462" y="13937"/>
                </a:lnTo>
                <a:cubicBezTo>
                  <a:pt x="1303592" y="4646"/>
                  <a:pt x="1309379" y="0"/>
                  <a:pt x="1315082" y="0"/>
                </a:cubicBezTo>
                <a:cubicBezTo>
                  <a:pt x="1320784" y="0"/>
                  <a:pt x="1326403" y="4646"/>
                  <a:pt x="1334197" y="13937"/>
                </a:cubicBezTo>
                <a:lnTo>
                  <a:pt x="1434358" y="128590"/>
                </a:lnTo>
                <a:lnTo>
                  <a:pt x="1534522" y="13937"/>
                </a:lnTo>
                <a:cubicBezTo>
                  <a:pt x="1542652" y="4646"/>
                  <a:pt x="1548438" y="0"/>
                  <a:pt x="1554141" y="0"/>
                </a:cubicBezTo>
                <a:cubicBezTo>
                  <a:pt x="1559843" y="0"/>
                  <a:pt x="1565462" y="4646"/>
                  <a:pt x="1573256" y="13937"/>
                </a:cubicBezTo>
                <a:lnTo>
                  <a:pt x="1673418" y="128590"/>
                </a:lnTo>
                <a:lnTo>
                  <a:pt x="1773581" y="13937"/>
                </a:lnTo>
                <a:cubicBezTo>
                  <a:pt x="1781710" y="4646"/>
                  <a:pt x="1787496" y="0"/>
                  <a:pt x="1793199" y="0"/>
                </a:cubicBezTo>
                <a:cubicBezTo>
                  <a:pt x="1798902" y="0"/>
                  <a:pt x="1804520" y="4646"/>
                  <a:pt x="1812315" y="13937"/>
                </a:cubicBezTo>
                <a:lnTo>
                  <a:pt x="1912477" y="128590"/>
                </a:lnTo>
                <a:lnTo>
                  <a:pt x="2012640" y="13937"/>
                </a:lnTo>
                <a:cubicBezTo>
                  <a:pt x="2020770" y="4646"/>
                  <a:pt x="2026556" y="0"/>
                  <a:pt x="2032259" y="0"/>
                </a:cubicBezTo>
                <a:cubicBezTo>
                  <a:pt x="2037961" y="0"/>
                  <a:pt x="2043580" y="4646"/>
                  <a:pt x="2051374" y="13937"/>
                </a:cubicBezTo>
                <a:lnTo>
                  <a:pt x="2151536" y="128590"/>
                </a:lnTo>
                <a:lnTo>
                  <a:pt x="2251696" y="13937"/>
                </a:lnTo>
                <a:cubicBezTo>
                  <a:pt x="2259827" y="4646"/>
                  <a:pt x="2265612" y="0"/>
                  <a:pt x="2271315" y="0"/>
                </a:cubicBezTo>
                <a:cubicBezTo>
                  <a:pt x="2277018" y="0"/>
                  <a:pt x="2282636" y="4646"/>
                  <a:pt x="2290431" y="13937"/>
                </a:cubicBezTo>
                <a:lnTo>
                  <a:pt x="2390592" y="128590"/>
                </a:lnTo>
                <a:lnTo>
                  <a:pt x="2490755" y="13937"/>
                </a:lnTo>
                <a:cubicBezTo>
                  <a:pt x="2498885" y="4646"/>
                  <a:pt x="2504671" y="0"/>
                  <a:pt x="2510374" y="0"/>
                </a:cubicBezTo>
                <a:cubicBezTo>
                  <a:pt x="2516077" y="0"/>
                  <a:pt x="2521696" y="4646"/>
                  <a:pt x="2529490" y="13937"/>
                </a:cubicBezTo>
                <a:lnTo>
                  <a:pt x="2629651" y="128590"/>
                </a:lnTo>
                <a:lnTo>
                  <a:pt x="2729815" y="13937"/>
                </a:lnTo>
                <a:cubicBezTo>
                  <a:pt x="2737946" y="4646"/>
                  <a:pt x="2743730" y="0"/>
                  <a:pt x="2749433" y="0"/>
                </a:cubicBezTo>
                <a:cubicBezTo>
                  <a:pt x="2755137" y="0"/>
                  <a:pt x="2760756" y="4646"/>
                  <a:pt x="2768549" y="13937"/>
                </a:cubicBezTo>
                <a:lnTo>
                  <a:pt x="2868711" y="128590"/>
                </a:lnTo>
                <a:lnTo>
                  <a:pt x="2968874" y="13937"/>
                </a:lnTo>
                <a:cubicBezTo>
                  <a:pt x="2977004" y="4646"/>
                  <a:pt x="2982789" y="0"/>
                  <a:pt x="2988493" y="0"/>
                </a:cubicBezTo>
                <a:cubicBezTo>
                  <a:pt x="2994195" y="0"/>
                  <a:pt x="2999814" y="4646"/>
                  <a:pt x="3007609" y="13937"/>
                </a:cubicBezTo>
                <a:lnTo>
                  <a:pt x="3107771" y="128590"/>
                </a:lnTo>
                <a:lnTo>
                  <a:pt x="3207933" y="13937"/>
                </a:lnTo>
                <a:cubicBezTo>
                  <a:pt x="3216062" y="4646"/>
                  <a:pt x="3221849" y="0"/>
                  <a:pt x="3227551" y="0"/>
                </a:cubicBezTo>
                <a:cubicBezTo>
                  <a:pt x="3233254" y="0"/>
                  <a:pt x="3238872" y="4646"/>
                  <a:pt x="3246667" y="13937"/>
                </a:cubicBezTo>
                <a:lnTo>
                  <a:pt x="3346827" y="128590"/>
                </a:lnTo>
                <a:lnTo>
                  <a:pt x="3446991" y="13937"/>
                </a:lnTo>
                <a:cubicBezTo>
                  <a:pt x="3455123" y="4646"/>
                  <a:pt x="3460909" y="0"/>
                  <a:pt x="3466611" y="0"/>
                </a:cubicBezTo>
                <a:cubicBezTo>
                  <a:pt x="3472313" y="0"/>
                  <a:pt x="3477931" y="4646"/>
                  <a:pt x="3485727" y="13937"/>
                </a:cubicBezTo>
                <a:lnTo>
                  <a:pt x="3585888" y="128590"/>
                </a:lnTo>
                <a:lnTo>
                  <a:pt x="3686049" y="13937"/>
                </a:lnTo>
                <a:cubicBezTo>
                  <a:pt x="3694179" y="4646"/>
                  <a:pt x="3699966" y="0"/>
                  <a:pt x="3705668" y="0"/>
                </a:cubicBezTo>
                <a:cubicBezTo>
                  <a:pt x="3711371" y="0"/>
                  <a:pt x="3716990" y="4646"/>
                  <a:pt x="3724784" y="13937"/>
                </a:cubicBezTo>
                <a:lnTo>
                  <a:pt x="3824945" y="128590"/>
                </a:lnTo>
                <a:lnTo>
                  <a:pt x="3925109" y="13937"/>
                </a:lnTo>
                <a:cubicBezTo>
                  <a:pt x="3933238" y="4646"/>
                  <a:pt x="3939025" y="0"/>
                  <a:pt x="3944727" y="0"/>
                </a:cubicBezTo>
                <a:cubicBezTo>
                  <a:pt x="3950429" y="0"/>
                  <a:pt x="3956049" y="4646"/>
                  <a:pt x="3963843" y="13937"/>
                </a:cubicBezTo>
                <a:lnTo>
                  <a:pt x="4064004" y="128590"/>
                </a:lnTo>
                <a:lnTo>
                  <a:pt x="4164166" y="13937"/>
                </a:lnTo>
                <a:cubicBezTo>
                  <a:pt x="4172297" y="4646"/>
                  <a:pt x="4178083" y="0"/>
                  <a:pt x="4183786" y="0"/>
                </a:cubicBezTo>
                <a:cubicBezTo>
                  <a:pt x="4189488" y="0"/>
                  <a:pt x="4195104" y="4646"/>
                  <a:pt x="4202899" y="13937"/>
                </a:cubicBezTo>
                <a:lnTo>
                  <a:pt x="4303061" y="128590"/>
                </a:lnTo>
                <a:lnTo>
                  <a:pt x="4403224" y="13937"/>
                </a:lnTo>
                <a:cubicBezTo>
                  <a:pt x="4411353" y="4646"/>
                  <a:pt x="4417139" y="0"/>
                  <a:pt x="4422842" y="0"/>
                </a:cubicBezTo>
                <a:cubicBezTo>
                  <a:pt x="4428544" y="0"/>
                  <a:pt x="4434163" y="4646"/>
                  <a:pt x="4441959" y="13937"/>
                </a:cubicBezTo>
                <a:lnTo>
                  <a:pt x="4542120" y="128590"/>
                </a:lnTo>
                <a:lnTo>
                  <a:pt x="4642282" y="13937"/>
                </a:lnTo>
                <a:cubicBezTo>
                  <a:pt x="4650413" y="4646"/>
                  <a:pt x="4656198" y="0"/>
                  <a:pt x="4661902" y="0"/>
                </a:cubicBezTo>
                <a:cubicBezTo>
                  <a:pt x="4667603" y="0"/>
                  <a:pt x="4673223" y="4646"/>
                  <a:pt x="4681017" y="13937"/>
                </a:cubicBezTo>
                <a:lnTo>
                  <a:pt x="4781178" y="128590"/>
                </a:lnTo>
                <a:lnTo>
                  <a:pt x="4881340" y="13937"/>
                </a:lnTo>
                <a:cubicBezTo>
                  <a:pt x="4889471" y="4646"/>
                  <a:pt x="4895256" y="0"/>
                  <a:pt x="4900959" y="0"/>
                </a:cubicBezTo>
                <a:cubicBezTo>
                  <a:pt x="4906662" y="0"/>
                  <a:pt x="4912281" y="4646"/>
                  <a:pt x="4920078" y="13937"/>
                </a:cubicBezTo>
                <a:lnTo>
                  <a:pt x="5020236" y="128590"/>
                </a:lnTo>
                <a:lnTo>
                  <a:pt x="5120399" y="13937"/>
                </a:lnTo>
                <a:cubicBezTo>
                  <a:pt x="5128529" y="4646"/>
                  <a:pt x="5134315" y="0"/>
                  <a:pt x="5140021" y="0"/>
                </a:cubicBezTo>
                <a:cubicBezTo>
                  <a:pt x="5145721" y="0"/>
                  <a:pt x="5151339" y="4646"/>
                  <a:pt x="5159135" y="13937"/>
                </a:cubicBezTo>
                <a:lnTo>
                  <a:pt x="5259295" y="128590"/>
                </a:lnTo>
                <a:lnTo>
                  <a:pt x="5359458" y="13937"/>
                </a:lnTo>
                <a:cubicBezTo>
                  <a:pt x="5367588" y="4646"/>
                  <a:pt x="5373375" y="0"/>
                  <a:pt x="5379078" y="0"/>
                </a:cubicBezTo>
                <a:cubicBezTo>
                  <a:pt x="5384781" y="0"/>
                  <a:pt x="5390400" y="4646"/>
                  <a:pt x="5398193" y="13937"/>
                </a:cubicBezTo>
                <a:lnTo>
                  <a:pt x="5498356" y="128590"/>
                </a:lnTo>
                <a:lnTo>
                  <a:pt x="5598518" y="13937"/>
                </a:lnTo>
                <a:cubicBezTo>
                  <a:pt x="5606647" y="4646"/>
                  <a:pt x="5612434" y="0"/>
                  <a:pt x="5618136" y="0"/>
                </a:cubicBezTo>
                <a:cubicBezTo>
                  <a:pt x="5623838" y="0"/>
                  <a:pt x="5629457" y="4646"/>
                  <a:pt x="5637252" y="13937"/>
                </a:cubicBezTo>
                <a:lnTo>
                  <a:pt x="5737413" y="128590"/>
                </a:lnTo>
                <a:lnTo>
                  <a:pt x="5837576" y="13937"/>
                </a:lnTo>
                <a:cubicBezTo>
                  <a:pt x="5845706" y="4646"/>
                  <a:pt x="5851492" y="0"/>
                  <a:pt x="5857195" y="0"/>
                </a:cubicBezTo>
                <a:cubicBezTo>
                  <a:pt x="5862897" y="0"/>
                  <a:pt x="5868516" y="4646"/>
                  <a:pt x="5876311" y="13937"/>
                </a:cubicBezTo>
                <a:lnTo>
                  <a:pt x="5976476" y="128590"/>
                </a:lnTo>
                <a:lnTo>
                  <a:pt x="6076636" y="13937"/>
                </a:lnTo>
                <a:cubicBezTo>
                  <a:pt x="6084765" y="4646"/>
                  <a:pt x="6090551" y="0"/>
                  <a:pt x="6096254" y="0"/>
                </a:cubicBezTo>
                <a:cubicBezTo>
                  <a:pt x="6101956" y="0"/>
                  <a:pt x="6107575" y="4646"/>
                  <a:pt x="6115370" y="13937"/>
                </a:cubicBezTo>
                <a:lnTo>
                  <a:pt x="6215531" y="128590"/>
                </a:lnTo>
                <a:lnTo>
                  <a:pt x="6315693" y="13937"/>
                </a:lnTo>
                <a:cubicBezTo>
                  <a:pt x="6323823" y="4646"/>
                  <a:pt x="6329609" y="0"/>
                  <a:pt x="6335312" y="0"/>
                </a:cubicBezTo>
                <a:cubicBezTo>
                  <a:pt x="6341014" y="0"/>
                  <a:pt x="6346633" y="4646"/>
                  <a:pt x="6354428" y="13937"/>
                </a:cubicBezTo>
                <a:lnTo>
                  <a:pt x="6454589" y="128590"/>
                </a:lnTo>
                <a:lnTo>
                  <a:pt x="6554752" y="13937"/>
                </a:lnTo>
                <a:cubicBezTo>
                  <a:pt x="6562882" y="4646"/>
                  <a:pt x="6568668" y="0"/>
                  <a:pt x="6574371" y="0"/>
                </a:cubicBezTo>
                <a:cubicBezTo>
                  <a:pt x="6580073" y="0"/>
                  <a:pt x="6585692" y="4646"/>
                  <a:pt x="6593487" y="13937"/>
                </a:cubicBezTo>
                <a:lnTo>
                  <a:pt x="6693648" y="128590"/>
                </a:lnTo>
                <a:lnTo>
                  <a:pt x="6793811" y="13937"/>
                </a:lnTo>
                <a:cubicBezTo>
                  <a:pt x="6801941" y="4646"/>
                  <a:pt x="6807727" y="0"/>
                  <a:pt x="6813430" y="0"/>
                </a:cubicBezTo>
                <a:cubicBezTo>
                  <a:pt x="6819132" y="0"/>
                  <a:pt x="6824751" y="4646"/>
                  <a:pt x="6832546" y="13937"/>
                </a:cubicBezTo>
                <a:lnTo>
                  <a:pt x="6932707" y="128590"/>
                </a:lnTo>
                <a:lnTo>
                  <a:pt x="7032870" y="13937"/>
                </a:lnTo>
                <a:cubicBezTo>
                  <a:pt x="7041000" y="4646"/>
                  <a:pt x="7046786" y="0"/>
                  <a:pt x="7052489" y="0"/>
                </a:cubicBezTo>
                <a:cubicBezTo>
                  <a:pt x="7058191" y="0"/>
                  <a:pt x="7063810" y="4646"/>
                  <a:pt x="7071605" y="13937"/>
                </a:cubicBezTo>
                <a:lnTo>
                  <a:pt x="7171766" y="128590"/>
                </a:lnTo>
                <a:lnTo>
                  <a:pt x="7271929" y="13937"/>
                </a:lnTo>
                <a:cubicBezTo>
                  <a:pt x="7280059" y="4646"/>
                  <a:pt x="7285845" y="0"/>
                  <a:pt x="7291548" y="0"/>
                </a:cubicBezTo>
                <a:cubicBezTo>
                  <a:pt x="7297250" y="0"/>
                  <a:pt x="7302869" y="4646"/>
                  <a:pt x="7310664" y="13937"/>
                </a:cubicBezTo>
                <a:lnTo>
                  <a:pt x="7410825" y="128590"/>
                </a:lnTo>
                <a:lnTo>
                  <a:pt x="7510988" y="13937"/>
                </a:lnTo>
                <a:cubicBezTo>
                  <a:pt x="7519118" y="4646"/>
                  <a:pt x="7524904" y="0"/>
                  <a:pt x="7530607" y="0"/>
                </a:cubicBezTo>
                <a:cubicBezTo>
                  <a:pt x="7536309" y="0"/>
                  <a:pt x="7541928" y="4646"/>
                  <a:pt x="7549723" y="13937"/>
                </a:cubicBezTo>
                <a:lnTo>
                  <a:pt x="7649884" y="128590"/>
                </a:lnTo>
                <a:lnTo>
                  <a:pt x="7750046" y="13937"/>
                </a:lnTo>
                <a:cubicBezTo>
                  <a:pt x="7758176" y="4646"/>
                  <a:pt x="7763962" y="0"/>
                  <a:pt x="7769665" y="0"/>
                </a:cubicBezTo>
                <a:cubicBezTo>
                  <a:pt x="7775367" y="0"/>
                  <a:pt x="7780986" y="4646"/>
                  <a:pt x="7788781" y="13937"/>
                </a:cubicBezTo>
                <a:lnTo>
                  <a:pt x="7888942" y="128590"/>
                </a:lnTo>
                <a:lnTo>
                  <a:pt x="7989105" y="13937"/>
                </a:lnTo>
                <a:cubicBezTo>
                  <a:pt x="7997235" y="4646"/>
                  <a:pt x="8003021" y="0"/>
                  <a:pt x="8008724" y="0"/>
                </a:cubicBezTo>
                <a:cubicBezTo>
                  <a:pt x="8014426" y="0"/>
                  <a:pt x="8020045" y="4646"/>
                  <a:pt x="8027840" y="13937"/>
                </a:cubicBezTo>
                <a:lnTo>
                  <a:pt x="8128001" y="128590"/>
                </a:lnTo>
                <a:lnTo>
                  <a:pt x="8228164" y="13937"/>
                </a:lnTo>
                <a:cubicBezTo>
                  <a:pt x="8236294" y="4646"/>
                  <a:pt x="8242080" y="0"/>
                  <a:pt x="8247783" y="0"/>
                </a:cubicBezTo>
                <a:cubicBezTo>
                  <a:pt x="8253485" y="0"/>
                  <a:pt x="8259104" y="4646"/>
                  <a:pt x="8266899" y="13937"/>
                </a:cubicBezTo>
                <a:lnTo>
                  <a:pt x="8367060" y="128590"/>
                </a:lnTo>
                <a:lnTo>
                  <a:pt x="8467223" y="13937"/>
                </a:lnTo>
                <a:cubicBezTo>
                  <a:pt x="8475353" y="4646"/>
                  <a:pt x="8481139" y="0"/>
                  <a:pt x="8486842" y="0"/>
                </a:cubicBezTo>
                <a:cubicBezTo>
                  <a:pt x="8492544" y="0"/>
                  <a:pt x="8498163" y="4646"/>
                  <a:pt x="8505957" y="13937"/>
                </a:cubicBezTo>
                <a:lnTo>
                  <a:pt x="8606119" y="128590"/>
                </a:lnTo>
                <a:lnTo>
                  <a:pt x="8706282" y="13937"/>
                </a:lnTo>
                <a:cubicBezTo>
                  <a:pt x="8714412" y="4646"/>
                  <a:pt x="8720198" y="0"/>
                  <a:pt x="8725901" y="0"/>
                </a:cubicBezTo>
                <a:cubicBezTo>
                  <a:pt x="8731603" y="0"/>
                  <a:pt x="8737222" y="4646"/>
                  <a:pt x="8745016" y="13937"/>
                </a:cubicBezTo>
                <a:lnTo>
                  <a:pt x="8845178" y="128590"/>
                </a:lnTo>
                <a:lnTo>
                  <a:pt x="8945340" y="13937"/>
                </a:lnTo>
                <a:cubicBezTo>
                  <a:pt x="8953470" y="4646"/>
                  <a:pt x="8959256" y="0"/>
                  <a:pt x="8964959" y="0"/>
                </a:cubicBezTo>
                <a:cubicBezTo>
                  <a:pt x="8970661" y="0"/>
                  <a:pt x="8976280" y="4646"/>
                  <a:pt x="8984074" y="13937"/>
                </a:cubicBezTo>
                <a:lnTo>
                  <a:pt x="9084236" y="128590"/>
                </a:lnTo>
                <a:lnTo>
                  <a:pt x="9184399" y="13937"/>
                </a:lnTo>
                <a:cubicBezTo>
                  <a:pt x="9192529" y="4646"/>
                  <a:pt x="9198315" y="0"/>
                  <a:pt x="9204018" y="0"/>
                </a:cubicBezTo>
                <a:cubicBezTo>
                  <a:pt x="9209720" y="0"/>
                  <a:pt x="9215338" y="4646"/>
                  <a:pt x="9223133" y="13937"/>
                </a:cubicBezTo>
                <a:lnTo>
                  <a:pt x="9323295" y="128590"/>
                </a:lnTo>
                <a:lnTo>
                  <a:pt x="9423458" y="13937"/>
                </a:lnTo>
                <a:cubicBezTo>
                  <a:pt x="9431588" y="4646"/>
                  <a:pt x="9437374" y="0"/>
                  <a:pt x="9443077" y="0"/>
                </a:cubicBezTo>
                <a:cubicBezTo>
                  <a:pt x="9448779" y="0"/>
                  <a:pt x="9454397" y="4646"/>
                  <a:pt x="9462192" y="13937"/>
                </a:cubicBezTo>
                <a:lnTo>
                  <a:pt x="9562354" y="128590"/>
                </a:lnTo>
                <a:lnTo>
                  <a:pt x="9662517" y="13937"/>
                </a:lnTo>
                <a:cubicBezTo>
                  <a:pt x="9670647" y="4646"/>
                  <a:pt x="9676433" y="0"/>
                  <a:pt x="9682136" y="0"/>
                </a:cubicBezTo>
                <a:cubicBezTo>
                  <a:pt x="9687838" y="0"/>
                  <a:pt x="9693456" y="4646"/>
                  <a:pt x="9701251" y="13937"/>
                </a:cubicBezTo>
                <a:lnTo>
                  <a:pt x="9801413" y="128590"/>
                </a:lnTo>
                <a:lnTo>
                  <a:pt x="9901576" y="13937"/>
                </a:lnTo>
                <a:cubicBezTo>
                  <a:pt x="9909706" y="4646"/>
                  <a:pt x="9915492" y="0"/>
                  <a:pt x="9921195" y="0"/>
                </a:cubicBezTo>
                <a:cubicBezTo>
                  <a:pt x="9926897" y="0"/>
                  <a:pt x="9932515" y="4646"/>
                  <a:pt x="9940310" y="13937"/>
                </a:cubicBezTo>
                <a:lnTo>
                  <a:pt x="10040472" y="128590"/>
                </a:lnTo>
                <a:lnTo>
                  <a:pt x="10140635" y="13937"/>
                </a:lnTo>
                <a:cubicBezTo>
                  <a:pt x="10148765" y="4646"/>
                  <a:pt x="10154551" y="0"/>
                  <a:pt x="10160254" y="0"/>
                </a:cubicBezTo>
                <a:cubicBezTo>
                  <a:pt x="10165956" y="0"/>
                  <a:pt x="10171575" y="4646"/>
                  <a:pt x="10179369" y="13937"/>
                </a:cubicBezTo>
                <a:lnTo>
                  <a:pt x="10279530" y="128590"/>
                </a:lnTo>
                <a:lnTo>
                  <a:pt x="10379693" y="13937"/>
                </a:lnTo>
                <a:cubicBezTo>
                  <a:pt x="10387823" y="4646"/>
                  <a:pt x="10393609" y="0"/>
                  <a:pt x="10399312" y="0"/>
                </a:cubicBezTo>
                <a:cubicBezTo>
                  <a:pt x="10405014" y="0"/>
                  <a:pt x="10410633" y="4646"/>
                  <a:pt x="10418427" y="13937"/>
                </a:cubicBezTo>
                <a:lnTo>
                  <a:pt x="10518589" y="128590"/>
                </a:lnTo>
                <a:lnTo>
                  <a:pt x="10618752" y="13937"/>
                </a:lnTo>
                <a:cubicBezTo>
                  <a:pt x="10626882" y="4646"/>
                  <a:pt x="10632668" y="0"/>
                  <a:pt x="10638371" y="0"/>
                </a:cubicBezTo>
                <a:cubicBezTo>
                  <a:pt x="10644073" y="0"/>
                  <a:pt x="10649692" y="4646"/>
                  <a:pt x="10657486" y="13937"/>
                </a:cubicBezTo>
                <a:lnTo>
                  <a:pt x="10757648" y="128590"/>
                </a:lnTo>
                <a:lnTo>
                  <a:pt x="10857811" y="13937"/>
                </a:lnTo>
                <a:cubicBezTo>
                  <a:pt x="10865941" y="4646"/>
                  <a:pt x="10871727" y="0"/>
                  <a:pt x="10877430" y="0"/>
                </a:cubicBezTo>
                <a:cubicBezTo>
                  <a:pt x="10883132" y="0"/>
                  <a:pt x="10888750" y="4646"/>
                  <a:pt x="10896545" y="13937"/>
                </a:cubicBezTo>
                <a:lnTo>
                  <a:pt x="10996707" y="128590"/>
                </a:lnTo>
                <a:lnTo>
                  <a:pt x="11096870" y="13937"/>
                </a:lnTo>
                <a:cubicBezTo>
                  <a:pt x="11105000" y="4646"/>
                  <a:pt x="11110786" y="0"/>
                  <a:pt x="11116489" y="0"/>
                </a:cubicBezTo>
                <a:cubicBezTo>
                  <a:pt x="11122191" y="0"/>
                  <a:pt x="11127810" y="4646"/>
                  <a:pt x="11135604" y="13937"/>
                </a:cubicBezTo>
                <a:lnTo>
                  <a:pt x="11235766" y="128590"/>
                </a:lnTo>
                <a:lnTo>
                  <a:pt x="11335929" y="13937"/>
                </a:lnTo>
                <a:cubicBezTo>
                  <a:pt x="11344059" y="4646"/>
                  <a:pt x="11349845" y="0"/>
                  <a:pt x="11355548" y="0"/>
                </a:cubicBezTo>
                <a:cubicBezTo>
                  <a:pt x="11361250" y="0"/>
                  <a:pt x="11366868" y="4646"/>
                  <a:pt x="11374663" y="13937"/>
                </a:cubicBezTo>
                <a:lnTo>
                  <a:pt x="11474825" y="128590"/>
                </a:lnTo>
                <a:lnTo>
                  <a:pt x="11574988" y="13937"/>
                </a:lnTo>
                <a:cubicBezTo>
                  <a:pt x="11583118" y="4646"/>
                  <a:pt x="11588904" y="0"/>
                  <a:pt x="11594607" y="0"/>
                </a:cubicBezTo>
                <a:cubicBezTo>
                  <a:pt x="11600309" y="0"/>
                  <a:pt x="11605928" y="4646"/>
                  <a:pt x="11613722" y="13937"/>
                </a:cubicBezTo>
                <a:lnTo>
                  <a:pt x="11713883" y="128590"/>
                </a:lnTo>
                <a:lnTo>
                  <a:pt x="11814046" y="13937"/>
                </a:lnTo>
                <a:cubicBezTo>
                  <a:pt x="11822176" y="4646"/>
                  <a:pt x="11827962" y="0"/>
                  <a:pt x="11833665" y="0"/>
                </a:cubicBezTo>
                <a:cubicBezTo>
                  <a:pt x="11839367" y="0"/>
                  <a:pt x="11844986" y="4646"/>
                  <a:pt x="11852780" y="13937"/>
                </a:cubicBezTo>
                <a:lnTo>
                  <a:pt x="11952942" y="128590"/>
                </a:lnTo>
                <a:lnTo>
                  <a:pt x="12053105" y="13937"/>
                </a:lnTo>
                <a:cubicBezTo>
                  <a:pt x="12061235" y="4646"/>
                  <a:pt x="12067021" y="0"/>
                  <a:pt x="12072724" y="0"/>
                </a:cubicBezTo>
                <a:cubicBezTo>
                  <a:pt x="12078426" y="0"/>
                  <a:pt x="12084045" y="4646"/>
                  <a:pt x="12091839" y="13937"/>
                </a:cubicBezTo>
                <a:lnTo>
                  <a:pt x="12192001" y="128590"/>
                </a:lnTo>
                <a:lnTo>
                  <a:pt x="12192000" y="128590"/>
                </a:lnTo>
                <a:lnTo>
                  <a:pt x="12192000" y="233226"/>
                </a:lnTo>
                <a:lnTo>
                  <a:pt x="1" y="233226"/>
                </a:lnTo>
                <a:cubicBezTo>
                  <a:pt x="1" y="236939"/>
                  <a:pt x="0" y="240653"/>
                  <a:pt x="0" y="244366"/>
                </a:cubicBezTo>
                <a:lnTo>
                  <a:pt x="0" y="128590"/>
                </a:lnTo>
                <a:lnTo>
                  <a:pt x="5" y="128590"/>
                </a:lnTo>
                <a:lnTo>
                  <a:pt x="100169" y="13937"/>
                </a:lnTo>
                <a:cubicBezTo>
                  <a:pt x="108299" y="4646"/>
                  <a:pt x="114085" y="0"/>
                  <a:pt x="1197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1208903" y="2636903"/>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3938903" y="2636903"/>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668903" y="2636903"/>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9398902" y="2636903"/>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2700" y="934303"/>
            <a:ext cx="12204699" cy="923330"/>
          </a:xfrm>
          <a:prstGeom prst="rect">
            <a:avLst/>
          </a:prstGeom>
        </p:spPr>
        <p:txBody>
          <a:bodyPr wrap="square">
            <a:spAutoFit/>
          </a:bodyPr>
          <a:lstStyle/>
          <a:p>
            <a:pPr algn="ctr"/>
            <a:r>
              <a:rPr lang="fr-FR" sz="5400" dirty="0" smtClean="0">
                <a:solidFill>
                  <a:schemeClr val="accent1"/>
                </a:solidFill>
              </a:rPr>
              <a:t>AGENDA</a:t>
            </a:r>
            <a:endParaRPr lang="en-US" sz="5400" dirty="0">
              <a:solidFill>
                <a:schemeClr val="accent1"/>
              </a:solidFill>
            </a:endParaRPr>
          </a:p>
        </p:txBody>
      </p:sp>
      <p:cxnSp>
        <p:nvCxnSpPr>
          <p:cNvPr id="10" name="Straight Connector 9"/>
          <p:cNvCxnSpPr>
            <a:stCxn id="3" idx="6"/>
            <a:endCxn id="31" idx="2"/>
          </p:cNvCxnSpPr>
          <p:nvPr/>
        </p:nvCxnSpPr>
        <p:spPr>
          <a:xfrm>
            <a:off x="2793098" y="3429001"/>
            <a:ext cx="1145805" cy="0"/>
          </a:xfrm>
          <a:prstGeom prst="lin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a:stCxn id="31" idx="6"/>
            <a:endCxn id="32" idx="2"/>
          </p:cNvCxnSpPr>
          <p:nvPr/>
        </p:nvCxnSpPr>
        <p:spPr>
          <a:xfrm>
            <a:off x="5523098" y="3429001"/>
            <a:ext cx="1145805" cy="0"/>
          </a:xfrm>
          <a:prstGeom prst="lin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2" idx="6"/>
            <a:endCxn id="33" idx="2"/>
          </p:cNvCxnSpPr>
          <p:nvPr/>
        </p:nvCxnSpPr>
        <p:spPr>
          <a:xfrm>
            <a:off x="8253098" y="3429001"/>
            <a:ext cx="1145804" cy="0"/>
          </a:xfrm>
          <a:prstGeom prst="lin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cxnSp>
      <p:grpSp>
        <p:nvGrpSpPr>
          <p:cNvPr id="40" name="Group 39"/>
          <p:cNvGrpSpPr/>
          <p:nvPr/>
        </p:nvGrpSpPr>
        <p:grpSpPr>
          <a:xfrm>
            <a:off x="1434447" y="3025795"/>
            <a:ext cx="1133106" cy="808388"/>
            <a:chOff x="4110038" y="1622425"/>
            <a:chExt cx="1584326" cy="1130300"/>
          </a:xfrm>
          <a:solidFill>
            <a:schemeClr val="accent2"/>
          </a:solidFill>
        </p:grpSpPr>
        <p:sp>
          <p:nvSpPr>
            <p:cNvPr id="41" name="Freeform 16"/>
            <p:cNvSpPr>
              <a:spLocks/>
            </p:cNvSpPr>
            <p:nvPr/>
          </p:nvSpPr>
          <p:spPr bwMode="auto">
            <a:xfrm>
              <a:off x="4378326" y="2095500"/>
              <a:ext cx="1090613" cy="657225"/>
            </a:xfrm>
            <a:custGeom>
              <a:avLst/>
              <a:gdLst>
                <a:gd name="T0" fmla="*/ 356 w 359"/>
                <a:gd name="T1" fmla="*/ 78 h 214"/>
                <a:gd name="T2" fmla="*/ 343 w 359"/>
                <a:gd name="T3" fmla="*/ 0 h 214"/>
                <a:gd name="T4" fmla="*/ 178 w 359"/>
                <a:gd name="T5" fmla="*/ 98 h 214"/>
                <a:gd name="T6" fmla="*/ 16 w 359"/>
                <a:gd name="T7" fmla="*/ 0 h 214"/>
                <a:gd name="T8" fmla="*/ 3 w 359"/>
                <a:gd name="T9" fmla="*/ 84 h 214"/>
                <a:gd name="T10" fmla="*/ 3 w 359"/>
                <a:gd name="T11" fmla="*/ 83 h 214"/>
                <a:gd name="T12" fmla="*/ 0 w 359"/>
                <a:gd name="T13" fmla="*/ 93 h 214"/>
                <a:gd name="T14" fmla="*/ 166 w 359"/>
                <a:gd name="T15" fmla="*/ 214 h 214"/>
                <a:gd name="T16" fmla="*/ 359 w 359"/>
                <a:gd name="T17" fmla="*/ 93 h 214"/>
                <a:gd name="T18" fmla="*/ 356 w 359"/>
                <a:gd name="T19" fmla="*/ 7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214">
                  <a:moveTo>
                    <a:pt x="356" y="78"/>
                  </a:moveTo>
                  <a:cubicBezTo>
                    <a:pt x="343" y="0"/>
                    <a:pt x="343" y="0"/>
                    <a:pt x="343" y="0"/>
                  </a:cubicBezTo>
                  <a:cubicBezTo>
                    <a:pt x="178" y="98"/>
                    <a:pt x="178" y="98"/>
                    <a:pt x="178" y="98"/>
                  </a:cubicBezTo>
                  <a:cubicBezTo>
                    <a:pt x="16" y="0"/>
                    <a:pt x="16" y="0"/>
                    <a:pt x="16" y="0"/>
                  </a:cubicBezTo>
                  <a:cubicBezTo>
                    <a:pt x="3" y="84"/>
                    <a:pt x="3" y="84"/>
                    <a:pt x="3" y="84"/>
                  </a:cubicBezTo>
                  <a:cubicBezTo>
                    <a:pt x="3" y="84"/>
                    <a:pt x="3" y="83"/>
                    <a:pt x="3" y="83"/>
                  </a:cubicBezTo>
                  <a:cubicBezTo>
                    <a:pt x="1" y="87"/>
                    <a:pt x="0" y="90"/>
                    <a:pt x="0" y="93"/>
                  </a:cubicBezTo>
                  <a:cubicBezTo>
                    <a:pt x="0" y="123"/>
                    <a:pt x="124" y="214"/>
                    <a:pt x="166" y="214"/>
                  </a:cubicBezTo>
                  <a:cubicBezTo>
                    <a:pt x="207" y="214"/>
                    <a:pt x="359" y="123"/>
                    <a:pt x="359" y="93"/>
                  </a:cubicBezTo>
                  <a:cubicBezTo>
                    <a:pt x="359" y="90"/>
                    <a:pt x="358" y="87"/>
                    <a:pt x="35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p:nvSpPr>
          <p:spPr bwMode="auto">
            <a:xfrm>
              <a:off x="4152901" y="1622425"/>
              <a:ext cx="1541463" cy="722313"/>
            </a:xfrm>
            <a:custGeom>
              <a:avLst/>
              <a:gdLst>
                <a:gd name="T0" fmla="*/ 484 w 971"/>
                <a:gd name="T1" fmla="*/ 455 h 455"/>
                <a:gd name="T2" fmla="*/ 0 w 971"/>
                <a:gd name="T3" fmla="*/ 157 h 455"/>
                <a:gd name="T4" fmla="*/ 486 w 971"/>
                <a:gd name="T5" fmla="*/ 0 h 455"/>
                <a:gd name="T6" fmla="*/ 971 w 971"/>
                <a:gd name="T7" fmla="*/ 155 h 455"/>
                <a:gd name="T8" fmla="*/ 484 w 971"/>
                <a:gd name="T9" fmla="*/ 455 h 455"/>
              </a:gdLst>
              <a:ahLst/>
              <a:cxnLst>
                <a:cxn ang="0">
                  <a:pos x="T0" y="T1"/>
                </a:cxn>
                <a:cxn ang="0">
                  <a:pos x="T2" y="T3"/>
                </a:cxn>
                <a:cxn ang="0">
                  <a:pos x="T4" y="T5"/>
                </a:cxn>
                <a:cxn ang="0">
                  <a:pos x="T6" y="T7"/>
                </a:cxn>
                <a:cxn ang="0">
                  <a:pos x="T8" y="T9"/>
                </a:cxn>
              </a:cxnLst>
              <a:rect l="0" t="0" r="r" b="b"/>
              <a:pathLst>
                <a:path w="971" h="455">
                  <a:moveTo>
                    <a:pt x="484" y="455"/>
                  </a:moveTo>
                  <a:lnTo>
                    <a:pt x="0" y="157"/>
                  </a:lnTo>
                  <a:lnTo>
                    <a:pt x="486" y="0"/>
                  </a:lnTo>
                  <a:lnTo>
                    <a:pt x="971" y="155"/>
                  </a:lnTo>
                  <a:lnTo>
                    <a:pt x="484" y="4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p:nvSpPr>
          <p:spPr bwMode="auto">
            <a:xfrm>
              <a:off x="4110038" y="1914525"/>
              <a:ext cx="88900" cy="669925"/>
            </a:xfrm>
            <a:custGeom>
              <a:avLst/>
              <a:gdLst>
                <a:gd name="T0" fmla="*/ 29 w 56"/>
                <a:gd name="T1" fmla="*/ 0 h 422"/>
                <a:gd name="T2" fmla="*/ 0 w 56"/>
                <a:gd name="T3" fmla="*/ 325 h 422"/>
                <a:gd name="T4" fmla="*/ 29 w 56"/>
                <a:gd name="T5" fmla="*/ 422 h 422"/>
                <a:gd name="T6" fmla="*/ 56 w 56"/>
                <a:gd name="T7" fmla="*/ 325 h 422"/>
                <a:gd name="T8" fmla="*/ 29 w 56"/>
                <a:gd name="T9" fmla="*/ 0 h 422"/>
              </a:gdLst>
              <a:ahLst/>
              <a:cxnLst>
                <a:cxn ang="0">
                  <a:pos x="T0" y="T1"/>
                </a:cxn>
                <a:cxn ang="0">
                  <a:pos x="T2" y="T3"/>
                </a:cxn>
                <a:cxn ang="0">
                  <a:pos x="T4" y="T5"/>
                </a:cxn>
                <a:cxn ang="0">
                  <a:pos x="T6" y="T7"/>
                </a:cxn>
                <a:cxn ang="0">
                  <a:pos x="T8" y="T9"/>
                </a:cxn>
              </a:cxnLst>
              <a:rect l="0" t="0" r="r" b="b"/>
              <a:pathLst>
                <a:path w="56" h="422">
                  <a:moveTo>
                    <a:pt x="29" y="0"/>
                  </a:moveTo>
                  <a:lnTo>
                    <a:pt x="0" y="325"/>
                  </a:lnTo>
                  <a:lnTo>
                    <a:pt x="29" y="422"/>
                  </a:lnTo>
                  <a:lnTo>
                    <a:pt x="56" y="325"/>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4" name="TextBox 43"/>
          <p:cNvSpPr txBox="1"/>
          <p:nvPr/>
        </p:nvSpPr>
        <p:spPr>
          <a:xfrm>
            <a:off x="1208903" y="4375785"/>
            <a:ext cx="1584195" cy="400110"/>
          </a:xfrm>
          <a:prstGeom prst="rect">
            <a:avLst/>
          </a:prstGeom>
          <a:noFill/>
        </p:spPr>
        <p:txBody>
          <a:bodyPr wrap="square" rtlCol="0">
            <a:spAutoFit/>
          </a:bodyPr>
          <a:lstStyle/>
          <a:p>
            <a:pPr algn="ctr"/>
            <a:r>
              <a:rPr lang="fr-FR" sz="2000" dirty="0" smtClean="0">
                <a:solidFill>
                  <a:schemeClr val="accent1"/>
                </a:solidFill>
              </a:rPr>
              <a:t>DIPLOMA</a:t>
            </a:r>
            <a:endParaRPr lang="en-US" sz="2000" dirty="0">
              <a:solidFill>
                <a:schemeClr val="accent1"/>
              </a:solidFill>
            </a:endParaRPr>
          </a:p>
        </p:txBody>
      </p:sp>
      <p:sp>
        <p:nvSpPr>
          <p:cNvPr id="45" name="TextBox 44"/>
          <p:cNvSpPr txBox="1"/>
          <p:nvPr/>
        </p:nvSpPr>
        <p:spPr>
          <a:xfrm>
            <a:off x="3938902" y="4375785"/>
            <a:ext cx="1584195" cy="400110"/>
          </a:xfrm>
          <a:prstGeom prst="rect">
            <a:avLst/>
          </a:prstGeom>
          <a:noFill/>
        </p:spPr>
        <p:txBody>
          <a:bodyPr wrap="square" rtlCol="0">
            <a:spAutoFit/>
          </a:bodyPr>
          <a:lstStyle/>
          <a:p>
            <a:pPr algn="ctr"/>
            <a:r>
              <a:rPr lang="fr-FR" sz="2000" dirty="0" smtClean="0">
                <a:solidFill>
                  <a:schemeClr val="accent1"/>
                </a:solidFill>
              </a:rPr>
              <a:t>EXPERIENCE</a:t>
            </a:r>
            <a:endParaRPr lang="en-US" sz="2000" dirty="0">
              <a:solidFill>
                <a:schemeClr val="accent1"/>
              </a:solidFill>
            </a:endParaRPr>
          </a:p>
        </p:txBody>
      </p:sp>
      <p:sp>
        <p:nvSpPr>
          <p:cNvPr id="46" name="TextBox 45"/>
          <p:cNvSpPr txBox="1"/>
          <p:nvPr/>
        </p:nvSpPr>
        <p:spPr>
          <a:xfrm>
            <a:off x="6668903" y="4375785"/>
            <a:ext cx="1584195" cy="400110"/>
          </a:xfrm>
          <a:prstGeom prst="rect">
            <a:avLst/>
          </a:prstGeom>
          <a:noFill/>
        </p:spPr>
        <p:txBody>
          <a:bodyPr wrap="square" rtlCol="0">
            <a:spAutoFit/>
          </a:bodyPr>
          <a:lstStyle/>
          <a:p>
            <a:pPr algn="ctr"/>
            <a:r>
              <a:rPr lang="fr-FR" sz="2000" dirty="0" smtClean="0">
                <a:solidFill>
                  <a:schemeClr val="accent1"/>
                </a:solidFill>
              </a:rPr>
              <a:t>SKILLS</a:t>
            </a:r>
          </a:p>
        </p:txBody>
      </p:sp>
      <p:sp>
        <p:nvSpPr>
          <p:cNvPr id="47" name="TextBox 46"/>
          <p:cNvSpPr txBox="1"/>
          <p:nvPr/>
        </p:nvSpPr>
        <p:spPr>
          <a:xfrm>
            <a:off x="9398902" y="4375785"/>
            <a:ext cx="1584195" cy="400110"/>
          </a:xfrm>
          <a:prstGeom prst="rect">
            <a:avLst/>
          </a:prstGeom>
          <a:noFill/>
        </p:spPr>
        <p:txBody>
          <a:bodyPr wrap="square" rtlCol="0">
            <a:spAutoFit/>
          </a:bodyPr>
          <a:lstStyle/>
          <a:p>
            <a:pPr algn="ctr"/>
            <a:r>
              <a:rPr lang="fr-FR" sz="2000" dirty="0" smtClean="0">
                <a:solidFill>
                  <a:schemeClr val="accent1"/>
                </a:solidFill>
              </a:rPr>
              <a:t>PORTFOLIO</a:t>
            </a:r>
            <a:endParaRPr lang="en-US" sz="2000" dirty="0">
              <a:solidFill>
                <a:schemeClr val="accent1"/>
              </a:solidFill>
            </a:endParaRPr>
          </a:p>
        </p:txBody>
      </p:sp>
      <p:grpSp>
        <p:nvGrpSpPr>
          <p:cNvPr id="48" name="Group 47"/>
          <p:cNvGrpSpPr/>
          <p:nvPr/>
        </p:nvGrpSpPr>
        <p:grpSpPr>
          <a:xfrm>
            <a:off x="4224834" y="3000746"/>
            <a:ext cx="1012332" cy="797244"/>
            <a:chOff x="4273551" y="3175"/>
            <a:chExt cx="1247775" cy="982663"/>
          </a:xfrm>
          <a:solidFill>
            <a:schemeClr val="accent2"/>
          </a:solidFill>
        </p:grpSpPr>
        <p:sp>
          <p:nvSpPr>
            <p:cNvPr id="49" name="Freeform 12"/>
            <p:cNvSpPr>
              <a:spLocks noEditPoints="1"/>
            </p:cNvSpPr>
            <p:nvPr/>
          </p:nvSpPr>
          <p:spPr bwMode="auto">
            <a:xfrm>
              <a:off x="4273551" y="3175"/>
              <a:ext cx="1247775" cy="687388"/>
            </a:xfrm>
            <a:custGeom>
              <a:avLst/>
              <a:gdLst>
                <a:gd name="T0" fmla="*/ 382 w 410"/>
                <a:gd name="T1" fmla="*/ 58 h 224"/>
                <a:gd name="T2" fmla="*/ 277 w 410"/>
                <a:gd name="T3" fmla="*/ 58 h 224"/>
                <a:gd name="T4" fmla="*/ 277 w 410"/>
                <a:gd name="T5" fmla="*/ 19 h 224"/>
                <a:gd name="T6" fmla="*/ 256 w 410"/>
                <a:gd name="T7" fmla="*/ 0 h 224"/>
                <a:gd name="T8" fmla="*/ 158 w 410"/>
                <a:gd name="T9" fmla="*/ 0 h 224"/>
                <a:gd name="T10" fmla="*/ 136 w 410"/>
                <a:gd name="T11" fmla="*/ 26 h 224"/>
                <a:gd name="T12" fmla="*/ 136 w 410"/>
                <a:gd name="T13" fmla="*/ 58 h 224"/>
                <a:gd name="T14" fmla="*/ 33 w 410"/>
                <a:gd name="T15" fmla="*/ 58 h 224"/>
                <a:gd name="T16" fmla="*/ 6 w 410"/>
                <a:gd name="T17" fmla="*/ 96 h 224"/>
                <a:gd name="T18" fmla="*/ 6 w 410"/>
                <a:gd name="T19" fmla="*/ 224 h 224"/>
                <a:gd name="T20" fmla="*/ 52 w 410"/>
                <a:gd name="T21" fmla="*/ 224 h 224"/>
                <a:gd name="T22" fmla="*/ 52 w 410"/>
                <a:gd name="T23" fmla="*/ 188 h 224"/>
                <a:gd name="T24" fmla="*/ 93 w 410"/>
                <a:gd name="T25" fmla="*/ 188 h 224"/>
                <a:gd name="T26" fmla="*/ 93 w 410"/>
                <a:gd name="T27" fmla="*/ 224 h 224"/>
                <a:gd name="T28" fmla="*/ 329 w 410"/>
                <a:gd name="T29" fmla="*/ 224 h 224"/>
                <a:gd name="T30" fmla="*/ 329 w 410"/>
                <a:gd name="T31" fmla="*/ 186 h 224"/>
                <a:gd name="T32" fmla="*/ 370 w 410"/>
                <a:gd name="T33" fmla="*/ 186 h 224"/>
                <a:gd name="T34" fmla="*/ 370 w 410"/>
                <a:gd name="T35" fmla="*/ 224 h 224"/>
                <a:gd name="T36" fmla="*/ 408 w 410"/>
                <a:gd name="T37" fmla="*/ 224 h 224"/>
                <a:gd name="T38" fmla="*/ 408 w 410"/>
                <a:gd name="T39" fmla="*/ 94 h 224"/>
                <a:gd name="T40" fmla="*/ 382 w 410"/>
                <a:gd name="T41" fmla="*/ 58 h 224"/>
                <a:gd name="T42" fmla="*/ 170 w 410"/>
                <a:gd name="T43" fmla="*/ 24 h 224"/>
                <a:gd name="T44" fmla="*/ 244 w 410"/>
                <a:gd name="T45" fmla="*/ 24 h 224"/>
                <a:gd name="T46" fmla="*/ 244 w 410"/>
                <a:gd name="T47" fmla="*/ 58 h 224"/>
                <a:gd name="T48" fmla="*/ 170 w 410"/>
                <a:gd name="T49" fmla="*/ 58 h 224"/>
                <a:gd name="T50" fmla="*/ 170 w 410"/>
                <a:gd name="T51" fmla="*/ 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0" h="224">
                  <a:moveTo>
                    <a:pt x="382" y="58"/>
                  </a:moveTo>
                  <a:cubicBezTo>
                    <a:pt x="353" y="58"/>
                    <a:pt x="277" y="58"/>
                    <a:pt x="277" y="58"/>
                  </a:cubicBezTo>
                  <a:cubicBezTo>
                    <a:pt x="277" y="19"/>
                    <a:pt x="277" y="19"/>
                    <a:pt x="277" y="19"/>
                  </a:cubicBezTo>
                  <a:cubicBezTo>
                    <a:pt x="277" y="19"/>
                    <a:pt x="279" y="0"/>
                    <a:pt x="256" y="0"/>
                  </a:cubicBezTo>
                  <a:cubicBezTo>
                    <a:pt x="232" y="0"/>
                    <a:pt x="186" y="0"/>
                    <a:pt x="158" y="0"/>
                  </a:cubicBezTo>
                  <a:cubicBezTo>
                    <a:pt x="134" y="0"/>
                    <a:pt x="136" y="26"/>
                    <a:pt x="136" y="26"/>
                  </a:cubicBezTo>
                  <a:cubicBezTo>
                    <a:pt x="136" y="58"/>
                    <a:pt x="136" y="58"/>
                    <a:pt x="136" y="58"/>
                  </a:cubicBezTo>
                  <a:cubicBezTo>
                    <a:pt x="136" y="58"/>
                    <a:pt x="70" y="58"/>
                    <a:pt x="33" y="58"/>
                  </a:cubicBezTo>
                  <a:cubicBezTo>
                    <a:pt x="0" y="58"/>
                    <a:pt x="6" y="96"/>
                    <a:pt x="6" y="96"/>
                  </a:cubicBezTo>
                  <a:cubicBezTo>
                    <a:pt x="6" y="224"/>
                    <a:pt x="6" y="224"/>
                    <a:pt x="6" y="224"/>
                  </a:cubicBezTo>
                  <a:cubicBezTo>
                    <a:pt x="52" y="224"/>
                    <a:pt x="52" y="224"/>
                    <a:pt x="52" y="224"/>
                  </a:cubicBezTo>
                  <a:cubicBezTo>
                    <a:pt x="52" y="188"/>
                    <a:pt x="52" y="188"/>
                    <a:pt x="52" y="188"/>
                  </a:cubicBezTo>
                  <a:cubicBezTo>
                    <a:pt x="93" y="188"/>
                    <a:pt x="93" y="188"/>
                    <a:pt x="93" y="188"/>
                  </a:cubicBezTo>
                  <a:cubicBezTo>
                    <a:pt x="93" y="224"/>
                    <a:pt x="93" y="224"/>
                    <a:pt x="93" y="224"/>
                  </a:cubicBezTo>
                  <a:cubicBezTo>
                    <a:pt x="329" y="224"/>
                    <a:pt x="329" y="224"/>
                    <a:pt x="329" y="224"/>
                  </a:cubicBezTo>
                  <a:cubicBezTo>
                    <a:pt x="329" y="186"/>
                    <a:pt x="329" y="186"/>
                    <a:pt x="329" y="186"/>
                  </a:cubicBezTo>
                  <a:cubicBezTo>
                    <a:pt x="370" y="186"/>
                    <a:pt x="370" y="186"/>
                    <a:pt x="370" y="186"/>
                  </a:cubicBezTo>
                  <a:cubicBezTo>
                    <a:pt x="370" y="224"/>
                    <a:pt x="370" y="224"/>
                    <a:pt x="370" y="224"/>
                  </a:cubicBezTo>
                  <a:cubicBezTo>
                    <a:pt x="408" y="224"/>
                    <a:pt x="408" y="224"/>
                    <a:pt x="408" y="224"/>
                  </a:cubicBezTo>
                  <a:cubicBezTo>
                    <a:pt x="408" y="94"/>
                    <a:pt x="408" y="94"/>
                    <a:pt x="408" y="94"/>
                  </a:cubicBezTo>
                  <a:cubicBezTo>
                    <a:pt x="408" y="94"/>
                    <a:pt x="410" y="58"/>
                    <a:pt x="382" y="58"/>
                  </a:cubicBezTo>
                  <a:close/>
                  <a:moveTo>
                    <a:pt x="170" y="24"/>
                  </a:moveTo>
                  <a:cubicBezTo>
                    <a:pt x="244" y="24"/>
                    <a:pt x="244" y="24"/>
                    <a:pt x="244" y="24"/>
                  </a:cubicBezTo>
                  <a:cubicBezTo>
                    <a:pt x="244" y="58"/>
                    <a:pt x="244" y="58"/>
                    <a:pt x="244" y="58"/>
                  </a:cubicBezTo>
                  <a:cubicBezTo>
                    <a:pt x="170" y="58"/>
                    <a:pt x="170" y="58"/>
                    <a:pt x="170" y="58"/>
                  </a:cubicBezTo>
                  <a:lnTo>
                    <a:pt x="17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3"/>
            <p:cNvSpPr>
              <a:spLocks/>
            </p:cNvSpPr>
            <p:nvPr/>
          </p:nvSpPr>
          <p:spPr bwMode="auto">
            <a:xfrm>
              <a:off x="4292601" y="736600"/>
              <a:ext cx="1222375" cy="249238"/>
            </a:xfrm>
            <a:custGeom>
              <a:avLst/>
              <a:gdLst>
                <a:gd name="T0" fmla="*/ 619 w 770"/>
                <a:gd name="T1" fmla="*/ 60 h 157"/>
                <a:gd name="T2" fmla="*/ 619 w 770"/>
                <a:gd name="T3" fmla="*/ 0 h 157"/>
                <a:gd name="T4" fmla="*/ 167 w 770"/>
                <a:gd name="T5" fmla="*/ 0 h 157"/>
                <a:gd name="T6" fmla="*/ 167 w 770"/>
                <a:gd name="T7" fmla="*/ 64 h 157"/>
                <a:gd name="T8" fmla="*/ 88 w 770"/>
                <a:gd name="T9" fmla="*/ 64 h 157"/>
                <a:gd name="T10" fmla="*/ 88 w 770"/>
                <a:gd name="T11" fmla="*/ 0 h 157"/>
                <a:gd name="T12" fmla="*/ 0 w 770"/>
                <a:gd name="T13" fmla="*/ 0 h 157"/>
                <a:gd name="T14" fmla="*/ 0 w 770"/>
                <a:gd name="T15" fmla="*/ 157 h 157"/>
                <a:gd name="T16" fmla="*/ 770 w 770"/>
                <a:gd name="T17" fmla="*/ 157 h 157"/>
                <a:gd name="T18" fmla="*/ 770 w 770"/>
                <a:gd name="T19" fmla="*/ 0 h 157"/>
                <a:gd name="T20" fmla="*/ 697 w 770"/>
                <a:gd name="T21" fmla="*/ 0 h 157"/>
                <a:gd name="T22" fmla="*/ 697 w 770"/>
                <a:gd name="T23" fmla="*/ 60 h 157"/>
                <a:gd name="T24" fmla="*/ 619 w 770"/>
                <a:gd name="T25" fmla="*/ 6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157">
                  <a:moveTo>
                    <a:pt x="619" y="60"/>
                  </a:moveTo>
                  <a:lnTo>
                    <a:pt x="619" y="0"/>
                  </a:lnTo>
                  <a:lnTo>
                    <a:pt x="167" y="0"/>
                  </a:lnTo>
                  <a:lnTo>
                    <a:pt x="167" y="64"/>
                  </a:lnTo>
                  <a:lnTo>
                    <a:pt x="88" y="64"/>
                  </a:lnTo>
                  <a:lnTo>
                    <a:pt x="88" y="0"/>
                  </a:lnTo>
                  <a:lnTo>
                    <a:pt x="0" y="0"/>
                  </a:lnTo>
                  <a:lnTo>
                    <a:pt x="0" y="157"/>
                  </a:lnTo>
                  <a:lnTo>
                    <a:pt x="770" y="157"/>
                  </a:lnTo>
                  <a:lnTo>
                    <a:pt x="770" y="0"/>
                  </a:lnTo>
                  <a:lnTo>
                    <a:pt x="697" y="0"/>
                  </a:lnTo>
                  <a:lnTo>
                    <a:pt x="697" y="60"/>
                  </a:lnTo>
                  <a:lnTo>
                    <a:pt x="619"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14"/>
            <p:cNvSpPr>
              <a:spLocks noChangeArrowheads="1"/>
            </p:cNvSpPr>
            <p:nvPr/>
          </p:nvSpPr>
          <p:spPr bwMode="auto">
            <a:xfrm>
              <a:off x="4432301" y="690563"/>
              <a:ext cx="125413"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15"/>
            <p:cNvSpPr>
              <a:spLocks noChangeArrowheads="1"/>
            </p:cNvSpPr>
            <p:nvPr/>
          </p:nvSpPr>
          <p:spPr bwMode="auto">
            <a:xfrm>
              <a:off x="5275263" y="690563"/>
              <a:ext cx="12382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9631950" y="2997061"/>
            <a:ext cx="1115556" cy="851893"/>
            <a:chOff x="9092873" y="2465074"/>
            <a:chExt cx="1535046" cy="1172236"/>
          </a:xfrm>
          <a:solidFill>
            <a:schemeClr val="accent2"/>
          </a:solidFill>
        </p:grpSpPr>
        <p:sp>
          <p:nvSpPr>
            <p:cNvPr id="54" name="Freeform 53"/>
            <p:cNvSpPr/>
            <p:nvPr/>
          </p:nvSpPr>
          <p:spPr>
            <a:xfrm>
              <a:off x="9092873" y="2465074"/>
              <a:ext cx="1311276" cy="1144196"/>
            </a:xfrm>
            <a:custGeom>
              <a:avLst/>
              <a:gdLst>
                <a:gd name="connsiteX0" fmla="*/ 655638 w 1311276"/>
                <a:gd name="connsiteY0" fmla="*/ 0 h 1144196"/>
                <a:gd name="connsiteX1" fmla="*/ 1311276 w 1311276"/>
                <a:gd name="connsiteY1" fmla="*/ 454025 h 1144196"/>
                <a:gd name="connsiteX2" fmla="*/ 1301036 w 1311276"/>
                <a:gd name="connsiteY2" fmla="*/ 534395 h 1144196"/>
                <a:gd name="connsiteX3" fmla="*/ 1287941 w 1311276"/>
                <a:gd name="connsiteY3" fmla="*/ 567966 h 1144196"/>
                <a:gd name="connsiteX4" fmla="*/ 1213011 w 1311276"/>
                <a:gd name="connsiteY4" fmla="*/ 562735 h 1144196"/>
                <a:gd name="connsiteX5" fmla="*/ 832336 w 1311276"/>
                <a:gd name="connsiteY5" fmla="*/ 826350 h 1144196"/>
                <a:gd name="connsiteX6" fmla="*/ 838282 w 1311276"/>
                <a:gd name="connsiteY6" fmla="*/ 873015 h 1144196"/>
                <a:gd name="connsiteX7" fmla="*/ 843851 w 1311276"/>
                <a:gd name="connsiteY7" fmla="*/ 887292 h 1144196"/>
                <a:gd name="connsiteX8" fmla="*/ 787772 w 1311276"/>
                <a:gd name="connsiteY8" fmla="*/ 898826 h 1144196"/>
                <a:gd name="connsiteX9" fmla="*/ 705186 w 1311276"/>
                <a:gd name="connsiteY9" fmla="*/ 904591 h 1144196"/>
                <a:gd name="connsiteX10" fmla="*/ 234950 w 1311276"/>
                <a:gd name="connsiteY10" fmla="*/ 1144196 h 1144196"/>
                <a:gd name="connsiteX11" fmla="*/ 363049 w 1311276"/>
                <a:gd name="connsiteY11" fmla="*/ 858318 h 1144196"/>
                <a:gd name="connsiteX12" fmla="*/ 289065 w 1311276"/>
                <a:gd name="connsiteY12" fmla="*/ 830510 h 1144196"/>
                <a:gd name="connsiteX13" fmla="*/ 0 w 1311276"/>
                <a:gd name="connsiteY13" fmla="*/ 454025 h 1144196"/>
                <a:gd name="connsiteX14" fmla="*/ 655638 w 1311276"/>
                <a:gd name="connsiteY14" fmla="*/ 0 h 114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1276" h="1144196">
                  <a:moveTo>
                    <a:pt x="655638" y="0"/>
                  </a:moveTo>
                  <a:cubicBezTo>
                    <a:pt x="1017737" y="0"/>
                    <a:pt x="1311276" y="203274"/>
                    <a:pt x="1311276" y="454025"/>
                  </a:cubicBezTo>
                  <a:cubicBezTo>
                    <a:pt x="1311276" y="481451"/>
                    <a:pt x="1307764" y="508309"/>
                    <a:pt x="1301036" y="534395"/>
                  </a:cubicBezTo>
                  <a:lnTo>
                    <a:pt x="1287941" y="567966"/>
                  </a:lnTo>
                  <a:lnTo>
                    <a:pt x="1213011" y="562735"/>
                  </a:lnTo>
                  <a:cubicBezTo>
                    <a:pt x="1002770" y="562735"/>
                    <a:pt x="832336" y="680760"/>
                    <a:pt x="832336" y="826350"/>
                  </a:cubicBezTo>
                  <a:cubicBezTo>
                    <a:pt x="832336" y="842274"/>
                    <a:pt x="834375" y="857869"/>
                    <a:pt x="838282" y="873015"/>
                  </a:cubicBezTo>
                  <a:lnTo>
                    <a:pt x="843851" y="887292"/>
                  </a:lnTo>
                  <a:lnTo>
                    <a:pt x="787772" y="898826"/>
                  </a:lnTo>
                  <a:lnTo>
                    <a:pt x="705186" y="904591"/>
                  </a:lnTo>
                  <a:cubicBezTo>
                    <a:pt x="552674" y="1042668"/>
                    <a:pt x="387462" y="1104544"/>
                    <a:pt x="234950" y="1144196"/>
                  </a:cubicBezTo>
                  <a:cubicBezTo>
                    <a:pt x="336882" y="1046211"/>
                    <a:pt x="383134" y="941291"/>
                    <a:pt x="363049" y="858318"/>
                  </a:cubicBezTo>
                  <a:lnTo>
                    <a:pt x="289065" y="830510"/>
                  </a:lnTo>
                  <a:cubicBezTo>
                    <a:pt x="114664" y="748918"/>
                    <a:pt x="0" y="610745"/>
                    <a:pt x="0" y="454025"/>
                  </a:cubicBezTo>
                  <a:cubicBezTo>
                    <a:pt x="0" y="203274"/>
                    <a:pt x="293539" y="0"/>
                    <a:pt x="6556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flipH="1">
              <a:off x="9970967" y="3064066"/>
              <a:ext cx="656952" cy="573244"/>
            </a:xfrm>
            <a:custGeom>
              <a:avLst/>
              <a:gdLst>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646807 w 1311276"/>
                <a:gd name="connsiteY4" fmla="*/ 950931 h 1137846"/>
                <a:gd name="connsiteX5" fmla="*/ 257175 w 1311276"/>
                <a:gd name="connsiteY5" fmla="*/ 1137846 h 1137846"/>
                <a:gd name="connsiteX6" fmla="*/ 367010 w 1311276"/>
                <a:gd name="connsiteY6" fmla="*/ 885148 h 1137846"/>
                <a:gd name="connsiteX7" fmla="*/ 363049 w 1311276"/>
                <a:gd name="connsiteY7" fmla="*/ 858318 h 1137846"/>
                <a:gd name="connsiteX8" fmla="*/ 289065 w 1311276"/>
                <a:gd name="connsiteY8" fmla="*/ 830510 h 1137846"/>
                <a:gd name="connsiteX9" fmla="*/ 0 w 1311276"/>
                <a:gd name="connsiteY9" fmla="*/ 454025 h 1137846"/>
                <a:gd name="connsiteX10" fmla="*/ 655638 w 1311276"/>
                <a:gd name="connsiteY10"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646807 w 1311276"/>
                <a:gd name="connsiteY4" fmla="*/ 950931 h 1137846"/>
                <a:gd name="connsiteX5" fmla="*/ 257175 w 1311276"/>
                <a:gd name="connsiteY5" fmla="*/ 1137846 h 1137846"/>
                <a:gd name="connsiteX6" fmla="*/ 363049 w 1311276"/>
                <a:gd name="connsiteY6" fmla="*/ 858318 h 1137846"/>
                <a:gd name="connsiteX7" fmla="*/ 289065 w 1311276"/>
                <a:gd name="connsiteY7" fmla="*/ 830510 h 1137846"/>
                <a:gd name="connsiteX8" fmla="*/ 0 w 1311276"/>
                <a:gd name="connsiteY8" fmla="*/ 454025 h 1137846"/>
                <a:gd name="connsiteX9" fmla="*/ 655638 w 1311276"/>
                <a:gd name="connsiteY9"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646807 w 1311276"/>
                <a:gd name="connsiteY4" fmla="*/ 950931 h 1137846"/>
                <a:gd name="connsiteX5" fmla="*/ 257175 w 1311276"/>
                <a:gd name="connsiteY5" fmla="*/ 1137846 h 1137846"/>
                <a:gd name="connsiteX6" fmla="*/ 363049 w 1311276"/>
                <a:gd name="connsiteY6" fmla="*/ 858318 h 1137846"/>
                <a:gd name="connsiteX7" fmla="*/ 289065 w 1311276"/>
                <a:gd name="connsiteY7" fmla="*/ 830510 h 1137846"/>
                <a:gd name="connsiteX8" fmla="*/ 0 w 1311276"/>
                <a:gd name="connsiteY8" fmla="*/ 454025 h 1137846"/>
                <a:gd name="connsiteX9" fmla="*/ 655638 w 1311276"/>
                <a:gd name="connsiteY9"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646807 w 1311276"/>
                <a:gd name="connsiteY4" fmla="*/ 950931 h 1137846"/>
                <a:gd name="connsiteX5" fmla="*/ 257175 w 1311276"/>
                <a:gd name="connsiteY5" fmla="*/ 1137846 h 1137846"/>
                <a:gd name="connsiteX6" fmla="*/ 363049 w 1311276"/>
                <a:gd name="connsiteY6" fmla="*/ 858318 h 1137846"/>
                <a:gd name="connsiteX7" fmla="*/ 289065 w 1311276"/>
                <a:gd name="connsiteY7" fmla="*/ 830510 h 1137846"/>
                <a:gd name="connsiteX8" fmla="*/ 0 w 1311276"/>
                <a:gd name="connsiteY8" fmla="*/ 454025 h 1137846"/>
                <a:gd name="connsiteX9" fmla="*/ 655638 w 1311276"/>
                <a:gd name="connsiteY9"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646807 w 1311276"/>
                <a:gd name="connsiteY4" fmla="*/ 950931 h 1137846"/>
                <a:gd name="connsiteX5" fmla="*/ 257175 w 1311276"/>
                <a:gd name="connsiteY5" fmla="*/ 1137846 h 1137846"/>
                <a:gd name="connsiteX6" fmla="*/ 363049 w 1311276"/>
                <a:gd name="connsiteY6" fmla="*/ 858318 h 1137846"/>
                <a:gd name="connsiteX7" fmla="*/ 289065 w 1311276"/>
                <a:gd name="connsiteY7" fmla="*/ 830510 h 1137846"/>
                <a:gd name="connsiteX8" fmla="*/ 0 w 1311276"/>
                <a:gd name="connsiteY8" fmla="*/ 454025 h 1137846"/>
                <a:gd name="connsiteX9" fmla="*/ 655638 w 1311276"/>
                <a:gd name="connsiteY9"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646807 w 1311276"/>
                <a:gd name="connsiteY4" fmla="*/ 950931 h 1137846"/>
                <a:gd name="connsiteX5" fmla="*/ 257175 w 1311276"/>
                <a:gd name="connsiteY5" fmla="*/ 1137846 h 1137846"/>
                <a:gd name="connsiteX6" fmla="*/ 363049 w 1311276"/>
                <a:gd name="connsiteY6" fmla="*/ 858318 h 1137846"/>
                <a:gd name="connsiteX7" fmla="*/ 289065 w 1311276"/>
                <a:gd name="connsiteY7" fmla="*/ 830510 h 1137846"/>
                <a:gd name="connsiteX8" fmla="*/ 0 w 1311276"/>
                <a:gd name="connsiteY8" fmla="*/ 454025 h 1137846"/>
                <a:gd name="connsiteX9" fmla="*/ 655638 w 1311276"/>
                <a:gd name="connsiteY9"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257175 w 1311276"/>
                <a:gd name="connsiteY4" fmla="*/ 1137846 h 1137846"/>
                <a:gd name="connsiteX5" fmla="*/ 363049 w 1311276"/>
                <a:gd name="connsiteY5" fmla="*/ 858318 h 1137846"/>
                <a:gd name="connsiteX6" fmla="*/ 289065 w 1311276"/>
                <a:gd name="connsiteY6" fmla="*/ 830510 h 1137846"/>
                <a:gd name="connsiteX7" fmla="*/ 0 w 1311276"/>
                <a:gd name="connsiteY7" fmla="*/ 454025 h 1137846"/>
                <a:gd name="connsiteX8" fmla="*/ 655638 w 1311276"/>
                <a:gd name="connsiteY8"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257175 w 1311276"/>
                <a:gd name="connsiteY4" fmla="*/ 1137846 h 1137846"/>
                <a:gd name="connsiteX5" fmla="*/ 363049 w 1311276"/>
                <a:gd name="connsiteY5" fmla="*/ 858318 h 1137846"/>
                <a:gd name="connsiteX6" fmla="*/ 289065 w 1311276"/>
                <a:gd name="connsiteY6" fmla="*/ 830510 h 1137846"/>
                <a:gd name="connsiteX7" fmla="*/ 0 w 1311276"/>
                <a:gd name="connsiteY7" fmla="*/ 454025 h 1137846"/>
                <a:gd name="connsiteX8" fmla="*/ 655638 w 1311276"/>
                <a:gd name="connsiteY8" fmla="*/ 0 h 1137846"/>
                <a:gd name="connsiteX0" fmla="*/ 655638 w 1311276"/>
                <a:gd name="connsiteY0" fmla="*/ 0 h 1137846"/>
                <a:gd name="connsiteX1" fmla="*/ 1311276 w 1311276"/>
                <a:gd name="connsiteY1" fmla="*/ 454025 h 1137846"/>
                <a:gd name="connsiteX2" fmla="*/ 787772 w 1311276"/>
                <a:gd name="connsiteY2" fmla="*/ 898826 h 1137846"/>
                <a:gd name="connsiteX3" fmla="*/ 705186 w 1311276"/>
                <a:gd name="connsiteY3" fmla="*/ 904591 h 1137846"/>
                <a:gd name="connsiteX4" fmla="*/ 257175 w 1311276"/>
                <a:gd name="connsiteY4" fmla="*/ 1137846 h 1137846"/>
                <a:gd name="connsiteX5" fmla="*/ 363049 w 1311276"/>
                <a:gd name="connsiteY5" fmla="*/ 858318 h 1137846"/>
                <a:gd name="connsiteX6" fmla="*/ 289065 w 1311276"/>
                <a:gd name="connsiteY6" fmla="*/ 830510 h 1137846"/>
                <a:gd name="connsiteX7" fmla="*/ 0 w 1311276"/>
                <a:gd name="connsiteY7" fmla="*/ 454025 h 1137846"/>
                <a:gd name="connsiteX8" fmla="*/ 655638 w 1311276"/>
                <a:gd name="connsiteY8" fmla="*/ 0 h 1137846"/>
                <a:gd name="connsiteX0" fmla="*/ 655638 w 1311276"/>
                <a:gd name="connsiteY0" fmla="*/ 0 h 1144196"/>
                <a:gd name="connsiteX1" fmla="*/ 1311276 w 1311276"/>
                <a:gd name="connsiteY1" fmla="*/ 454025 h 1144196"/>
                <a:gd name="connsiteX2" fmla="*/ 787772 w 1311276"/>
                <a:gd name="connsiteY2" fmla="*/ 898826 h 1144196"/>
                <a:gd name="connsiteX3" fmla="*/ 705186 w 1311276"/>
                <a:gd name="connsiteY3" fmla="*/ 904591 h 1144196"/>
                <a:gd name="connsiteX4" fmla="*/ 234950 w 1311276"/>
                <a:gd name="connsiteY4" fmla="*/ 1144196 h 1144196"/>
                <a:gd name="connsiteX5" fmla="*/ 363049 w 1311276"/>
                <a:gd name="connsiteY5" fmla="*/ 858318 h 1144196"/>
                <a:gd name="connsiteX6" fmla="*/ 289065 w 1311276"/>
                <a:gd name="connsiteY6" fmla="*/ 830510 h 1144196"/>
                <a:gd name="connsiteX7" fmla="*/ 0 w 1311276"/>
                <a:gd name="connsiteY7" fmla="*/ 454025 h 1144196"/>
                <a:gd name="connsiteX8" fmla="*/ 655638 w 1311276"/>
                <a:gd name="connsiteY8" fmla="*/ 0 h 1144196"/>
                <a:gd name="connsiteX0" fmla="*/ 655638 w 1311276"/>
                <a:gd name="connsiteY0" fmla="*/ 0 h 1144196"/>
                <a:gd name="connsiteX1" fmla="*/ 1311276 w 1311276"/>
                <a:gd name="connsiteY1" fmla="*/ 454025 h 1144196"/>
                <a:gd name="connsiteX2" fmla="*/ 787772 w 1311276"/>
                <a:gd name="connsiteY2" fmla="*/ 898826 h 1144196"/>
                <a:gd name="connsiteX3" fmla="*/ 705186 w 1311276"/>
                <a:gd name="connsiteY3" fmla="*/ 904591 h 1144196"/>
                <a:gd name="connsiteX4" fmla="*/ 234950 w 1311276"/>
                <a:gd name="connsiteY4" fmla="*/ 1144196 h 1144196"/>
                <a:gd name="connsiteX5" fmla="*/ 363049 w 1311276"/>
                <a:gd name="connsiteY5" fmla="*/ 858318 h 1144196"/>
                <a:gd name="connsiteX6" fmla="*/ 289065 w 1311276"/>
                <a:gd name="connsiteY6" fmla="*/ 830510 h 1144196"/>
                <a:gd name="connsiteX7" fmla="*/ 0 w 1311276"/>
                <a:gd name="connsiteY7" fmla="*/ 454025 h 1144196"/>
                <a:gd name="connsiteX8" fmla="*/ 655638 w 1311276"/>
                <a:gd name="connsiteY8" fmla="*/ 0 h 1144196"/>
                <a:gd name="connsiteX0" fmla="*/ 655638 w 1311276"/>
                <a:gd name="connsiteY0" fmla="*/ 0 h 1144196"/>
                <a:gd name="connsiteX1" fmla="*/ 1311276 w 1311276"/>
                <a:gd name="connsiteY1" fmla="*/ 454025 h 1144196"/>
                <a:gd name="connsiteX2" fmla="*/ 787772 w 1311276"/>
                <a:gd name="connsiteY2" fmla="*/ 898826 h 1144196"/>
                <a:gd name="connsiteX3" fmla="*/ 705186 w 1311276"/>
                <a:gd name="connsiteY3" fmla="*/ 904591 h 1144196"/>
                <a:gd name="connsiteX4" fmla="*/ 234950 w 1311276"/>
                <a:gd name="connsiteY4" fmla="*/ 1144196 h 1144196"/>
                <a:gd name="connsiteX5" fmla="*/ 363049 w 1311276"/>
                <a:gd name="connsiteY5" fmla="*/ 858318 h 1144196"/>
                <a:gd name="connsiteX6" fmla="*/ 289065 w 1311276"/>
                <a:gd name="connsiteY6" fmla="*/ 830510 h 1144196"/>
                <a:gd name="connsiteX7" fmla="*/ 0 w 1311276"/>
                <a:gd name="connsiteY7" fmla="*/ 454025 h 1144196"/>
                <a:gd name="connsiteX8" fmla="*/ 655638 w 1311276"/>
                <a:gd name="connsiteY8" fmla="*/ 0 h 1144196"/>
                <a:gd name="connsiteX0" fmla="*/ 655638 w 1311276"/>
                <a:gd name="connsiteY0" fmla="*/ 0 h 1144196"/>
                <a:gd name="connsiteX1" fmla="*/ 1311276 w 1311276"/>
                <a:gd name="connsiteY1" fmla="*/ 454025 h 1144196"/>
                <a:gd name="connsiteX2" fmla="*/ 787772 w 1311276"/>
                <a:gd name="connsiteY2" fmla="*/ 898826 h 1144196"/>
                <a:gd name="connsiteX3" fmla="*/ 705186 w 1311276"/>
                <a:gd name="connsiteY3" fmla="*/ 904591 h 1144196"/>
                <a:gd name="connsiteX4" fmla="*/ 234950 w 1311276"/>
                <a:gd name="connsiteY4" fmla="*/ 1144196 h 1144196"/>
                <a:gd name="connsiteX5" fmla="*/ 363049 w 1311276"/>
                <a:gd name="connsiteY5" fmla="*/ 858318 h 1144196"/>
                <a:gd name="connsiteX6" fmla="*/ 289065 w 1311276"/>
                <a:gd name="connsiteY6" fmla="*/ 830510 h 1144196"/>
                <a:gd name="connsiteX7" fmla="*/ 0 w 1311276"/>
                <a:gd name="connsiteY7" fmla="*/ 454025 h 1144196"/>
                <a:gd name="connsiteX8" fmla="*/ 655638 w 1311276"/>
                <a:gd name="connsiteY8" fmla="*/ 0 h 114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1276" h="1144196">
                  <a:moveTo>
                    <a:pt x="655638" y="0"/>
                  </a:moveTo>
                  <a:cubicBezTo>
                    <a:pt x="1017737" y="0"/>
                    <a:pt x="1311276" y="203274"/>
                    <a:pt x="1311276" y="454025"/>
                  </a:cubicBezTo>
                  <a:cubicBezTo>
                    <a:pt x="1311276" y="673432"/>
                    <a:pt x="1086535" y="856490"/>
                    <a:pt x="787772" y="898826"/>
                  </a:cubicBezTo>
                  <a:lnTo>
                    <a:pt x="705186" y="904591"/>
                  </a:lnTo>
                  <a:cubicBezTo>
                    <a:pt x="552674" y="1042668"/>
                    <a:pt x="387462" y="1104544"/>
                    <a:pt x="234950" y="1144196"/>
                  </a:cubicBezTo>
                  <a:cubicBezTo>
                    <a:pt x="336882" y="1046211"/>
                    <a:pt x="383134" y="941291"/>
                    <a:pt x="363049" y="858318"/>
                  </a:cubicBezTo>
                  <a:lnTo>
                    <a:pt x="289065" y="830510"/>
                  </a:lnTo>
                  <a:cubicBezTo>
                    <a:pt x="114664" y="748918"/>
                    <a:pt x="0" y="610745"/>
                    <a:pt x="0" y="454025"/>
                  </a:cubicBezTo>
                  <a:cubicBezTo>
                    <a:pt x="0" y="203274"/>
                    <a:pt x="293539" y="0"/>
                    <a:pt x="6556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6937400" y="2906223"/>
            <a:ext cx="1047200" cy="1047200"/>
            <a:chOff x="4122964" y="3053252"/>
            <a:chExt cx="657225" cy="657225"/>
          </a:xfrm>
          <a:solidFill>
            <a:schemeClr val="accent2"/>
          </a:solidFill>
        </p:grpSpPr>
        <p:sp>
          <p:nvSpPr>
            <p:cNvPr id="57" name="Freeform 7"/>
            <p:cNvSpPr>
              <a:spLocks noEditPoints="1"/>
            </p:cNvSpPr>
            <p:nvPr/>
          </p:nvSpPr>
          <p:spPr bwMode="auto">
            <a:xfrm>
              <a:off x="4122964" y="3053252"/>
              <a:ext cx="657225" cy="657225"/>
            </a:xfrm>
            <a:custGeom>
              <a:avLst/>
              <a:gdLst>
                <a:gd name="T0" fmla="*/ 763 w 1242"/>
                <a:gd name="T1" fmla="*/ 13 h 1243"/>
                <a:gd name="T2" fmla="*/ 664 w 1242"/>
                <a:gd name="T3" fmla="*/ 76 h 1243"/>
                <a:gd name="T4" fmla="*/ 604 w 1242"/>
                <a:gd name="T5" fmla="*/ 151 h 1243"/>
                <a:gd name="T6" fmla="*/ 513 w 1242"/>
                <a:gd name="T7" fmla="*/ 164 h 1243"/>
                <a:gd name="T8" fmla="*/ 392 w 1242"/>
                <a:gd name="T9" fmla="*/ 42 h 1243"/>
                <a:gd name="T10" fmla="*/ 358 w 1242"/>
                <a:gd name="T11" fmla="*/ 54 h 1243"/>
                <a:gd name="T12" fmla="*/ 266 w 1242"/>
                <a:gd name="T13" fmla="*/ 104 h 1243"/>
                <a:gd name="T14" fmla="*/ 263 w 1242"/>
                <a:gd name="T15" fmla="*/ 207 h 1243"/>
                <a:gd name="T16" fmla="*/ 260 w 1242"/>
                <a:gd name="T17" fmla="*/ 319 h 1243"/>
                <a:gd name="T18" fmla="*/ 213 w 1242"/>
                <a:gd name="T19" fmla="*/ 385 h 1243"/>
                <a:gd name="T20" fmla="*/ 46 w 1242"/>
                <a:gd name="T21" fmla="*/ 371 h 1243"/>
                <a:gd name="T22" fmla="*/ 7 w 1242"/>
                <a:gd name="T23" fmla="*/ 498 h 1243"/>
                <a:gd name="T24" fmla="*/ 149 w 1242"/>
                <a:gd name="T25" fmla="*/ 638 h 1243"/>
                <a:gd name="T26" fmla="*/ 162 w 1242"/>
                <a:gd name="T27" fmla="*/ 732 h 1243"/>
                <a:gd name="T28" fmla="*/ 40 w 1242"/>
                <a:gd name="T29" fmla="*/ 856 h 1243"/>
                <a:gd name="T30" fmla="*/ 134 w 1242"/>
                <a:gd name="T31" fmla="*/ 1017 h 1243"/>
                <a:gd name="T32" fmla="*/ 282 w 1242"/>
                <a:gd name="T33" fmla="*/ 949 h 1243"/>
                <a:gd name="T34" fmla="*/ 344 w 1242"/>
                <a:gd name="T35" fmla="*/ 1004 h 1243"/>
                <a:gd name="T36" fmla="*/ 398 w 1242"/>
                <a:gd name="T37" fmla="*/ 1037 h 1243"/>
                <a:gd name="T38" fmla="*/ 405 w 1242"/>
                <a:gd name="T39" fmla="*/ 1209 h 1243"/>
                <a:gd name="T40" fmla="*/ 476 w 1242"/>
                <a:gd name="T41" fmla="*/ 1229 h 1243"/>
                <a:gd name="T42" fmla="*/ 585 w 1242"/>
                <a:gd name="T43" fmla="*/ 1167 h 1243"/>
                <a:gd name="T44" fmla="*/ 637 w 1242"/>
                <a:gd name="T45" fmla="*/ 1091 h 1243"/>
                <a:gd name="T46" fmla="*/ 730 w 1242"/>
                <a:gd name="T47" fmla="*/ 1078 h 1243"/>
                <a:gd name="T48" fmla="*/ 760 w 1242"/>
                <a:gd name="T49" fmla="*/ 1071 h 1243"/>
                <a:gd name="T50" fmla="*/ 870 w 1242"/>
                <a:gd name="T51" fmla="*/ 1196 h 1243"/>
                <a:gd name="T52" fmla="*/ 936 w 1242"/>
                <a:gd name="T53" fmla="*/ 1163 h 1243"/>
                <a:gd name="T54" fmla="*/ 983 w 1242"/>
                <a:gd name="T55" fmla="*/ 1032 h 1243"/>
                <a:gd name="T56" fmla="*/ 982 w 1242"/>
                <a:gd name="T57" fmla="*/ 925 h 1243"/>
                <a:gd name="T58" fmla="*/ 1020 w 1242"/>
                <a:gd name="T59" fmla="*/ 867 h 1243"/>
                <a:gd name="T60" fmla="*/ 1033 w 1242"/>
                <a:gd name="T61" fmla="*/ 846 h 1243"/>
                <a:gd name="T62" fmla="*/ 1207 w 1242"/>
                <a:gd name="T63" fmla="*/ 839 h 1243"/>
                <a:gd name="T64" fmla="*/ 1225 w 1242"/>
                <a:gd name="T65" fmla="*/ 783 h 1243"/>
                <a:gd name="T66" fmla="*/ 1237 w 1242"/>
                <a:gd name="T67" fmla="*/ 727 h 1243"/>
                <a:gd name="T68" fmla="*/ 1091 w 1242"/>
                <a:gd name="T69" fmla="*/ 633 h 1243"/>
                <a:gd name="T70" fmla="*/ 1082 w 1242"/>
                <a:gd name="T71" fmla="*/ 540 h 1243"/>
                <a:gd name="T72" fmla="*/ 1137 w 1242"/>
                <a:gd name="T73" fmla="*/ 441 h 1243"/>
                <a:gd name="T74" fmla="*/ 1186 w 1242"/>
                <a:gd name="T75" fmla="*/ 349 h 1243"/>
                <a:gd name="T76" fmla="*/ 1033 w 1242"/>
                <a:gd name="T77" fmla="*/ 265 h 1243"/>
                <a:gd name="T78" fmla="*/ 921 w 1242"/>
                <a:gd name="T79" fmla="*/ 260 h 1243"/>
                <a:gd name="T80" fmla="*/ 858 w 1242"/>
                <a:gd name="T81" fmla="*/ 216 h 1243"/>
                <a:gd name="T82" fmla="*/ 874 w 1242"/>
                <a:gd name="T83" fmla="*/ 49 h 1243"/>
                <a:gd name="T84" fmla="*/ 792 w 1242"/>
                <a:gd name="T85" fmla="*/ 20 h 1243"/>
                <a:gd name="T86" fmla="*/ 414 w 1242"/>
                <a:gd name="T87" fmla="*/ 714 h 1243"/>
                <a:gd name="T88" fmla="*/ 397 w 1242"/>
                <a:gd name="T89" fmla="*/ 583 h 1243"/>
                <a:gd name="T90" fmla="*/ 428 w 1242"/>
                <a:gd name="T91" fmla="*/ 498 h 1243"/>
                <a:gd name="T92" fmla="*/ 510 w 1242"/>
                <a:gd name="T93" fmla="*/ 421 h 1243"/>
                <a:gd name="T94" fmla="*/ 615 w 1242"/>
                <a:gd name="T95" fmla="*/ 391 h 1243"/>
                <a:gd name="T96" fmla="*/ 704 w 1242"/>
                <a:gd name="T97" fmla="*/ 405 h 1243"/>
                <a:gd name="T98" fmla="*/ 811 w 1242"/>
                <a:gd name="T99" fmla="*/ 486 h 1243"/>
                <a:gd name="T100" fmla="*/ 848 w 1242"/>
                <a:gd name="T101" fmla="*/ 569 h 1243"/>
                <a:gd name="T102" fmla="*/ 845 w 1242"/>
                <a:gd name="T103" fmla="*/ 679 h 1243"/>
                <a:gd name="T104" fmla="*/ 793 w 1242"/>
                <a:gd name="T105" fmla="*/ 777 h 1243"/>
                <a:gd name="T106" fmla="*/ 719 w 1242"/>
                <a:gd name="T107" fmla="*/ 829 h 1243"/>
                <a:gd name="T108" fmla="*/ 588 w 1242"/>
                <a:gd name="T109" fmla="*/ 846 h 1243"/>
                <a:gd name="T110" fmla="*/ 502 w 1242"/>
                <a:gd name="T111" fmla="*/ 814 h 1243"/>
                <a:gd name="T112" fmla="*/ 425 w 1242"/>
                <a:gd name="T113" fmla="*/ 73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2" h="1243">
                  <a:moveTo>
                    <a:pt x="782" y="19"/>
                  </a:moveTo>
                  <a:lnTo>
                    <a:pt x="772" y="15"/>
                  </a:lnTo>
                  <a:lnTo>
                    <a:pt x="763" y="13"/>
                  </a:lnTo>
                  <a:lnTo>
                    <a:pt x="729" y="6"/>
                  </a:lnTo>
                  <a:lnTo>
                    <a:pt x="694" y="0"/>
                  </a:lnTo>
                  <a:lnTo>
                    <a:pt x="664" y="76"/>
                  </a:lnTo>
                  <a:lnTo>
                    <a:pt x="638" y="151"/>
                  </a:lnTo>
                  <a:lnTo>
                    <a:pt x="611" y="151"/>
                  </a:lnTo>
                  <a:lnTo>
                    <a:pt x="604" y="151"/>
                  </a:lnTo>
                  <a:lnTo>
                    <a:pt x="571" y="154"/>
                  </a:lnTo>
                  <a:lnTo>
                    <a:pt x="539" y="158"/>
                  </a:lnTo>
                  <a:lnTo>
                    <a:pt x="513" y="164"/>
                  </a:lnTo>
                  <a:lnTo>
                    <a:pt x="487" y="173"/>
                  </a:lnTo>
                  <a:lnTo>
                    <a:pt x="440" y="107"/>
                  </a:lnTo>
                  <a:lnTo>
                    <a:pt x="392" y="42"/>
                  </a:lnTo>
                  <a:lnTo>
                    <a:pt x="391" y="41"/>
                  </a:lnTo>
                  <a:lnTo>
                    <a:pt x="374" y="46"/>
                  </a:lnTo>
                  <a:lnTo>
                    <a:pt x="358" y="54"/>
                  </a:lnTo>
                  <a:lnTo>
                    <a:pt x="331" y="66"/>
                  </a:lnTo>
                  <a:lnTo>
                    <a:pt x="305" y="82"/>
                  </a:lnTo>
                  <a:lnTo>
                    <a:pt x="266" y="104"/>
                  </a:lnTo>
                  <a:lnTo>
                    <a:pt x="230" y="134"/>
                  </a:lnTo>
                  <a:lnTo>
                    <a:pt x="230" y="135"/>
                  </a:lnTo>
                  <a:lnTo>
                    <a:pt x="263" y="207"/>
                  </a:lnTo>
                  <a:lnTo>
                    <a:pt x="298" y="279"/>
                  </a:lnTo>
                  <a:lnTo>
                    <a:pt x="277" y="299"/>
                  </a:lnTo>
                  <a:lnTo>
                    <a:pt x="260" y="319"/>
                  </a:lnTo>
                  <a:lnTo>
                    <a:pt x="239" y="345"/>
                  </a:lnTo>
                  <a:lnTo>
                    <a:pt x="220" y="374"/>
                  </a:lnTo>
                  <a:lnTo>
                    <a:pt x="213" y="385"/>
                  </a:lnTo>
                  <a:lnTo>
                    <a:pt x="207" y="398"/>
                  </a:lnTo>
                  <a:lnTo>
                    <a:pt x="126" y="384"/>
                  </a:lnTo>
                  <a:lnTo>
                    <a:pt x="46" y="371"/>
                  </a:lnTo>
                  <a:lnTo>
                    <a:pt x="32" y="405"/>
                  </a:lnTo>
                  <a:lnTo>
                    <a:pt x="19" y="442"/>
                  </a:lnTo>
                  <a:lnTo>
                    <a:pt x="7" y="498"/>
                  </a:lnTo>
                  <a:lnTo>
                    <a:pt x="0" y="553"/>
                  </a:lnTo>
                  <a:lnTo>
                    <a:pt x="149" y="610"/>
                  </a:lnTo>
                  <a:lnTo>
                    <a:pt x="149" y="638"/>
                  </a:lnTo>
                  <a:lnTo>
                    <a:pt x="151" y="669"/>
                  </a:lnTo>
                  <a:lnTo>
                    <a:pt x="157" y="704"/>
                  </a:lnTo>
                  <a:lnTo>
                    <a:pt x="162" y="732"/>
                  </a:lnTo>
                  <a:lnTo>
                    <a:pt x="171" y="761"/>
                  </a:lnTo>
                  <a:lnTo>
                    <a:pt x="105" y="807"/>
                  </a:lnTo>
                  <a:lnTo>
                    <a:pt x="40" y="856"/>
                  </a:lnTo>
                  <a:lnTo>
                    <a:pt x="59" y="898"/>
                  </a:lnTo>
                  <a:lnTo>
                    <a:pt x="106" y="978"/>
                  </a:lnTo>
                  <a:lnTo>
                    <a:pt x="134" y="1017"/>
                  </a:lnTo>
                  <a:lnTo>
                    <a:pt x="137" y="1017"/>
                  </a:lnTo>
                  <a:lnTo>
                    <a:pt x="208" y="982"/>
                  </a:lnTo>
                  <a:lnTo>
                    <a:pt x="282" y="949"/>
                  </a:lnTo>
                  <a:lnTo>
                    <a:pt x="299" y="965"/>
                  </a:lnTo>
                  <a:lnTo>
                    <a:pt x="316" y="982"/>
                  </a:lnTo>
                  <a:lnTo>
                    <a:pt x="344" y="1004"/>
                  </a:lnTo>
                  <a:lnTo>
                    <a:pt x="378" y="1024"/>
                  </a:lnTo>
                  <a:lnTo>
                    <a:pt x="387" y="1030"/>
                  </a:lnTo>
                  <a:lnTo>
                    <a:pt x="398" y="1037"/>
                  </a:lnTo>
                  <a:lnTo>
                    <a:pt x="385" y="1116"/>
                  </a:lnTo>
                  <a:lnTo>
                    <a:pt x="374" y="1196"/>
                  </a:lnTo>
                  <a:lnTo>
                    <a:pt x="405" y="1209"/>
                  </a:lnTo>
                  <a:lnTo>
                    <a:pt x="438" y="1219"/>
                  </a:lnTo>
                  <a:lnTo>
                    <a:pt x="450" y="1223"/>
                  </a:lnTo>
                  <a:lnTo>
                    <a:pt x="476" y="1229"/>
                  </a:lnTo>
                  <a:lnTo>
                    <a:pt x="516" y="1238"/>
                  </a:lnTo>
                  <a:lnTo>
                    <a:pt x="553" y="1243"/>
                  </a:lnTo>
                  <a:lnTo>
                    <a:pt x="585" y="1167"/>
                  </a:lnTo>
                  <a:lnTo>
                    <a:pt x="611" y="1091"/>
                  </a:lnTo>
                  <a:lnTo>
                    <a:pt x="634" y="1091"/>
                  </a:lnTo>
                  <a:lnTo>
                    <a:pt x="637" y="1091"/>
                  </a:lnTo>
                  <a:lnTo>
                    <a:pt x="670" y="1090"/>
                  </a:lnTo>
                  <a:lnTo>
                    <a:pt x="701" y="1086"/>
                  </a:lnTo>
                  <a:lnTo>
                    <a:pt x="730" y="1078"/>
                  </a:lnTo>
                  <a:lnTo>
                    <a:pt x="759" y="1070"/>
                  </a:lnTo>
                  <a:lnTo>
                    <a:pt x="759" y="1071"/>
                  </a:lnTo>
                  <a:lnTo>
                    <a:pt x="760" y="1071"/>
                  </a:lnTo>
                  <a:lnTo>
                    <a:pt x="808" y="1137"/>
                  </a:lnTo>
                  <a:lnTo>
                    <a:pt x="855" y="1203"/>
                  </a:lnTo>
                  <a:lnTo>
                    <a:pt x="870" y="1196"/>
                  </a:lnTo>
                  <a:lnTo>
                    <a:pt x="881" y="1190"/>
                  </a:lnTo>
                  <a:lnTo>
                    <a:pt x="910" y="1177"/>
                  </a:lnTo>
                  <a:lnTo>
                    <a:pt x="936" y="1163"/>
                  </a:lnTo>
                  <a:lnTo>
                    <a:pt x="977" y="1137"/>
                  </a:lnTo>
                  <a:lnTo>
                    <a:pt x="1016" y="1106"/>
                  </a:lnTo>
                  <a:lnTo>
                    <a:pt x="983" y="1032"/>
                  </a:lnTo>
                  <a:lnTo>
                    <a:pt x="949" y="959"/>
                  </a:lnTo>
                  <a:lnTo>
                    <a:pt x="964" y="942"/>
                  </a:lnTo>
                  <a:lnTo>
                    <a:pt x="982" y="925"/>
                  </a:lnTo>
                  <a:lnTo>
                    <a:pt x="1002" y="898"/>
                  </a:lnTo>
                  <a:lnTo>
                    <a:pt x="1019" y="870"/>
                  </a:lnTo>
                  <a:lnTo>
                    <a:pt x="1020" y="867"/>
                  </a:lnTo>
                  <a:lnTo>
                    <a:pt x="1022" y="864"/>
                  </a:lnTo>
                  <a:lnTo>
                    <a:pt x="1028" y="856"/>
                  </a:lnTo>
                  <a:lnTo>
                    <a:pt x="1033" y="846"/>
                  </a:lnTo>
                  <a:lnTo>
                    <a:pt x="1114" y="859"/>
                  </a:lnTo>
                  <a:lnTo>
                    <a:pt x="1194" y="873"/>
                  </a:lnTo>
                  <a:lnTo>
                    <a:pt x="1207" y="839"/>
                  </a:lnTo>
                  <a:lnTo>
                    <a:pt x="1219" y="801"/>
                  </a:lnTo>
                  <a:lnTo>
                    <a:pt x="1222" y="793"/>
                  </a:lnTo>
                  <a:lnTo>
                    <a:pt x="1225" y="783"/>
                  </a:lnTo>
                  <a:lnTo>
                    <a:pt x="1226" y="774"/>
                  </a:lnTo>
                  <a:lnTo>
                    <a:pt x="1230" y="764"/>
                  </a:lnTo>
                  <a:lnTo>
                    <a:pt x="1237" y="727"/>
                  </a:lnTo>
                  <a:lnTo>
                    <a:pt x="1242" y="691"/>
                  </a:lnTo>
                  <a:lnTo>
                    <a:pt x="1166" y="661"/>
                  </a:lnTo>
                  <a:lnTo>
                    <a:pt x="1091" y="633"/>
                  </a:lnTo>
                  <a:lnTo>
                    <a:pt x="1091" y="610"/>
                  </a:lnTo>
                  <a:lnTo>
                    <a:pt x="1089" y="575"/>
                  </a:lnTo>
                  <a:lnTo>
                    <a:pt x="1082" y="540"/>
                  </a:lnTo>
                  <a:lnTo>
                    <a:pt x="1078" y="514"/>
                  </a:lnTo>
                  <a:lnTo>
                    <a:pt x="1071" y="488"/>
                  </a:lnTo>
                  <a:lnTo>
                    <a:pt x="1137" y="441"/>
                  </a:lnTo>
                  <a:lnTo>
                    <a:pt x="1202" y="392"/>
                  </a:lnTo>
                  <a:lnTo>
                    <a:pt x="1203" y="392"/>
                  </a:lnTo>
                  <a:lnTo>
                    <a:pt x="1186" y="349"/>
                  </a:lnTo>
                  <a:lnTo>
                    <a:pt x="1138" y="269"/>
                  </a:lnTo>
                  <a:lnTo>
                    <a:pt x="1108" y="231"/>
                  </a:lnTo>
                  <a:lnTo>
                    <a:pt x="1033" y="265"/>
                  </a:lnTo>
                  <a:lnTo>
                    <a:pt x="962" y="299"/>
                  </a:lnTo>
                  <a:lnTo>
                    <a:pt x="941" y="279"/>
                  </a:lnTo>
                  <a:lnTo>
                    <a:pt x="921" y="260"/>
                  </a:lnTo>
                  <a:lnTo>
                    <a:pt x="895" y="240"/>
                  </a:lnTo>
                  <a:lnTo>
                    <a:pt x="868" y="224"/>
                  </a:lnTo>
                  <a:lnTo>
                    <a:pt x="858" y="216"/>
                  </a:lnTo>
                  <a:lnTo>
                    <a:pt x="849" y="210"/>
                  </a:lnTo>
                  <a:lnTo>
                    <a:pt x="861" y="130"/>
                  </a:lnTo>
                  <a:lnTo>
                    <a:pt x="874" y="49"/>
                  </a:lnTo>
                  <a:lnTo>
                    <a:pt x="838" y="35"/>
                  </a:lnTo>
                  <a:lnTo>
                    <a:pt x="801" y="23"/>
                  </a:lnTo>
                  <a:lnTo>
                    <a:pt x="792" y="20"/>
                  </a:lnTo>
                  <a:lnTo>
                    <a:pt x="782" y="19"/>
                  </a:lnTo>
                  <a:close/>
                  <a:moveTo>
                    <a:pt x="425" y="735"/>
                  </a:moveTo>
                  <a:lnTo>
                    <a:pt x="414" y="714"/>
                  </a:lnTo>
                  <a:lnTo>
                    <a:pt x="400" y="672"/>
                  </a:lnTo>
                  <a:lnTo>
                    <a:pt x="394" y="628"/>
                  </a:lnTo>
                  <a:lnTo>
                    <a:pt x="397" y="583"/>
                  </a:lnTo>
                  <a:lnTo>
                    <a:pt x="402" y="560"/>
                  </a:lnTo>
                  <a:lnTo>
                    <a:pt x="408" y="539"/>
                  </a:lnTo>
                  <a:lnTo>
                    <a:pt x="428" y="498"/>
                  </a:lnTo>
                  <a:lnTo>
                    <a:pt x="456" y="463"/>
                  </a:lnTo>
                  <a:lnTo>
                    <a:pt x="490" y="434"/>
                  </a:lnTo>
                  <a:lnTo>
                    <a:pt x="510" y="421"/>
                  </a:lnTo>
                  <a:lnTo>
                    <a:pt x="530" y="411"/>
                  </a:lnTo>
                  <a:lnTo>
                    <a:pt x="572" y="397"/>
                  </a:lnTo>
                  <a:lnTo>
                    <a:pt x="615" y="391"/>
                  </a:lnTo>
                  <a:lnTo>
                    <a:pt x="660" y="394"/>
                  </a:lnTo>
                  <a:lnTo>
                    <a:pt x="683" y="398"/>
                  </a:lnTo>
                  <a:lnTo>
                    <a:pt x="704" y="405"/>
                  </a:lnTo>
                  <a:lnTo>
                    <a:pt x="746" y="425"/>
                  </a:lnTo>
                  <a:lnTo>
                    <a:pt x="780" y="451"/>
                  </a:lnTo>
                  <a:lnTo>
                    <a:pt x="811" y="486"/>
                  </a:lnTo>
                  <a:lnTo>
                    <a:pt x="822" y="506"/>
                  </a:lnTo>
                  <a:lnTo>
                    <a:pt x="834" y="526"/>
                  </a:lnTo>
                  <a:lnTo>
                    <a:pt x="848" y="569"/>
                  </a:lnTo>
                  <a:lnTo>
                    <a:pt x="854" y="612"/>
                  </a:lnTo>
                  <a:lnTo>
                    <a:pt x="851" y="656"/>
                  </a:lnTo>
                  <a:lnTo>
                    <a:pt x="845" y="679"/>
                  </a:lnTo>
                  <a:lnTo>
                    <a:pt x="839" y="702"/>
                  </a:lnTo>
                  <a:lnTo>
                    <a:pt x="819" y="742"/>
                  </a:lnTo>
                  <a:lnTo>
                    <a:pt x="793" y="777"/>
                  </a:lnTo>
                  <a:lnTo>
                    <a:pt x="759" y="806"/>
                  </a:lnTo>
                  <a:lnTo>
                    <a:pt x="740" y="817"/>
                  </a:lnTo>
                  <a:lnTo>
                    <a:pt x="719" y="829"/>
                  </a:lnTo>
                  <a:lnTo>
                    <a:pt x="676" y="843"/>
                  </a:lnTo>
                  <a:lnTo>
                    <a:pt x="631" y="849"/>
                  </a:lnTo>
                  <a:lnTo>
                    <a:pt x="588" y="846"/>
                  </a:lnTo>
                  <a:lnTo>
                    <a:pt x="565" y="840"/>
                  </a:lnTo>
                  <a:lnTo>
                    <a:pt x="543" y="834"/>
                  </a:lnTo>
                  <a:lnTo>
                    <a:pt x="502" y="814"/>
                  </a:lnTo>
                  <a:lnTo>
                    <a:pt x="467" y="788"/>
                  </a:lnTo>
                  <a:lnTo>
                    <a:pt x="437" y="754"/>
                  </a:lnTo>
                  <a:lnTo>
                    <a:pt x="425" y="7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p:nvSpPr>
          <p:spPr bwMode="auto">
            <a:xfrm>
              <a:off x="4349977" y="3277090"/>
              <a:ext cx="209550" cy="207963"/>
            </a:xfrm>
            <a:custGeom>
              <a:avLst/>
              <a:gdLst>
                <a:gd name="T0" fmla="*/ 3 w 396"/>
                <a:gd name="T1" fmla="*/ 167 h 395"/>
                <a:gd name="T2" fmla="*/ 5 w 396"/>
                <a:gd name="T3" fmla="*/ 243 h 395"/>
                <a:gd name="T4" fmla="*/ 26 w 396"/>
                <a:gd name="T5" fmla="*/ 296 h 395"/>
                <a:gd name="T6" fmla="*/ 39 w 396"/>
                <a:gd name="T7" fmla="*/ 313 h 395"/>
                <a:gd name="T8" fmla="*/ 110 w 396"/>
                <a:gd name="T9" fmla="*/ 375 h 395"/>
                <a:gd name="T10" fmla="*/ 166 w 396"/>
                <a:gd name="T11" fmla="*/ 392 h 395"/>
                <a:gd name="T12" fmla="*/ 242 w 396"/>
                <a:gd name="T13" fmla="*/ 389 h 395"/>
                <a:gd name="T14" fmla="*/ 296 w 396"/>
                <a:gd name="T15" fmla="*/ 368 h 395"/>
                <a:gd name="T16" fmla="*/ 342 w 396"/>
                <a:gd name="T17" fmla="*/ 332 h 395"/>
                <a:gd name="T18" fmla="*/ 388 w 396"/>
                <a:gd name="T19" fmla="*/ 250 h 395"/>
                <a:gd name="T20" fmla="*/ 393 w 396"/>
                <a:gd name="T21" fmla="*/ 229 h 395"/>
                <a:gd name="T22" fmla="*/ 390 w 396"/>
                <a:gd name="T23" fmla="*/ 154 h 395"/>
                <a:gd name="T24" fmla="*/ 367 w 396"/>
                <a:gd name="T25" fmla="*/ 101 h 395"/>
                <a:gd name="T26" fmla="*/ 332 w 396"/>
                <a:gd name="T27" fmla="*/ 54 h 395"/>
                <a:gd name="T28" fmla="*/ 268 w 396"/>
                <a:gd name="T29" fmla="*/ 15 h 395"/>
                <a:gd name="T30" fmla="*/ 229 w 396"/>
                <a:gd name="T31" fmla="*/ 3 h 395"/>
                <a:gd name="T32" fmla="*/ 153 w 396"/>
                <a:gd name="T33" fmla="*/ 6 h 395"/>
                <a:gd name="T34" fmla="*/ 99 w 396"/>
                <a:gd name="T35" fmla="*/ 28 h 395"/>
                <a:gd name="T36" fmla="*/ 52 w 396"/>
                <a:gd name="T37" fmla="*/ 64 h 395"/>
                <a:gd name="T38" fmla="*/ 15 w 396"/>
                <a:gd name="T39" fmla="*/ 128 h 395"/>
                <a:gd name="T40" fmla="*/ 124 w 396"/>
                <a:gd name="T41" fmla="*/ 72 h 395"/>
                <a:gd name="T42" fmla="*/ 207 w 396"/>
                <a:gd name="T43" fmla="*/ 51 h 395"/>
                <a:gd name="T44" fmla="*/ 263 w 396"/>
                <a:gd name="T45" fmla="*/ 65 h 395"/>
                <a:gd name="T46" fmla="*/ 325 w 396"/>
                <a:gd name="T47" fmla="*/ 125 h 395"/>
                <a:gd name="T48" fmla="*/ 347 w 396"/>
                <a:gd name="T49" fmla="*/ 207 h 395"/>
                <a:gd name="T50" fmla="*/ 331 w 396"/>
                <a:gd name="T51" fmla="*/ 265 h 395"/>
                <a:gd name="T52" fmla="*/ 272 w 396"/>
                <a:gd name="T53" fmla="*/ 325 h 395"/>
                <a:gd name="T54" fmla="*/ 245 w 396"/>
                <a:gd name="T55" fmla="*/ 339 h 395"/>
                <a:gd name="T56" fmla="*/ 160 w 396"/>
                <a:gd name="T57" fmla="*/ 339 h 395"/>
                <a:gd name="T58" fmla="*/ 87 w 396"/>
                <a:gd name="T59" fmla="*/ 296 h 395"/>
                <a:gd name="T60" fmla="*/ 58 w 396"/>
                <a:gd name="T61" fmla="*/ 244 h 395"/>
                <a:gd name="T62" fmla="*/ 55 w 396"/>
                <a:gd name="T63" fmla="*/ 160 h 395"/>
                <a:gd name="T64" fmla="*/ 99 w 396"/>
                <a:gd name="T65" fmla="*/ 8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395">
                  <a:moveTo>
                    <a:pt x="9" y="148"/>
                  </a:moveTo>
                  <a:lnTo>
                    <a:pt x="3" y="167"/>
                  </a:lnTo>
                  <a:lnTo>
                    <a:pt x="0" y="206"/>
                  </a:lnTo>
                  <a:lnTo>
                    <a:pt x="5" y="243"/>
                  </a:lnTo>
                  <a:lnTo>
                    <a:pt x="16" y="279"/>
                  </a:lnTo>
                  <a:lnTo>
                    <a:pt x="26" y="296"/>
                  </a:lnTo>
                  <a:lnTo>
                    <a:pt x="28" y="296"/>
                  </a:lnTo>
                  <a:lnTo>
                    <a:pt x="39" y="313"/>
                  </a:lnTo>
                  <a:lnTo>
                    <a:pt x="64" y="342"/>
                  </a:lnTo>
                  <a:lnTo>
                    <a:pt x="110" y="375"/>
                  </a:lnTo>
                  <a:lnTo>
                    <a:pt x="147" y="388"/>
                  </a:lnTo>
                  <a:lnTo>
                    <a:pt x="166" y="392"/>
                  </a:lnTo>
                  <a:lnTo>
                    <a:pt x="204" y="395"/>
                  </a:lnTo>
                  <a:lnTo>
                    <a:pt x="242" y="389"/>
                  </a:lnTo>
                  <a:lnTo>
                    <a:pt x="278" y="378"/>
                  </a:lnTo>
                  <a:lnTo>
                    <a:pt x="296" y="368"/>
                  </a:lnTo>
                  <a:lnTo>
                    <a:pt x="314" y="358"/>
                  </a:lnTo>
                  <a:lnTo>
                    <a:pt x="342" y="332"/>
                  </a:lnTo>
                  <a:lnTo>
                    <a:pt x="375" y="286"/>
                  </a:lnTo>
                  <a:lnTo>
                    <a:pt x="388" y="250"/>
                  </a:lnTo>
                  <a:lnTo>
                    <a:pt x="388" y="247"/>
                  </a:lnTo>
                  <a:lnTo>
                    <a:pt x="393" y="229"/>
                  </a:lnTo>
                  <a:lnTo>
                    <a:pt x="396" y="190"/>
                  </a:lnTo>
                  <a:lnTo>
                    <a:pt x="390" y="154"/>
                  </a:lnTo>
                  <a:lnTo>
                    <a:pt x="377" y="118"/>
                  </a:lnTo>
                  <a:lnTo>
                    <a:pt x="367" y="101"/>
                  </a:lnTo>
                  <a:lnTo>
                    <a:pt x="357" y="84"/>
                  </a:lnTo>
                  <a:lnTo>
                    <a:pt x="332" y="54"/>
                  </a:lnTo>
                  <a:lnTo>
                    <a:pt x="302" y="31"/>
                  </a:lnTo>
                  <a:lnTo>
                    <a:pt x="268" y="15"/>
                  </a:lnTo>
                  <a:lnTo>
                    <a:pt x="249" y="9"/>
                  </a:lnTo>
                  <a:lnTo>
                    <a:pt x="229" y="3"/>
                  </a:lnTo>
                  <a:lnTo>
                    <a:pt x="190" y="0"/>
                  </a:lnTo>
                  <a:lnTo>
                    <a:pt x="153" y="6"/>
                  </a:lnTo>
                  <a:lnTo>
                    <a:pt x="117" y="18"/>
                  </a:lnTo>
                  <a:lnTo>
                    <a:pt x="99" y="28"/>
                  </a:lnTo>
                  <a:lnTo>
                    <a:pt x="82" y="38"/>
                  </a:lnTo>
                  <a:lnTo>
                    <a:pt x="52" y="64"/>
                  </a:lnTo>
                  <a:lnTo>
                    <a:pt x="30" y="94"/>
                  </a:lnTo>
                  <a:lnTo>
                    <a:pt x="15" y="128"/>
                  </a:lnTo>
                  <a:lnTo>
                    <a:pt x="9" y="148"/>
                  </a:lnTo>
                  <a:close/>
                  <a:moveTo>
                    <a:pt x="124" y="72"/>
                  </a:moveTo>
                  <a:lnTo>
                    <a:pt x="151" y="58"/>
                  </a:lnTo>
                  <a:lnTo>
                    <a:pt x="207" y="51"/>
                  </a:lnTo>
                  <a:lnTo>
                    <a:pt x="235" y="56"/>
                  </a:lnTo>
                  <a:lnTo>
                    <a:pt x="263" y="65"/>
                  </a:lnTo>
                  <a:lnTo>
                    <a:pt x="308" y="99"/>
                  </a:lnTo>
                  <a:lnTo>
                    <a:pt x="325" y="125"/>
                  </a:lnTo>
                  <a:lnTo>
                    <a:pt x="339" y="151"/>
                  </a:lnTo>
                  <a:lnTo>
                    <a:pt x="347" y="207"/>
                  </a:lnTo>
                  <a:lnTo>
                    <a:pt x="341" y="236"/>
                  </a:lnTo>
                  <a:lnTo>
                    <a:pt x="331" y="265"/>
                  </a:lnTo>
                  <a:lnTo>
                    <a:pt x="296" y="309"/>
                  </a:lnTo>
                  <a:lnTo>
                    <a:pt x="272" y="325"/>
                  </a:lnTo>
                  <a:lnTo>
                    <a:pt x="272" y="326"/>
                  </a:lnTo>
                  <a:lnTo>
                    <a:pt x="245" y="339"/>
                  </a:lnTo>
                  <a:lnTo>
                    <a:pt x="189" y="346"/>
                  </a:lnTo>
                  <a:lnTo>
                    <a:pt x="160" y="339"/>
                  </a:lnTo>
                  <a:lnTo>
                    <a:pt x="131" y="331"/>
                  </a:lnTo>
                  <a:lnTo>
                    <a:pt x="87" y="296"/>
                  </a:lnTo>
                  <a:lnTo>
                    <a:pt x="71" y="270"/>
                  </a:lnTo>
                  <a:lnTo>
                    <a:pt x="58" y="244"/>
                  </a:lnTo>
                  <a:lnTo>
                    <a:pt x="49" y="190"/>
                  </a:lnTo>
                  <a:lnTo>
                    <a:pt x="55" y="160"/>
                  </a:lnTo>
                  <a:lnTo>
                    <a:pt x="65" y="132"/>
                  </a:lnTo>
                  <a:lnTo>
                    <a:pt x="99" y="88"/>
                  </a:lnTo>
                  <a:lnTo>
                    <a:pt x="12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517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a:xfrm>
            <a:off x="0" y="0"/>
            <a:ext cx="12192000" cy="9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864260"/>
            <a:ext cx="12192000" cy="1013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0" y="669187"/>
            <a:ext cx="12192001" cy="287226"/>
          </a:xfrm>
          <a:custGeom>
            <a:avLst/>
            <a:gdLst>
              <a:gd name="connsiteX0" fmla="*/ 119788 w 12192001"/>
              <a:gd name="connsiteY0" fmla="*/ 0 h 287226"/>
              <a:gd name="connsiteX1" fmla="*/ 138903 w 12192001"/>
              <a:gd name="connsiteY1" fmla="*/ 13937 h 287226"/>
              <a:gd name="connsiteX2" fmla="*/ 239065 w 12192001"/>
              <a:gd name="connsiteY2" fmla="*/ 128590 h 287226"/>
              <a:gd name="connsiteX3" fmla="*/ 339228 w 12192001"/>
              <a:gd name="connsiteY3" fmla="*/ 13937 h 287226"/>
              <a:gd name="connsiteX4" fmla="*/ 358847 w 12192001"/>
              <a:gd name="connsiteY4" fmla="*/ 0 h 287226"/>
              <a:gd name="connsiteX5" fmla="*/ 377962 w 12192001"/>
              <a:gd name="connsiteY5" fmla="*/ 13937 h 287226"/>
              <a:gd name="connsiteX6" fmla="*/ 478124 w 12192001"/>
              <a:gd name="connsiteY6" fmla="*/ 128590 h 287226"/>
              <a:gd name="connsiteX7" fmla="*/ 578286 w 12192001"/>
              <a:gd name="connsiteY7" fmla="*/ 13937 h 287226"/>
              <a:gd name="connsiteX8" fmla="*/ 597906 w 12192001"/>
              <a:gd name="connsiteY8" fmla="*/ 0 h 287226"/>
              <a:gd name="connsiteX9" fmla="*/ 617021 w 12192001"/>
              <a:gd name="connsiteY9" fmla="*/ 13937 h 287226"/>
              <a:gd name="connsiteX10" fmla="*/ 717182 w 12192001"/>
              <a:gd name="connsiteY10" fmla="*/ 128590 h 287226"/>
              <a:gd name="connsiteX11" fmla="*/ 817344 w 12192001"/>
              <a:gd name="connsiteY11" fmla="*/ 13937 h 287226"/>
              <a:gd name="connsiteX12" fmla="*/ 836964 w 12192001"/>
              <a:gd name="connsiteY12" fmla="*/ 0 h 287226"/>
              <a:gd name="connsiteX13" fmla="*/ 856079 w 12192001"/>
              <a:gd name="connsiteY13" fmla="*/ 13937 h 287226"/>
              <a:gd name="connsiteX14" fmla="*/ 956241 w 12192001"/>
              <a:gd name="connsiteY14" fmla="*/ 128590 h 287226"/>
              <a:gd name="connsiteX15" fmla="*/ 1056404 w 12192001"/>
              <a:gd name="connsiteY15" fmla="*/ 13937 h 287226"/>
              <a:gd name="connsiteX16" fmla="*/ 1076023 w 12192001"/>
              <a:gd name="connsiteY16" fmla="*/ 0 h 287226"/>
              <a:gd name="connsiteX17" fmla="*/ 1095138 w 12192001"/>
              <a:gd name="connsiteY17" fmla="*/ 13937 h 287226"/>
              <a:gd name="connsiteX18" fmla="*/ 1195299 w 12192001"/>
              <a:gd name="connsiteY18" fmla="*/ 128590 h 287226"/>
              <a:gd name="connsiteX19" fmla="*/ 1295462 w 12192001"/>
              <a:gd name="connsiteY19" fmla="*/ 13937 h 287226"/>
              <a:gd name="connsiteX20" fmla="*/ 1315082 w 12192001"/>
              <a:gd name="connsiteY20" fmla="*/ 0 h 287226"/>
              <a:gd name="connsiteX21" fmla="*/ 1334197 w 12192001"/>
              <a:gd name="connsiteY21" fmla="*/ 13937 h 287226"/>
              <a:gd name="connsiteX22" fmla="*/ 1434358 w 12192001"/>
              <a:gd name="connsiteY22" fmla="*/ 128590 h 287226"/>
              <a:gd name="connsiteX23" fmla="*/ 1534522 w 12192001"/>
              <a:gd name="connsiteY23" fmla="*/ 13937 h 287226"/>
              <a:gd name="connsiteX24" fmla="*/ 1554141 w 12192001"/>
              <a:gd name="connsiteY24" fmla="*/ 0 h 287226"/>
              <a:gd name="connsiteX25" fmla="*/ 1573256 w 12192001"/>
              <a:gd name="connsiteY25" fmla="*/ 13937 h 287226"/>
              <a:gd name="connsiteX26" fmla="*/ 1673418 w 12192001"/>
              <a:gd name="connsiteY26" fmla="*/ 128590 h 287226"/>
              <a:gd name="connsiteX27" fmla="*/ 1773581 w 12192001"/>
              <a:gd name="connsiteY27" fmla="*/ 13937 h 287226"/>
              <a:gd name="connsiteX28" fmla="*/ 1793199 w 12192001"/>
              <a:gd name="connsiteY28" fmla="*/ 0 h 287226"/>
              <a:gd name="connsiteX29" fmla="*/ 1812315 w 12192001"/>
              <a:gd name="connsiteY29" fmla="*/ 13937 h 287226"/>
              <a:gd name="connsiteX30" fmla="*/ 1912477 w 12192001"/>
              <a:gd name="connsiteY30" fmla="*/ 128590 h 287226"/>
              <a:gd name="connsiteX31" fmla="*/ 2012640 w 12192001"/>
              <a:gd name="connsiteY31" fmla="*/ 13937 h 287226"/>
              <a:gd name="connsiteX32" fmla="*/ 2032259 w 12192001"/>
              <a:gd name="connsiteY32" fmla="*/ 0 h 287226"/>
              <a:gd name="connsiteX33" fmla="*/ 2051374 w 12192001"/>
              <a:gd name="connsiteY33" fmla="*/ 13937 h 287226"/>
              <a:gd name="connsiteX34" fmla="*/ 2151536 w 12192001"/>
              <a:gd name="connsiteY34" fmla="*/ 128590 h 287226"/>
              <a:gd name="connsiteX35" fmla="*/ 2251696 w 12192001"/>
              <a:gd name="connsiteY35" fmla="*/ 13937 h 287226"/>
              <a:gd name="connsiteX36" fmla="*/ 2271315 w 12192001"/>
              <a:gd name="connsiteY36" fmla="*/ 0 h 287226"/>
              <a:gd name="connsiteX37" fmla="*/ 2290431 w 12192001"/>
              <a:gd name="connsiteY37" fmla="*/ 13937 h 287226"/>
              <a:gd name="connsiteX38" fmla="*/ 2390592 w 12192001"/>
              <a:gd name="connsiteY38" fmla="*/ 128590 h 287226"/>
              <a:gd name="connsiteX39" fmla="*/ 2490755 w 12192001"/>
              <a:gd name="connsiteY39" fmla="*/ 13937 h 287226"/>
              <a:gd name="connsiteX40" fmla="*/ 2510374 w 12192001"/>
              <a:gd name="connsiteY40" fmla="*/ 0 h 287226"/>
              <a:gd name="connsiteX41" fmla="*/ 2529490 w 12192001"/>
              <a:gd name="connsiteY41" fmla="*/ 13937 h 287226"/>
              <a:gd name="connsiteX42" fmla="*/ 2629651 w 12192001"/>
              <a:gd name="connsiteY42" fmla="*/ 128590 h 287226"/>
              <a:gd name="connsiteX43" fmla="*/ 2729815 w 12192001"/>
              <a:gd name="connsiteY43" fmla="*/ 13937 h 287226"/>
              <a:gd name="connsiteX44" fmla="*/ 2749433 w 12192001"/>
              <a:gd name="connsiteY44" fmla="*/ 0 h 287226"/>
              <a:gd name="connsiteX45" fmla="*/ 2768549 w 12192001"/>
              <a:gd name="connsiteY45" fmla="*/ 13937 h 287226"/>
              <a:gd name="connsiteX46" fmla="*/ 2868711 w 12192001"/>
              <a:gd name="connsiteY46" fmla="*/ 128590 h 287226"/>
              <a:gd name="connsiteX47" fmla="*/ 2968874 w 12192001"/>
              <a:gd name="connsiteY47" fmla="*/ 13937 h 287226"/>
              <a:gd name="connsiteX48" fmla="*/ 2988493 w 12192001"/>
              <a:gd name="connsiteY48" fmla="*/ 0 h 287226"/>
              <a:gd name="connsiteX49" fmla="*/ 3007609 w 12192001"/>
              <a:gd name="connsiteY49" fmla="*/ 13937 h 287226"/>
              <a:gd name="connsiteX50" fmla="*/ 3107771 w 12192001"/>
              <a:gd name="connsiteY50" fmla="*/ 128590 h 287226"/>
              <a:gd name="connsiteX51" fmla="*/ 3207933 w 12192001"/>
              <a:gd name="connsiteY51" fmla="*/ 13937 h 287226"/>
              <a:gd name="connsiteX52" fmla="*/ 3227551 w 12192001"/>
              <a:gd name="connsiteY52" fmla="*/ 0 h 287226"/>
              <a:gd name="connsiteX53" fmla="*/ 3246667 w 12192001"/>
              <a:gd name="connsiteY53" fmla="*/ 13937 h 287226"/>
              <a:gd name="connsiteX54" fmla="*/ 3346827 w 12192001"/>
              <a:gd name="connsiteY54" fmla="*/ 128590 h 287226"/>
              <a:gd name="connsiteX55" fmla="*/ 3446991 w 12192001"/>
              <a:gd name="connsiteY55" fmla="*/ 13937 h 287226"/>
              <a:gd name="connsiteX56" fmla="*/ 3466611 w 12192001"/>
              <a:gd name="connsiteY56" fmla="*/ 0 h 287226"/>
              <a:gd name="connsiteX57" fmla="*/ 3485727 w 12192001"/>
              <a:gd name="connsiteY57" fmla="*/ 13937 h 287226"/>
              <a:gd name="connsiteX58" fmla="*/ 3585888 w 12192001"/>
              <a:gd name="connsiteY58" fmla="*/ 128590 h 287226"/>
              <a:gd name="connsiteX59" fmla="*/ 3686049 w 12192001"/>
              <a:gd name="connsiteY59" fmla="*/ 13937 h 287226"/>
              <a:gd name="connsiteX60" fmla="*/ 3705668 w 12192001"/>
              <a:gd name="connsiteY60" fmla="*/ 0 h 287226"/>
              <a:gd name="connsiteX61" fmla="*/ 3724784 w 12192001"/>
              <a:gd name="connsiteY61" fmla="*/ 13937 h 287226"/>
              <a:gd name="connsiteX62" fmla="*/ 3824945 w 12192001"/>
              <a:gd name="connsiteY62" fmla="*/ 128590 h 287226"/>
              <a:gd name="connsiteX63" fmla="*/ 3925109 w 12192001"/>
              <a:gd name="connsiteY63" fmla="*/ 13937 h 287226"/>
              <a:gd name="connsiteX64" fmla="*/ 3944727 w 12192001"/>
              <a:gd name="connsiteY64" fmla="*/ 0 h 287226"/>
              <a:gd name="connsiteX65" fmla="*/ 3963843 w 12192001"/>
              <a:gd name="connsiteY65" fmla="*/ 13937 h 287226"/>
              <a:gd name="connsiteX66" fmla="*/ 4064004 w 12192001"/>
              <a:gd name="connsiteY66" fmla="*/ 128590 h 287226"/>
              <a:gd name="connsiteX67" fmla="*/ 4164166 w 12192001"/>
              <a:gd name="connsiteY67" fmla="*/ 13937 h 287226"/>
              <a:gd name="connsiteX68" fmla="*/ 4183786 w 12192001"/>
              <a:gd name="connsiteY68" fmla="*/ 0 h 287226"/>
              <a:gd name="connsiteX69" fmla="*/ 4202899 w 12192001"/>
              <a:gd name="connsiteY69" fmla="*/ 13937 h 287226"/>
              <a:gd name="connsiteX70" fmla="*/ 4303061 w 12192001"/>
              <a:gd name="connsiteY70" fmla="*/ 128590 h 287226"/>
              <a:gd name="connsiteX71" fmla="*/ 4403224 w 12192001"/>
              <a:gd name="connsiteY71" fmla="*/ 13937 h 287226"/>
              <a:gd name="connsiteX72" fmla="*/ 4422842 w 12192001"/>
              <a:gd name="connsiteY72" fmla="*/ 0 h 287226"/>
              <a:gd name="connsiteX73" fmla="*/ 4441959 w 12192001"/>
              <a:gd name="connsiteY73" fmla="*/ 13937 h 287226"/>
              <a:gd name="connsiteX74" fmla="*/ 4542120 w 12192001"/>
              <a:gd name="connsiteY74" fmla="*/ 128590 h 287226"/>
              <a:gd name="connsiteX75" fmla="*/ 4642282 w 12192001"/>
              <a:gd name="connsiteY75" fmla="*/ 13937 h 287226"/>
              <a:gd name="connsiteX76" fmla="*/ 4661902 w 12192001"/>
              <a:gd name="connsiteY76" fmla="*/ 0 h 287226"/>
              <a:gd name="connsiteX77" fmla="*/ 4681017 w 12192001"/>
              <a:gd name="connsiteY77" fmla="*/ 13937 h 287226"/>
              <a:gd name="connsiteX78" fmla="*/ 4781178 w 12192001"/>
              <a:gd name="connsiteY78" fmla="*/ 128590 h 287226"/>
              <a:gd name="connsiteX79" fmla="*/ 4881340 w 12192001"/>
              <a:gd name="connsiteY79" fmla="*/ 13937 h 287226"/>
              <a:gd name="connsiteX80" fmla="*/ 4900959 w 12192001"/>
              <a:gd name="connsiteY80" fmla="*/ 0 h 287226"/>
              <a:gd name="connsiteX81" fmla="*/ 4920078 w 12192001"/>
              <a:gd name="connsiteY81" fmla="*/ 13937 h 287226"/>
              <a:gd name="connsiteX82" fmla="*/ 5020236 w 12192001"/>
              <a:gd name="connsiteY82" fmla="*/ 128590 h 287226"/>
              <a:gd name="connsiteX83" fmla="*/ 5120399 w 12192001"/>
              <a:gd name="connsiteY83" fmla="*/ 13937 h 287226"/>
              <a:gd name="connsiteX84" fmla="*/ 5140021 w 12192001"/>
              <a:gd name="connsiteY84" fmla="*/ 0 h 287226"/>
              <a:gd name="connsiteX85" fmla="*/ 5159135 w 12192001"/>
              <a:gd name="connsiteY85" fmla="*/ 13937 h 287226"/>
              <a:gd name="connsiteX86" fmla="*/ 5259295 w 12192001"/>
              <a:gd name="connsiteY86" fmla="*/ 128590 h 287226"/>
              <a:gd name="connsiteX87" fmla="*/ 5359458 w 12192001"/>
              <a:gd name="connsiteY87" fmla="*/ 13937 h 287226"/>
              <a:gd name="connsiteX88" fmla="*/ 5379078 w 12192001"/>
              <a:gd name="connsiteY88" fmla="*/ 0 h 287226"/>
              <a:gd name="connsiteX89" fmla="*/ 5398193 w 12192001"/>
              <a:gd name="connsiteY89" fmla="*/ 13937 h 287226"/>
              <a:gd name="connsiteX90" fmla="*/ 5498356 w 12192001"/>
              <a:gd name="connsiteY90" fmla="*/ 128590 h 287226"/>
              <a:gd name="connsiteX91" fmla="*/ 5598518 w 12192001"/>
              <a:gd name="connsiteY91" fmla="*/ 13937 h 287226"/>
              <a:gd name="connsiteX92" fmla="*/ 5618136 w 12192001"/>
              <a:gd name="connsiteY92" fmla="*/ 0 h 287226"/>
              <a:gd name="connsiteX93" fmla="*/ 5637252 w 12192001"/>
              <a:gd name="connsiteY93" fmla="*/ 13937 h 287226"/>
              <a:gd name="connsiteX94" fmla="*/ 5737413 w 12192001"/>
              <a:gd name="connsiteY94" fmla="*/ 128590 h 287226"/>
              <a:gd name="connsiteX95" fmla="*/ 5837576 w 12192001"/>
              <a:gd name="connsiteY95" fmla="*/ 13937 h 287226"/>
              <a:gd name="connsiteX96" fmla="*/ 5857195 w 12192001"/>
              <a:gd name="connsiteY96" fmla="*/ 0 h 287226"/>
              <a:gd name="connsiteX97" fmla="*/ 5876311 w 12192001"/>
              <a:gd name="connsiteY97" fmla="*/ 13937 h 287226"/>
              <a:gd name="connsiteX98" fmla="*/ 5976476 w 12192001"/>
              <a:gd name="connsiteY98" fmla="*/ 128590 h 287226"/>
              <a:gd name="connsiteX99" fmla="*/ 6076636 w 12192001"/>
              <a:gd name="connsiteY99" fmla="*/ 13937 h 287226"/>
              <a:gd name="connsiteX100" fmla="*/ 6096254 w 12192001"/>
              <a:gd name="connsiteY100" fmla="*/ 0 h 287226"/>
              <a:gd name="connsiteX101" fmla="*/ 6115370 w 12192001"/>
              <a:gd name="connsiteY101" fmla="*/ 13937 h 287226"/>
              <a:gd name="connsiteX102" fmla="*/ 6215531 w 12192001"/>
              <a:gd name="connsiteY102" fmla="*/ 128590 h 287226"/>
              <a:gd name="connsiteX103" fmla="*/ 6315693 w 12192001"/>
              <a:gd name="connsiteY103" fmla="*/ 13937 h 287226"/>
              <a:gd name="connsiteX104" fmla="*/ 6335312 w 12192001"/>
              <a:gd name="connsiteY104" fmla="*/ 0 h 287226"/>
              <a:gd name="connsiteX105" fmla="*/ 6354428 w 12192001"/>
              <a:gd name="connsiteY105" fmla="*/ 13937 h 287226"/>
              <a:gd name="connsiteX106" fmla="*/ 6454589 w 12192001"/>
              <a:gd name="connsiteY106" fmla="*/ 128590 h 287226"/>
              <a:gd name="connsiteX107" fmla="*/ 6554752 w 12192001"/>
              <a:gd name="connsiteY107" fmla="*/ 13937 h 287226"/>
              <a:gd name="connsiteX108" fmla="*/ 6574371 w 12192001"/>
              <a:gd name="connsiteY108" fmla="*/ 0 h 287226"/>
              <a:gd name="connsiteX109" fmla="*/ 6593487 w 12192001"/>
              <a:gd name="connsiteY109" fmla="*/ 13937 h 287226"/>
              <a:gd name="connsiteX110" fmla="*/ 6693648 w 12192001"/>
              <a:gd name="connsiteY110" fmla="*/ 128590 h 287226"/>
              <a:gd name="connsiteX111" fmla="*/ 6793811 w 12192001"/>
              <a:gd name="connsiteY111" fmla="*/ 13937 h 287226"/>
              <a:gd name="connsiteX112" fmla="*/ 6813430 w 12192001"/>
              <a:gd name="connsiteY112" fmla="*/ 0 h 287226"/>
              <a:gd name="connsiteX113" fmla="*/ 6832546 w 12192001"/>
              <a:gd name="connsiteY113" fmla="*/ 13937 h 287226"/>
              <a:gd name="connsiteX114" fmla="*/ 6932707 w 12192001"/>
              <a:gd name="connsiteY114" fmla="*/ 128590 h 287226"/>
              <a:gd name="connsiteX115" fmla="*/ 7032870 w 12192001"/>
              <a:gd name="connsiteY115" fmla="*/ 13937 h 287226"/>
              <a:gd name="connsiteX116" fmla="*/ 7052489 w 12192001"/>
              <a:gd name="connsiteY116" fmla="*/ 0 h 287226"/>
              <a:gd name="connsiteX117" fmla="*/ 7071605 w 12192001"/>
              <a:gd name="connsiteY117" fmla="*/ 13937 h 287226"/>
              <a:gd name="connsiteX118" fmla="*/ 7171766 w 12192001"/>
              <a:gd name="connsiteY118" fmla="*/ 128590 h 287226"/>
              <a:gd name="connsiteX119" fmla="*/ 7271929 w 12192001"/>
              <a:gd name="connsiteY119" fmla="*/ 13937 h 287226"/>
              <a:gd name="connsiteX120" fmla="*/ 7291548 w 12192001"/>
              <a:gd name="connsiteY120" fmla="*/ 0 h 287226"/>
              <a:gd name="connsiteX121" fmla="*/ 7310664 w 12192001"/>
              <a:gd name="connsiteY121" fmla="*/ 13937 h 287226"/>
              <a:gd name="connsiteX122" fmla="*/ 7410825 w 12192001"/>
              <a:gd name="connsiteY122" fmla="*/ 128590 h 287226"/>
              <a:gd name="connsiteX123" fmla="*/ 7510988 w 12192001"/>
              <a:gd name="connsiteY123" fmla="*/ 13937 h 287226"/>
              <a:gd name="connsiteX124" fmla="*/ 7530607 w 12192001"/>
              <a:gd name="connsiteY124" fmla="*/ 0 h 287226"/>
              <a:gd name="connsiteX125" fmla="*/ 7549723 w 12192001"/>
              <a:gd name="connsiteY125" fmla="*/ 13937 h 287226"/>
              <a:gd name="connsiteX126" fmla="*/ 7649884 w 12192001"/>
              <a:gd name="connsiteY126" fmla="*/ 128590 h 287226"/>
              <a:gd name="connsiteX127" fmla="*/ 7750046 w 12192001"/>
              <a:gd name="connsiteY127" fmla="*/ 13937 h 287226"/>
              <a:gd name="connsiteX128" fmla="*/ 7769665 w 12192001"/>
              <a:gd name="connsiteY128" fmla="*/ 0 h 287226"/>
              <a:gd name="connsiteX129" fmla="*/ 7788781 w 12192001"/>
              <a:gd name="connsiteY129" fmla="*/ 13937 h 287226"/>
              <a:gd name="connsiteX130" fmla="*/ 7888942 w 12192001"/>
              <a:gd name="connsiteY130" fmla="*/ 128590 h 287226"/>
              <a:gd name="connsiteX131" fmla="*/ 7989105 w 12192001"/>
              <a:gd name="connsiteY131" fmla="*/ 13937 h 287226"/>
              <a:gd name="connsiteX132" fmla="*/ 8008724 w 12192001"/>
              <a:gd name="connsiteY132" fmla="*/ 0 h 287226"/>
              <a:gd name="connsiteX133" fmla="*/ 8027840 w 12192001"/>
              <a:gd name="connsiteY133" fmla="*/ 13937 h 287226"/>
              <a:gd name="connsiteX134" fmla="*/ 8128001 w 12192001"/>
              <a:gd name="connsiteY134" fmla="*/ 128590 h 287226"/>
              <a:gd name="connsiteX135" fmla="*/ 8228164 w 12192001"/>
              <a:gd name="connsiteY135" fmla="*/ 13937 h 287226"/>
              <a:gd name="connsiteX136" fmla="*/ 8247783 w 12192001"/>
              <a:gd name="connsiteY136" fmla="*/ 0 h 287226"/>
              <a:gd name="connsiteX137" fmla="*/ 8266899 w 12192001"/>
              <a:gd name="connsiteY137" fmla="*/ 13937 h 287226"/>
              <a:gd name="connsiteX138" fmla="*/ 8367060 w 12192001"/>
              <a:gd name="connsiteY138" fmla="*/ 128590 h 287226"/>
              <a:gd name="connsiteX139" fmla="*/ 8467223 w 12192001"/>
              <a:gd name="connsiteY139" fmla="*/ 13937 h 287226"/>
              <a:gd name="connsiteX140" fmla="*/ 8486842 w 12192001"/>
              <a:gd name="connsiteY140" fmla="*/ 0 h 287226"/>
              <a:gd name="connsiteX141" fmla="*/ 8505957 w 12192001"/>
              <a:gd name="connsiteY141" fmla="*/ 13937 h 287226"/>
              <a:gd name="connsiteX142" fmla="*/ 8606119 w 12192001"/>
              <a:gd name="connsiteY142" fmla="*/ 128590 h 287226"/>
              <a:gd name="connsiteX143" fmla="*/ 8706282 w 12192001"/>
              <a:gd name="connsiteY143" fmla="*/ 13937 h 287226"/>
              <a:gd name="connsiteX144" fmla="*/ 8725901 w 12192001"/>
              <a:gd name="connsiteY144" fmla="*/ 0 h 287226"/>
              <a:gd name="connsiteX145" fmla="*/ 8745016 w 12192001"/>
              <a:gd name="connsiteY145" fmla="*/ 13937 h 287226"/>
              <a:gd name="connsiteX146" fmla="*/ 8845178 w 12192001"/>
              <a:gd name="connsiteY146" fmla="*/ 128590 h 287226"/>
              <a:gd name="connsiteX147" fmla="*/ 8945340 w 12192001"/>
              <a:gd name="connsiteY147" fmla="*/ 13937 h 287226"/>
              <a:gd name="connsiteX148" fmla="*/ 8964959 w 12192001"/>
              <a:gd name="connsiteY148" fmla="*/ 0 h 287226"/>
              <a:gd name="connsiteX149" fmla="*/ 8984074 w 12192001"/>
              <a:gd name="connsiteY149" fmla="*/ 13937 h 287226"/>
              <a:gd name="connsiteX150" fmla="*/ 9084236 w 12192001"/>
              <a:gd name="connsiteY150" fmla="*/ 128590 h 287226"/>
              <a:gd name="connsiteX151" fmla="*/ 9184399 w 12192001"/>
              <a:gd name="connsiteY151" fmla="*/ 13937 h 287226"/>
              <a:gd name="connsiteX152" fmla="*/ 9204018 w 12192001"/>
              <a:gd name="connsiteY152" fmla="*/ 0 h 287226"/>
              <a:gd name="connsiteX153" fmla="*/ 9223133 w 12192001"/>
              <a:gd name="connsiteY153" fmla="*/ 13937 h 287226"/>
              <a:gd name="connsiteX154" fmla="*/ 9323295 w 12192001"/>
              <a:gd name="connsiteY154" fmla="*/ 128590 h 287226"/>
              <a:gd name="connsiteX155" fmla="*/ 9423458 w 12192001"/>
              <a:gd name="connsiteY155" fmla="*/ 13937 h 287226"/>
              <a:gd name="connsiteX156" fmla="*/ 9443077 w 12192001"/>
              <a:gd name="connsiteY156" fmla="*/ 0 h 287226"/>
              <a:gd name="connsiteX157" fmla="*/ 9462192 w 12192001"/>
              <a:gd name="connsiteY157" fmla="*/ 13937 h 287226"/>
              <a:gd name="connsiteX158" fmla="*/ 9562354 w 12192001"/>
              <a:gd name="connsiteY158" fmla="*/ 128590 h 287226"/>
              <a:gd name="connsiteX159" fmla="*/ 9662517 w 12192001"/>
              <a:gd name="connsiteY159" fmla="*/ 13937 h 287226"/>
              <a:gd name="connsiteX160" fmla="*/ 9682136 w 12192001"/>
              <a:gd name="connsiteY160" fmla="*/ 0 h 287226"/>
              <a:gd name="connsiteX161" fmla="*/ 9701251 w 12192001"/>
              <a:gd name="connsiteY161" fmla="*/ 13937 h 287226"/>
              <a:gd name="connsiteX162" fmla="*/ 9801413 w 12192001"/>
              <a:gd name="connsiteY162" fmla="*/ 128590 h 287226"/>
              <a:gd name="connsiteX163" fmla="*/ 9901576 w 12192001"/>
              <a:gd name="connsiteY163" fmla="*/ 13937 h 287226"/>
              <a:gd name="connsiteX164" fmla="*/ 9921195 w 12192001"/>
              <a:gd name="connsiteY164" fmla="*/ 0 h 287226"/>
              <a:gd name="connsiteX165" fmla="*/ 9940310 w 12192001"/>
              <a:gd name="connsiteY165" fmla="*/ 13937 h 287226"/>
              <a:gd name="connsiteX166" fmla="*/ 10040472 w 12192001"/>
              <a:gd name="connsiteY166" fmla="*/ 128590 h 287226"/>
              <a:gd name="connsiteX167" fmla="*/ 10140635 w 12192001"/>
              <a:gd name="connsiteY167" fmla="*/ 13937 h 287226"/>
              <a:gd name="connsiteX168" fmla="*/ 10160254 w 12192001"/>
              <a:gd name="connsiteY168" fmla="*/ 0 h 287226"/>
              <a:gd name="connsiteX169" fmla="*/ 10179369 w 12192001"/>
              <a:gd name="connsiteY169" fmla="*/ 13937 h 287226"/>
              <a:gd name="connsiteX170" fmla="*/ 10279530 w 12192001"/>
              <a:gd name="connsiteY170" fmla="*/ 128590 h 287226"/>
              <a:gd name="connsiteX171" fmla="*/ 10379693 w 12192001"/>
              <a:gd name="connsiteY171" fmla="*/ 13937 h 287226"/>
              <a:gd name="connsiteX172" fmla="*/ 10399312 w 12192001"/>
              <a:gd name="connsiteY172" fmla="*/ 0 h 287226"/>
              <a:gd name="connsiteX173" fmla="*/ 10418427 w 12192001"/>
              <a:gd name="connsiteY173" fmla="*/ 13937 h 287226"/>
              <a:gd name="connsiteX174" fmla="*/ 10518589 w 12192001"/>
              <a:gd name="connsiteY174" fmla="*/ 128590 h 287226"/>
              <a:gd name="connsiteX175" fmla="*/ 10618752 w 12192001"/>
              <a:gd name="connsiteY175" fmla="*/ 13937 h 287226"/>
              <a:gd name="connsiteX176" fmla="*/ 10638371 w 12192001"/>
              <a:gd name="connsiteY176" fmla="*/ 0 h 287226"/>
              <a:gd name="connsiteX177" fmla="*/ 10657486 w 12192001"/>
              <a:gd name="connsiteY177" fmla="*/ 13937 h 287226"/>
              <a:gd name="connsiteX178" fmla="*/ 10757648 w 12192001"/>
              <a:gd name="connsiteY178" fmla="*/ 128590 h 287226"/>
              <a:gd name="connsiteX179" fmla="*/ 10857811 w 12192001"/>
              <a:gd name="connsiteY179" fmla="*/ 13937 h 287226"/>
              <a:gd name="connsiteX180" fmla="*/ 10877430 w 12192001"/>
              <a:gd name="connsiteY180" fmla="*/ 0 h 287226"/>
              <a:gd name="connsiteX181" fmla="*/ 10896545 w 12192001"/>
              <a:gd name="connsiteY181" fmla="*/ 13937 h 287226"/>
              <a:gd name="connsiteX182" fmla="*/ 10996707 w 12192001"/>
              <a:gd name="connsiteY182" fmla="*/ 128590 h 287226"/>
              <a:gd name="connsiteX183" fmla="*/ 11096870 w 12192001"/>
              <a:gd name="connsiteY183" fmla="*/ 13937 h 287226"/>
              <a:gd name="connsiteX184" fmla="*/ 11116489 w 12192001"/>
              <a:gd name="connsiteY184" fmla="*/ 0 h 287226"/>
              <a:gd name="connsiteX185" fmla="*/ 11135604 w 12192001"/>
              <a:gd name="connsiteY185" fmla="*/ 13937 h 287226"/>
              <a:gd name="connsiteX186" fmla="*/ 11235766 w 12192001"/>
              <a:gd name="connsiteY186" fmla="*/ 128590 h 287226"/>
              <a:gd name="connsiteX187" fmla="*/ 11335929 w 12192001"/>
              <a:gd name="connsiteY187" fmla="*/ 13937 h 287226"/>
              <a:gd name="connsiteX188" fmla="*/ 11355548 w 12192001"/>
              <a:gd name="connsiteY188" fmla="*/ 0 h 287226"/>
              <a:gd name="connsiteX189" fmla="*/ 11374663 w 12192001"/>
              <a:gd name="connsiteY189" fmla="*/ 13937 h 287226"/>
              <a:gd name="connsiteX190" fmla="*/ 11474825 w 12192001"/>
              <a:gd name="connsiteY190" fmla="*/ 128590 h 287226"/>
              <a:gd name="connsiteX191" fmla="*/ 11574988 w 12192001"/>
              <a:gd name="connsiteY191" fmla="*/ 13937 h 287226"/>
              <a:gd name="connsiteX192" fmla="*/ 11594607 w 12192001"/>
              <a:gd name="connsiteY192" fmla="*/ 0 h 287226"/>
              <a:gd name="connsiteX193" fmla="*/ 11613722 w 12192001"/>
              <a:gd name="connsiteY193" fmla="*/ 13937 h 287226"/>
              <a:gd name="connsiteX194" fmla="*/ 11713883 w 12192001"/>
              <a:gd name="connsiteY194" fmla="*/ 128590 h 287226"/>
              <a:gd name="connsiteX195" fmla="*/ 11814046 w 12192001"/>
              <a:gd name="connsiteY195" fmla="*/ 13937 h 287226"/>
              <a:gd name="connsiteX196" fmla="*/ 11833665 w 12192001"/>
              <a:gd name="connsiteY196" fmla="*/ 0 h 287226"/>
              <a:gd name="connsiteX197" fmla="*/ 11852780 w 12192001"/>
              <a:gd name="connsiteY197" fmla="*/ 13937 h 287226"/>
              <a:gd name="connsiteX198" fmla="*/ 11952942 w 12192001"/>
              <a:gd name="connsiteY198" fmla="*/ 128590 h 287226"/>
              <a:gd name="connsiteX199" fmla="*/ 12053105 w 12192001"/>
              <a:gd name="connsiteY199" fmla="*/ 13937 h 287226"/>
              <a:gd name="connsiteX200" fmla="*/ 12072724 w 12192001"/>
              <a:gd name="connsiteY200" fmla="*/ 0 h 287226"/>
              <a:gd name="connsiteX201" fmla="*/ 12091839 w 12192001"/>
              <a:gd name="connsiteY201" fmla="*/ 13937 h 287226"/>
              <a:gd name="connsiteX202" fmla="*/ 12192001 w 12192001"/>
              <a:gd name="connsiteY202" fmla="*/ 128590 h 287226"/>
              <a:gd name="connsiteX203" fmla="*/ 12192000 w 12192001"/>
              <a:gd name="connsiteY203" fmla="*/ 128590 h 287226"/>
              <a:gd name="connsiteX204" fmla="*/ 12192000 w 12192001"/>
              <a:gd name="connsiteY204" fmla="*/ 233226 h 287226"/>
              <a:gd name="connsiteX205" fmla="*/ 1 w 12192001"/>
              <a:gd name="connsiteY205" fmla="*/ 233226 h 287226"/>
              <a:gd name="connsiteX206" fmla="*/ 1 w 12192001"/>
              <a:gd name="connsiteY206" fmla="*/ 287226 h 287226"/>
              <a:gd name="connsiteX207" fmla="*/ 0 w 12192001"/>
              <a:gd name="connsiteY207" fmla="*/ 287226 h 287226"/>
              <a:gd name="connsiteX208" fmla="*/ 0 w 12192001"/>
              <a:gd name="connsiteY208" fmla="*/ 244366 h 287226"/>
              <a:gd name="connsiteX209" fmla="*/ 0 w 12192001"/>
              <a:gd name="connsiteY209" fmla="*/ 128590 h 287226"/>
              <a:gd name="connsiteX210" fmla="*/ 5 w 12192001"/>
              <a:gd name="connsiteY210" fmla="*/ 128590 h 287226"/>
              <a:gd name="connsiteX211" fmla="*/ 100169 w 12192001"/>
              <a:gd name="connsiteY211" fmla="*/ 13937 h 287226"/>
              <a:gd name="connsiteX212" fmla="*/ 119788 w 12192001"/>
              <a:gd name="connsiteY212" fmla="*/ 0 h 287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192001" h="287226">
                <a:moveTo>
                  <a:pt x="119788" y="0"/>
                </a:moveTo>
                <a:cubicBezTo>
                  <a:pt x="125490" y="0"/>
                  <a:pt x="131109" y="4646"/>
                  <a:pt x="138903" y="13937"/>
                </a:cubicBezTo>
                <a:lnTo>
                  <a:pt x="239065" y="128590"/>
                </a:lnTo>
                <a:lnTo>
                  <a:pt x="339228" y="13937"/>
                </a:lnTo>
                <a:cubicBezTo>
                  <a:pt x="347358" y="4646"/>
                  <a:pt x="353144" y="0"/>
                  <a:pt x="358847" y="0"/>
                </a:cubicBezTo>
                <a:cubicBezTo>
                  <a:pt x="364549" y="0"/>
                  <a:pt x="370167" y="4646"/>
                  <a:pt x="377962" y="13937"/>
                </a:cubicBezTo>
                <a:lnTo>
                  <a:pt x="478124" y="128590"/>
                </a:lnTo>
                <a:lnTo>
                  <a:pt x="578286" y="13937"/>
                </a:lnTo>
                <a:cubicBezTo>
                  <a:pt x="586417" y="4646"/>
                  <a:pt x="592203" y="0"/>
                  <a:pt x="597906" y="0"/>
                </a:cubicBezTo>
                <a:cubicBezTo>
                  <a:pt x="603608" y="0"/>
                  <a:pt x="609226" y="4646"/>
                  <a:pt x="617021" y="13937"/>
                </a:cubicBezTo>
                <a:lnTo>
                  <a:pt x="717182" y="128590"/>
                </a:lnTo>
                <a:lnTo>
                  <a:pt x="817344" y="13937"/>
                </a:lnTo>
                <a:cubicBezTo>
                  <a:pt x="825474" y="4646"/>
                  <a:pt x="831261" y="0"/>
                  <a:pt x="836964" y="0"/>
                </a:cubicBezTo>
                <a:cubicBezTo>
                  <a:pt x="842666" y="0"/>
                  <a:pt x="848284" y="4646"/>
                  <a:pt x="856079" y="13937"/>
                </a:cubicBezTo>
                <a:lnTo>
                  <a:pt x="956241" y="128590"/>
                </a:lnTo>
                <a:lnTo>
                  <a:pt x="1056404" y="13937"/>
                </a:lnTo>
                <a:cubicBezTo>
                  <a:pt x="1064534" y="4646"/>
                  <a:pt x="1070320" y="0"/>
                  <a:pt x="1076023" y="0"/>
                </a:cubicBezTo>
                <a:cubicBezTo>
                  <a:pt x="1081726" y="0"/>
                  <a:pt x="1087343" y="4646"/>
                  <a:pt x="1095138" y="13937"/>
                </a:cubicBezTo>
                <a:lnTo>
                  <a:pt x="1195299" y="128590"/>
                </a:lnTo>
                <a:lnTo>
                  <a:pt x="1295462" y="13937"/>
                </a:lnTo>
                <a:cubicBezTo>
                  <a:pt x="1303592" y="4646"/>
                  <a:pt x="1309379" y="0"/>
                  <a:pt x="1315082" y="0"/>
                </a:cubicBezTo>
                <a:cubicBezTo>
                  <a:pt x="1320784" y="0"/>
                  <a:pt x="1326403" y="4646"/>
                  <a:pt x="1334197" y="13937"/>
                </a:cubicBezTo>
                <a:lnTo>
                  <a:pt x="1434358" y="128590"/>
                </a:lnTo>
                <a:lnTo>
                  <a:pt x="1534522" y="13937"/>
                </a:lnTo>
                <a:cubicBezTo>
                  <a:pt x="1542652" y="4646"/>
                  <a:pt x="1548438" y="0"/>
                  <a:pt x="1554141" y="0"/>
                </a:cubicBezTo>
                <a:cubicBezTo>
                  <a:pt x="1559843" y="0"/>
                  <a:pt x="1565462" y="4646"/>
                  <a:pt x="1573256" y="13937"/>
                </a:cubicBezTo>
                <a:lnTo>
                  <a:pt x="1673418" y="128590"/>
                </a:lnTo>
                <a:lnTo>
                  <a:pt x="1773581" y="13937"/>
                </a:lnTo>
                <a:cubicBezTo>
                  <a:pt x="1781710" y="4646"/>
                  <a:pt x="1787496" y="0"/>
                  <a:pt x="1793199" y="0"/>
                </a:cubicBezTo>
                <a:cubicBezTo>
                  <a:pt x="1798902" y="0"/>
                  <a:pt x="1804520" y="4646"/>
                  <a:pt x="1812315" y="13937"/>
                </a:cubicBezTo>
                <a:lnTo>
                  <a:pt x="1912477" y="128590"/>
                </a:lnTo>
                <a:lnTo>
                  <a:pt x="2012640" y="13937"/>
                </a:lnTo>
                <a:cubicBezTo>
                  <a:pt x="2020770" y="4646"/>
                  <a:pt x="2026556" y="0"/>
                  <a:pt x="2032259" y="0"/>
                </a:cubicBezTo>
                <a:cubicBezTo>
                  <a:pt x="2037961" y="0"/>
                  <a:pt x="2043580" y="4646"/>
                  <a:pt x="2051374" y="13937"/>
                </a:cubicBezTo>
                <a:lnTo>
                  <a:pt x="2151536" y="128590"/>
                </a:lnTo>
                <a:lnTo>
                  <a:pt x="2251696" y="13937"/>
                </a:lnTo>
                <a:cubicBezTo>
                  <a:pt x="2259827" y="4646"/>
                  <a:pt x="2265612" y="0"/>
                  <a:pt x="2271315" y="0"/>
                </a:cubicBezTo>
                <a:cubicBezTo>
                  <a:pt x="2277018" y="0"/>
                  <a:pt x="2282636" y="4646"/>
                  <a:pt x="2290431" y="13937"/>
                </a:cubicBezTo>
                <a:lnTo>
                  <a:pt x="2390592" y="128590"/>
                </a:lnTo>
                <a:lnTo>
                  <a:pt x="2490755" y="13937"/>
                </a:lnTo>
                <a:cubicBezTo>
                  <a:pt x="2498885" y="4646"/>
                  <a:pt x="2504671" y="0"/>
                  <a:pt x="2510374" y="0"/>
                </a:cubicBezTo>
                <a:cubicBezTo>
                  <a:pt x="2516077" y="0"/>
                  <a:pt x="2521696" y="4646"/>
                  <a:pt x="2529490" y="13937"/>
                </a:cubicBezTo>
                <a:lnTo>
                  <a:pt x="2629651" y="128590"/>
                </a:lnTo>
                <a:lnTo>
                  <a:pt x="2729815" y="13937"/>
                </a:lnTo>
                <a:cubicBezTo>
                  <a:pt x="2737946" y="4646"/>
                  <a:pt x="2743730" y="0"/>
                  <a:pt x="2749433" y="0"/>
                </a:cubicBezTo>
                <a:cubicBezTo>
                  <a:pt x="2755137" y="0"/>
                  <a:pt x="2760756" y="4646"/>
                  <a:pt x="2768549" y="13937"/>
                </a:cubicBezTo>
                <a:lnTo>
                  <a:pt x="2868711" y="128590"/>
                </a:lnTo>
                <a:lnTo>
                  <a:pt x="2968874" y="13937"/>
                </a:lnTo>
                <a:cubicBezTo>
                  <a:pt x="2977004" y="4646"/>
                  <a:pt x="2982789" y="0"/>
                  <a:pt x="2988493" y="0"/>
                </a:cubicBezTo>
                <a:cubicBezTo>
                  <a:pt x="2994195" y="0"/>
                  <a:pt x="2999814" y="4646"/>
                  <a:pt x="3007609" y="13937"/>
                </a:cubicBezTo>
                <a:lnTo>
                  <a:pt x="3107771" y="128590"/>
                </a:lnTo>
                <a:lnTo>
                  <a:pt x="3207933" y="13937"/>
                </a:lnTo>
                <a:cubicBezTo>
                  <a:pt x="3216062" y="4646"/>
                  <a:pt x="3221849" y="0"/>
                  <a:pt x="3227551" y="0"/>
                </a:cubicBezTo>
                <a:cubicBezTo>
                  <a:pt x="3233254" y="0"/>
                  <a:pt x="3238872" y="4646"/>
                  <a:pt x="3246667" y="13937"/>
                </a:cubicBezTo>
                <a:lnTo>
                  <a:pt x="3346827" y="128590"/>
                </a:lnTo>
                <a:lnTo>
                  <a:pt x="3446991" y="13937"/>
                </a:lnTo>
                <a:cubicBezTo>
                  <a:pt x="3455123" y="4646"/>
                  <a:pt x="3460909" y="0"/>
                  <a:pt x="3466611" y="0"/>
                </a:cubicBezTo>
                <a:cubicBezTo>
                  <a:pt x="3472313" y="0"/>
                  <a:pt x="3477931" y="4646"/>
                  <a:pt x="3485727" y="13937"/>
                </a:cubicBezTo>
                <a:lnTo>
                  <a:pt x="3585888" y="128590"/>
                </a:lnTo>
                <a:lnTo>
                  <a:pt x="3686049" y="13937"/>
                </a:lnTo>
                <a:cubicBezTo>
                  <a:pt x="3694179" y="4646"/>
                  <a:pt x="3699966" y="0"/>
                  <a:pt x="3705668" y="0"/>
                </a:cubicBezTo>
                <a:cubicBezTo>
                  <a:pt x="3711371" y="0"/>
                  <a:pt x="3716990" y="4646"/>
                  <a:pt x="3724784" y="13937"/>
                </a:cubicBezTo>
                <a:lnTo>
                  <a:pt x="3824945" y="128590"/>
                </a:lnTo>
                <a:lnTo>
                  <a:pt x="3925109" y="13937"/>
                </a:lnTo>
                <a:cubicBezTo>
                  <a:pt x="3933238" y="4646"/>
                  <a:pt x="3939025" y="0"/>
                  <a:pt x="3944727" y="0"/>
                </a:cubicBezTo>
                <a:cubicBezTo>
                  <a:pt x="3950429" y="0"/>
                  <a:pt x="3956049" y="4646"/>
                  <a:pt x="3963843" y="13937"/>
                </a:cubicBezTo>
                <a:lnTo>
                  <a:pt x="4064004" y="128590"/>
                </a:lnTo>
                <a:lnTo>
                  <a:pt x="4164166" y="13937"/>
                </a:lnTo>
                <a:cubicBezTo>
                  <a:pt x="4172297" y="4646"/>
                  <a:pt x="4178083" y="0"/>
                  <a:pt x="4183786" y="0"/>
                </a:cubicBezTo>
                <a:cubicBezTo>
                  <a:pt x="4189488" y="0"/>
                  <a:pt x="4195104" y="4646"/>
                  <a:pt x="4202899" y="13937"/>
                </a:cubicBezTo>
                <a:lnTo>
                  <a:pt x="4303061" y="128590"/>
                </a:lnTo>
                <a:lnTo>
                  <a:pt x="4403224" y="13937"/>
                </a:lnTo>
                <a:cubicBezTo>
                  <a:pt x="4411353" y="4646"/>
                  <a:pt x="4417139" y="0"/>
                  <a:pt x="4422842" y="0"/>
                </a:cubicBezTo>
                <a:cubicBezTo>
                  <a:pt x="4428544" y="0"/>
                  <a:pt x="4434163" y="4646"/>
                  <a:pt x="4441959" y="13937"/>
                </a:cubicBezTo>
                <a:lnTo>
                  <a:pt x="4542120" y="128590"/>
                </a:lnTo>
                <a:lnTo>
                  <a:pt x="4642282" y="13937"/>
                </a:lnTo>
                <a:cubicBezTo>
                  <a:pt x="4650413" y="4646"/>
                  <a:pt x="4656198" y="0"/>
                  <a:pt x="4661902" y="0"/>
                </a:cubicBezTo>
                <a:cubicBezTo>
                  <a:pt x="4667603" y="0"/>
                  <a:pt x="4673223" y="4646"/>
                  <a:pt x="4681017" y="13937"/>
                </a:cubicBezTo>
                <a:lnTo>
                  <a:pt x="4781178" y="128590"/>
                </a:lnTo>
                <a:lnTo>
                  <a:pt x="4881340" y="13937"/>
                </a:lnTo>
                <a:cubicBezTo>
                  <a:pt x="4889471" y="4646"/>
                  <a:pt x="4895256" y="0"/>
                  <a:pt x="4900959" y="0"/>
                </a:cubicBezTo>
                <a:cubicBezTo>
                  <a:pt x="4906662" y="0"/>
                  <a:pt x="4912281" y="4646"/>
                  <a:pt x="4920078" y="13937"/>
                </a:cubicBezTo>
                <a:lnTo>
                  <a:pt x="5020236" y="128590"/>
                </a:lnTo>
                <a:lnTo>
                  <a:pt x="5120399" y="13937"/>
                </a:lnTo>
                <a:cubicBezTo>
                  <a:pt x="5128529" y="4646"/>
                  <a:pt x="5134315" y="0"/>
                  <a:pt x="5140021" y="0"/>
                </a:cubicBezTo>
                <a:cubicBezTo>
                  <a:pt x="5145721" y="0"/>
                  <a:pt x="5151339" y="4646"/>
                  <a:pt x="5159135" y="13937"/>
                </a:cubicBezTo>
                <a:lnTo>
                  <a:pt x="5259295" y="128590"/>
                </a:lnTo>
                <a:lnTo>
                  <a:pt x="5359458" y="13937"/>
                </a:lnTo>
                <a:cubicBezTo>
                  <a:pt x="5367588" y="4646"/>
                  <a:pt x="5373375" y="0"/>
                  <a:pt x="5379078" y="0"/>
                </a:cubicBezTo>
                <a:cubicBezTo>
                  <a:pt x="5384781" y="0"/>
                  <a:pt x="5390400" y="4646"/>
                  <a:pt x="5398193" y="13937"/>
                </a:cubicBezTo>
                <a:lnTo>
                  <a:pt x="5498356" y="128590"/>
                </a:lnTo>
                <a:lnTo>
                  <a:pt x="5598518" y="13937"/>
                </a:lnTo>
                <a:cubicBezTo>
                  <a:pt x="5606647" y="4646"/>
                  <a:pt x="5612434" y="0"/>
                  <a:pt x="5618136" y="0"/>
                </a:cubicBezTo>
                <a:cubicBezTo>
                  <a:pt x="5623838" y="0"/>
                  <a:pt x="5629457" y="4646"/>
                  <a:pt x="5637252" y="13937"/>
                </a:cubicBezTo>
                <a:lnTo>
                  <a:pt x="5737413" y="128590"/>
                </a:lnTo>
                <a:lnTo>
                  <a:pt x="5837576" y="13937"/>
                </a:lnTo>
                <a:cubicBezTo>
                  <a:pt x="5845706" y="4646"/>
                  <a:pt x="5851492" y="0"/>
                  <a:pt x="5857195" y="0"/>
                </a:cubicBezTo>
                <a:cubicBezTo>
                  <a:pt x="5862897" y="0"/>
                  <a:pt x="5868516" y="4646"/>
                  <a:pt x="5876311" y="13937"/>
                </a:cubicBezTo>
                <a:lnTo>
                  <a:pt x="5976476" y="128590"/>
                </a:lnTo>
                <a:lnTo>
                  <a:pt x="6076636" y="13937"/>
                </a:lnTo>
                <a:cubicBezTo>
                  <a:pt x="6084765" y="4646"/>
                  <a:pt x="6090551" y="0"/>
                  <a:pt x="6096254" y="0"/>
                </a:cubicBezTo>
                <a:cubicBezTo>
                  <a:pt x="6101956" y="0"/>
                  <a:pt x="6107575" y="4646"/>
                  <a:pt x="6115370" y="13937"/>
                </a:cubicBezTo>
                <a:lnTo>
                  <a:pt x="6215531" y="128590"/>
                </a:lnTo>
                <a:lnTo>
                  <a:pt x="6315693" y="13937"/>
                </a:lnTo>
                <a:cubicBezTo>
                  <a:pt x="6323823" y="4646"/>
                  <a:pt x="6329609" y="0"/>
                  <a:pt x="6335312" y="0"/>
                </a:cubicBezTo>
                <a:cubicBezTo>
                  <a:pt x="6341014" y="0"/>
                  <a:pt x="6346633" y="4646"/>
                  <a:pt x="6354428" y="13937"/>
                </a:cubicBezTo>
                <a:lnTo>
                  <a:pt x="6454589" y="128590"/>
                </a:lnTo>
                <a:lnTo>
                  <a:pt x="6554752" y="13937"/>
                </a:lnTo>
                <a:cubicBezTo>
                  <a:pt x="6562882" y="4646"/>
                  <a:pt x="6568668" y="0"/>
                  <a:pt x="6574371" y="0"/>
                </a:cubicBezTo>
                <a:cubicBezTo>
                  <a:pt x="6580073" y="0"/>
                  <a:pt x="6585692" y="4646"/>
                  <a:pt x="6593487" y="13937"/>
                </a:cubicBezTo>
                <a:lnTo>
                  <a:pt x="6693648" y="128590"/>
                </a:lnTo>
                <a:lnTo>
                  <a:pt x="6793811" y="13937"/>
                </a:lnTo>
                <a:cubicBezTo>
                  <a:pt x="6801941" y="4646"/>
                  <a:pt x="6807727" y="0"/>
                  <a:pt x="6813430" y="0"/>
                </a:cubicBezTo>
                <a:cubicBezTo>
                  <a:pt x="6819132" y="0"/>
                  <a:pt x="6824751" y="4646"/>
                  <a:pt x="6832546" y="13937"/>
                </a:cubicBezTo>
                <a:lnTo>
                  <a:pt x="6932707" y="128590"/>
                </a:lnTo>
                <a:lnTo>
                  <a:pt x="7032870" y="13937"/>
                </a:lnTo>
                <a:cubicBezTo>
                  <a:pt x="7041000" y="4646"/>
                  <a:pt x="7046786" y="0"/>
                  <a:pt x="7052489" y="0"/>
                </a:cubicBezTo>
                <a:cubicBezTo>
                  <a:pt x="7058191" y="0"/>
                  <a:pt x="7063810" y="4646"/>
                  <a:pt x="7071605" y="13937"/>
                </a:cubicBezTo>
                <a:lnTo>
                  <a:pt x="7171766" y="128590"/>
                </a:lnTo>
                <a:lnTo>
                  <a:pt x="7271929" y="13937"/>
                </a:lnTo>
                <a:cubicBezTo>
                  <a:pt x="7280059" y="4646"/>
                  <a:pt x="7285845" y="0"/>
                  <a:pt x="7291548" y="0"/>
                </a:cubicBezTo>
                <a:cubicBezTo>
                  <a:pt x="7297250" y="0"/>
                  <a:pt x="7302869" y="4646"/>
                  <a:pt x="7310664" y="13937"/>
                </a:cubicBezTo>
                <a:lnTo>
                  <a:pt x="7410825" y="128590"/>
                </a:lnTo>
                <a:lnTo>
                  <a:pt x="7510988" y="13937"/>
                </a:lnTo>
                <a:cubicBezTo>
                  <a:pt x="7519118" y="4646"/>
                  <a:pt x="7524904" y="0"/>
                  <a:pt x="7530607" y="0"/>
                </a:cubicBezTo>
                <a:cubicBezTo>
                  <a:pt x="7536309" y="0"/>
                  <a:pt x="7541928" y="4646"/>
                  <a:pt x="7549723" y="13937"/>
                </a:cubicBezTo>
                <a:lnTo>
                  <a:pt x="7649884" y="128590"/>
                </a:lnTo>
                <a:lnTo>
                  <a:pt x="7750046" y="13937"/>
                </a:lnTo>
                <a:cubicBezTo>
                  <a:pt x="7758176" y="4646"/>
                  <a:pt x="7763962" y="0"/>
                  <a:pt x="7769665" y="0"/>
                </a:cubicBezTo>
                <a:cubicBezTo>
                  <a:pt x="7775367" y="0"/>
                  <a:pt x="7780986" y="4646"/>
                  <a:pt x="7788781" y="13937"/>
                </a:cubicBezTo>
                <a:lnTo>
                  <a:pt x="7888942" y="128590"/>
                </a:lnTo>
                <a:lnTo>
                  <a:pt x="7989105" y="13937"/>
                </a:lnTo>
                <a:cubicBezTo>
                  <a:pt x="7997235" y="4646"/>
                  <a:pt x="8003021" y="0"/>
                  <a:pt x="8008724" y="0"/>
                </a:cubicBezTo>
                <a:cubicBezTo>
                  <a:pt x="8014426" y="0"/>
                  <a:pt x="8020045" y="4646"/>
                  <a:pt x="8027840" y="13937"/>
                </a:cubicBezTo>
                <a:lnTo>
                  <a:pt x="8128001" y="128590"/>
                </a:lnTo>
                <a:lnTo>
                  <a:pt x="8228164" y="13937"/>
                </a:lnTo>
                <a:cubicBezTo>
                  <a:pt x="8236294" y="4646"/>
                  <a:pt x="8242080" y="0"/>
                  <a:pt x="8247783" y="0"/>
                </a:cubicBezTo>
                <a:cubicBezTo>
                  <a:pt x="8253485" y="0"/>
                  <a:pt x="8259104" y="4646"/>
                  <a:pt x="8266899" y="13937"/>
                </a:cubicBezTo>
                <a:lnTo>
                  <a:pt x="8367060" y="128590"/>
                </a:lnTo>
                <a:lnTo>
                  <a:pt x="8467223" y="13937"/>
                </a:lnTo>
                <a:cubicBezTo>
                  <a:pt x="8475353" y="4646"/>
                  <a:pt x="8481139" y="0"/>
                  <a:pt x="8486842" y="0"/>
                </a:cubicBezTo>
                <a:cubicBezTo>
                  <a:pt x="8492544" y="0"/>
                  <a:pt x="8498163" y="4646"/>
                  <a:pt x="8505957" y="13937"/>
                </a:cubicBezTo>
                <a:lnTo>
                  <a:pt x="8606119" y="128590"/>
                </a:lnTo>
                <a:lnTo>
                  <a:pt x="8706282" y="13937"/>
                </a:lnTo>
                <a:cubicBezTo>
                  <a:pt x="8714412" y="4646"/>
                  <a:pt x="8720198" y="0"/>
                  <a:pt x="8725901" y="0"/>
                </a:cubicBezTo>
                <a:cubicBezTo>
                  <a:pt x="8731603" y="0"/>
                  <a:pt x="8737222" y="4646"/>
                  <a:pt x="8745016" y="13937"/>
                </a:cubicBezTo>
                <a:lnTo>
                  <a:pt x="8845178" y="128590"/>
                </a:lnTo>
                <a:lnTo>
                  <a:pt x="8945340" y="13937"/>
                </a:lnTo>
                <a:cubicBezTo>
                  <a:pt x="8953470" y="4646"/>
                  <a:pt x="8959256" y="0"/>
                  <a:pt x="8964959" y="0"/>
                </a:cubicBezTo>
                <a:cubicBezTo>
                  <a:pt x="8970661" y="0"/>
                  <a:pt x="8976280" y="4646"/>
                  <a:pt x="8984074" y="13937"/>
                </a:cubicBezTo>
                <a:lnTo>
                  <a:pt x="9084236" y="128590"/>
                </a:lnTo>
                <a:lnTo>
                  <a:pt x="9184399" y="13937"/>
                </a:lnTo>
                <a:cubicBezTo>
                  <a:pt x="9192529" y="4646"/>
                  <a:pt x="9198315" y="0"/>
                  <a:pt x="9204018" y="0"/>
                </a:cubicBezTo>
                <a:cubicBezTo>
                  <a:pt x="9209720" y="0"/>
                  <a:pt x="9215338" y="4646"/>
                  <a:pt x="9223133" y="13937"/>
                </a:cubicBezTo>
                <a:lnTo>
                  <a:pt x="9323295" y="128590"/>
                </a:lnTo>
                <a:lnTo>
                  <a:pt x="9423458" y="13937"/>
                </a:lnTo>
                <a:cubicBezTo>
                  <a:pt x="9431588" y="4646"/>
                  <a:pt x="9437374" y="0"/>
                  <a:pt x="9443077" y="0"/>
                </a:cubicBezTo>
                <a:cubicBezTo>
                  <a:pt x="9448779" y="0"/>
                  <a:pt x="9454397" y="4646"/>
                  <a:pt x="9462192" y="13937"/>
                </a:cubicBezTo>
                <a:lnTo>
                  <a:pt x="9562354" y="128590"/>
                </a:lnTo>
                <a:lnTo>
                  <a:pt x="9662517" y="13937"/>
                </a:lnTo>
                <a:cubicBezTo>
                  <a:pt x="9670647" y="4646"/>
                  <a:pt x="9676433" y="0"/>
                  <a:pt x="9682136" y="0"/>
                </a:cubicBezTo>
                <a:cubicBezTo>
                  <a:pt x="9687838" y="0"/>
                  <a:pt x="9693456" y="4646"/>
                  <a:pt x="9701251" y="13937"/>
                </a:cubicBezTo>
                <a:lnTo>
                  <a:pt x="9801413" y="128590"/>
                </a:lnTo>
                <a:lnTo>
                  <a:pt x="9901576" y="13937"/>
                </a:lnTo>
                <a:cubicBezTo>
                  <a:pt x="9909706" y="4646"/>
                  <a:pt x="9915492" y="0"/>
                  <a:pt x="9921195" y="0"/>
                </a:cubicBezTo>
                <a:cubicBezTo>
                  <a:pt x="9926897" y="0"/>
                  <a:pt x="9932515" y="4646"/>
                  <a:pt x="9940310" y="13937"/>
                </a:cubicBezTo>
                <a:lnTo>
                  <a:pt x="10040472" y="128590"/>
                </a:lnTo>
                <a:lnTo>
                  <a:pt x="10140635" y="13937"/>
                </a:lnTo>
                <a:cubicBezTo>
                  <a:pt x="10148765" y="4646"/>
                  <a:pt x="10154551" y="0"/>
                  <a:pt x="10160254" y="0"/>
                </a:cubicBezTo>
                <a:cubicBezTo>
                  <a:pt x="10165956" y="0"/>
                  <a:pt x="10171575" y="4646"/>
                  <a:pt x="10179369" y="13937"/>
                </a:cubicBezTo>
                <a:lnTo>
                  <a:pt x="10279530" y="128590"/>
                </a:lnTo>
                <a:lnTo>
                  <a:pt x="10379693" y="13937"/>
                </a:lnTo>
                <a:cubicBezTo>
                  <a:pt x="10387823" y="4646"/>
                  <a:pt x="10393609" y="0"/>
                  <a:pt x="10399312" y="0"/>
                </a:cubicBezTo>
                <a:cubicBezTo>
                  <a:pt x="10405014" y="0"/>
                  <a:pt x="10410633" y="4646"/>
                  <a:pt x="10418427" y="13937"/>
                </a:cubicBezTo>
                <a:lnTo>
                  <a:pt x="10518589" y="128590"/>
                </a:lnTo>
                <a:lnTo>
                  <a:pt x="10618752" y="13937"/>
                </a:lnTo>
                <a:cubicBezTo>
                  <a:pt x="10626882" y="4646"/>
                  <a:pt x="10632668" y="0"/>
                  <a:pt x="10638371" y="0"/>
                </a:cubicBezTo>
                <a:cubicBezTo>
                  <a:pt x="10644073" y="0"/>
                  <a:pt x="10649692" y="4646"/>
                  <a:pt x="10657486" y="13937"/>
                </a:cubicBezTo>
                <a:lnTo>
                  <a:pt x="10757648" y="128590"/>
                </a:lnTo>
                <a:lnTo>
                  <a:pt x="10857811" y="13937"/>
                </a:lnTo>
                <a:cubicBezTo>
                  <a:pt x="10865941" y="4646"/>
                  <a:pt x="10871727" y="0"/>
                  <a:pt x="10877430" y="0"/>
                </a:cubicBezTo>
                <a:cubicBezTo>
                  <a:pt x="10883132" y="0"/>
                  <a:pt x="10888750" y="4646"/>
                  <a:pt x="10896545" y="13937"/>
                </a:cubicBezTo>
                <a:lnTo>
                  <a:pt x="10996707" y="128590"/>
                </a:lnTo>
                <a:lnTo>
                  <a:pt x="11096870" y="13937"/>
                </a:lnTo>
                <a:cubicBezTo>
                  <a:pt x="11105000" y="4646"/>
                  <a:pt x="11110786" y="0"/>
                  <a:pt x="11116489" y="0"/>
                </a:cubicBezTo>
                <a:cubicBezTo>
                  <a:pt x="11122191" y="0"/>
                  <a:pt x="11127810" y="4646"/>
                  <a:pt x="11135604" y="13937"/>
                </a:cubicBezTo>
                <a:lnTo>
                  <a:pt x="11235766" y="128590"/>
                </a:lnTo>
                <a:lnTo>
                  <a:pt x="11335929" y="13937"/>
                </a:lnTo>
                <a:cubicBezTo>
                  <a:pt x="11344059" y="4646"/>
                  <a:pt x="11349845" y="0"/>
                  <a:pt x="11355548" y="0"/>
                </a:cubicBezTo>
                <a:cubicBezTo>
                  <a:pt x="11361250" y="0"/>
                  <a:pt x="11366868" y="4646"/>
                  <a:pt x="11374663" y="13937"/>
                </a:cubicBezTo>
                <a:lnTo>
                  <a:pt x="11474825" y="128590"/>
                </a:lnTo>
                <a:lnTo>
                  <a:pt x="11574988" y="13937"/>
                </a:lnTo>
                <a:cubicBezTo>
                  <a:pt x="11583118" y="4646"/>
                  <a:pt x="11588904" y="0"/>
                  <a:pt x="11594607" y="0"/>
                </a:cubicBezTo>
                <a:cubicBezTo>
                  <a:pt x="11600309" y="0"/>
                  <a:pt x="11605928" y="4646"/>
                  <a:pt x="11613722" y="13937"/>
                </a:cubicBezTo>
                <a:lnTo>
                  <a:pt x="11713883" y="128590"/>
                </a:lnTo>
                <a:lnTo>
                  <a:pt x="11814046" y="13937"/>
                </a:lnTo>
                <a:cubicBezTo>
                  <a:pt x="11822176" y="4646"/>
                  <a:pt x="11827962" y="0"/>
                  <a:pt x="11833665" y="0"/>
                </a:cubicBezTo>
                <a:cubicBezTo>
                  <a:pt x="11839367" y="0"/>
                  <a:pt x="11844986" y="4646"/>
                  <a:pt x="11852780" y="13937"/>
                </a:cubicBezTo>
                <a:lnTo>
                  <a:pt x="11952942" y="128590"/>
                </a:lnTo>
                <a:lnTo>
                  <a:pt x="12053105" y="13937"/>
                </a:lnTo>
                <a:cubicBezTo>
                  <a:pt x="12061235" y="4646"/>
                  <a:pt x="12067021" y="0"/>
                  <a:pt x="12072724" y="0"/>
                </a:cubicBezTo>
                <a:cubicBezTo>
                  <a:pt x="12078426" y="0"/>
                  <a:pt x="12084045" y="4646"/>
                  <a:pt x="12091839" y="13937"/>
                </a:cubicBezTo>
                <a:lnTo>
                  <a:pt x="12192001" y="128590"/>
                </a:lnTo>
                <a:lnTo>
                  <a:pt x="12192000" y="128590"/>
                </a:lnTo>
                <a:lnTo>
                  <a:pt x="12192000" y="233226"/>
                </a:lnTo>
                <a:lnTo>
                  <a:pt x="1" y="233226"/>
                </a:lnTo>
                <a:lnTo>
                  <a:pt x="1" y="287226"/>
                </a:lnTo>
                <a:lnTo>
                  <a:pt x="0" y="287226"/>
                </a:lnTo>
                <a:lnTo>
                  <a:pt x="0" y="244366"/>
                </a:lnTo>
                <a:lnTo>
                  <a:pt x="0" y="128590"/>
                </a:lnTo>
                <a:lnTo>
                  <a:pt x="5" y="128590"/>
                </a:lnTo>
                <a:lnTo>
                  <a:pt x="100169" y="13937"/>
                </a:lnTo>
                <a:cubicBezTo>
                  <a:pt x="108299" y="4646"/>
                  <a:pt x="114085" y="0"/>
                  <a:pt x="1197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rot="10800000">
            <a:off x="0" y="1809680"/>
            <a:ext cx="12192001" cy="244366"/>
          </a:xfrm>
          <a:custGeom>
            <a:avLst/>
            <a:gdLst>
              <a:gd name="connsiteX0" fmla="*/ 119788 w 12192001"/>
              <a:gd name="connsiteY0" fmla="*/ 0 h 287226"/>
              <a:gd name="connsiteX1" fmla="*/ 138903 w 12192001"/>
              <a:gd name="connsiteY1" fmla="*/ 13937 h 287226"/>
              <a:gd name="connsiteX2" fmla="*/ 239065 w 12192001"/>
              <a:gd name="connsiteY2" fmla="*/ 128590 h 287226"/>
              <a:gd name="connsiteX3" fmla="*/ 339228 w 12192001"/>
              <a:gd name="connsiteY3" fmla="*/ 13937 h 287226"/>
              <a:gd name="connsiteX4" fmla="*/ 358847 w 12192001"/>
              <a:gd name="connsiteY4" fmla="*/ 0 h 287226"/>
              <a:gd name="connsiteX5" fmla="*/ 377962 w 12192001"/>
              <a:gd name="connsiteY5" fmla="*/ 13937 h 287226"/>
              <a:gd name="connsiteX6" fmla="*/ 478124 w 12192001"/>
              <a:gd name="connsiteY6" fmla="*/ 128590 h 287226"/>
              <a:gd name="connsiteX7" fmla="*/ 578286 w 12192001"/>
              <a:gd name="connsiteY7" fmla="*/ 13937 h 287226"/>
              <a:gd name="connsiteX8" fmla="*/ 597906 w 12192001"/>
              <a:gd name="connsiteY8" fmla="*/ 0 h 287226"/>
              <a:gd name="connsiteX9" fmla="*/ 617021 w 12192001"/>
              <a:gd name="connsiteY9" fmla="*/ 13937 h 287226"/>
              <a:gd name="connsiteX10" fmla="*/ 717182 w 12192001"/>
              <a:gd name="connsiteY10" fmla="*/ 128590 h 287226"/>
              <a:gd name="connsiteX11" fmla="*/ 817344 w 12192001"/>
              <a:gd name="connsiteY11" fmla="*/ 13937 h 287226"/>
              <a:gd name="connsiteX12" fmla="*/ 836964 w 12192001"/>
              <a:gd name="connsiteY12" fmla="*/ 0 h 287226"/>
              <a:gd name="connsiteX13" fmla="*/ 856079 w 12192001"/>
              <a:gd name="connsiteY13" fmla="*/ 13937 h 287226"/>
              <a:gd name="connsiteX14" fmla="*/ 956241 w 12192001"/>
              <a:gd name="connsiteY14" fmla="*/ 128590 h 287226"/>
              <a:gd name="connsiteX15" fmla="*/ 1056404 w 12192001"/>
              <a:gd name="connsiteY15" fmla="*/ 13937 h 287226"/>
              <a:gd name="connsiteX16" fmla="*/ 1076023 w 12192001"/>
              <a:gd name="connsiteY16" fmla="*/ 0 h 287226"/>
              <a:gd name="connsiteX17" fmla="*/ 1095138 w 12192001"/>
              <a:gd name="connsiteY17" fmla="*/ 13937 h 287226"/>
              <a:gd name="connsiteX18" fmla="*/ 1195299 w 12192001"/>
              <a:gd name="connsiteY18" fmla="*/ 128590 h 287226"/>
              <a:gd name="connsiteX19" fmla="*/ 1295462 w 12192001"/>
              <a:gd name="connsiteY19" fmla="*/ 13937 h 287226"/>
              <a:gd name="connsiteX20" fmla="*/ 1315082 w 12192001"/>
              <a:gd name="connsiteY20" fmla="*/ 0 h 287226"/>
              <a:gd name="connsiteX21" fmla="*/ 1334197 w 12192001"/>
              <a:gd name="connsiteY21" fmla="*/ 13937 h 287226"/>
              <a:gd name="connsiteX22" fmla="*/ 1434358 w 12192001"/>
              <a:gd name="connsiteY22" fmla="*/ 128590 h 287226"/>
              <a:gd name="connsiteX23" fmla="*/ 1534522 w 12192001"/>
              <a:gd name="connsiteY23" fmla="*/ 13937 h 287226"/>
              <a:gd name="connsiteX24" fmla="*/ 1554141 w 12192001"/>
              <a:gd name="connsiteY24" fmla="*/ 0 h 287226"/>
              <a:gd name="connsiteX25" fmla="*/ 1573256 w 12192001"/>
              <a:gd name="connsiteY25" fmla="*/ 13937 h 287226"/>
              <a:gd name="connsiteX26" fmla="*/ 1673418 w 12192001"/>
              <a:gd name="connsiteY26" fmla="*/ 128590 h 287226"/>
              <a:gd name="connsiteX27" fmla="*/ 1773581 w 12192001"/>
              <a:gd name="connsiteY27" fmla="*/ 13937 h 287226"/>
              <a:gd name="connsiteX28" fmla="*/ 1793199 w 12192001"/>
              <a:gd name="connsiteY28" fmla="*/ 0 h 287226"/>
              <a:gd name="connsiteX29" fmla="*/ 1812315 w 12192001"/>
              <a:gd name="connsiteY29" fmla="*/ 13937 h 287226"/>
              <a:gd name="connsiteX30" fmla="*/ 1912477 w 12192001"/>
              <a:gd name="connsiteY30" fmla="*/ 128590 h 287226"/>
              <a:gd name="connsiteX31" fmla="*/ 2012640 w 12192001"/>
              <a:gd name="connsiteY31" fmla="*/ 13937 h 287226"/>
              <a:gd name="connsiteX32" fmla="*/ 2032259 w 12192001"/>
              <a:gd name="connsiteY32" fmla="*/ 0 h 287226"/>
              <a:gd name="connsiteX33" fmla="*/ 2051374 w 12192001"/>
              <a:gd name="connsiteY33" fmla="*/ 13937 h 287226"/>
              <a:gd name="connsiteX34" fmla="*/ 2151536 w 12192001"/>
              <a:gd name="connsiteY34" fmla="*/ 128590 h 287226"/>
              <a:gd name="connsiteX35" fmla="*/ 2251696 w 12192001"/>
              <a:gd name="connsiteY35" fmla="*/ 13937 h 287226"/>
              <a:gd name="connsiteX36" fmla="*/ 2271315 w 12192001"/>
              <a:gd name="connsiteY36" fmla="*/ 0 h 287226"/>
              <a:gd name="connsiteX37" fmla="*/ 2290431 w 12192001"/>
              <a:gd name="connsiteY37" fmla="*/ 13937 h 287226"/>
              <a:gd name="connsiteX38" fmla="*/ 2390592 w 12192001"/>
              <a:gd name="connsiteY38" fmla="*/ 128590 h 287226"/>
              <a:gd name="connsiteX39" fmla="*/ 2490755 w 12192001"/>
              <a:gd name="connsiteY39" fmla="*/ 13937 h 287226"/>
              <a:gd name="connsiteX40" fmla="*/ 2510374 w 12192001"/>
              <a:gd name="connsiteY40" fmla="*/ 0 h 287226"/>
              <a:gd name="connsiteX41" fmla="*/ 2529490 w 12192001"/>
              <a:gd name="connsiteY41" fmla="*/ 13937 h 287226"/>
              <a:gd name="connsiteX42" fmla="*/ 2629651 w 12192001"/>
              <a:gd name="connsiteY42" fmla="*/ 128590 h 287226"/>
              <a:gd name="connsiteX43" fmla="*/ 2729815 w 12192001"/>
              <a:gd name="connsiteY43" fmla="*/ 13937 h 287226"/>
              <a:gd name="connsiteX44" fmla="*/ 2749433 w 12192001"/>
              <a:gd name="connsiteY44" fmla="*/ 0 h 287226"/>
              <a:gd name="connsiteX45" fmla="*/ 2768549 w 12192001"/>
              <a:gd name="connsiteY45" fmla="*/ 13937 h 287226"/>
              <a:gd name="connsiteX46" fmla="*/ 2868711 w 12192001"/>
              <a:gd name="connsiteY46" fmla="*/ 128590 h 287226"/>
              <a:gd name="connsiteX47" fmla="*/ 2968874 w 12192001"/>
              <a:gd name="connsiteY47" fmla="*/ 13937 h 287226"/>
              <a:gd name="connsiteX48" fmla="*/ 2988493 w 12192001"/>
              <a:gd name="connsiteY48" fmla="*/ 0 h 287226"/>
              <a:gd name="connsiteX49" fmla="*/ 3007609 w 12192001"/>
              <a:gd name="connsiteY49" fmla="*/ 13937 h 287226"/>
              <a:gd name="connsiteX50" fmla="*/ 3107771 w 12192001"/>
              <a:gd name="connsiteY50" fmla="*/ 128590 h 287226"/>
              <a:gd name="connsiteX51" fmla="*/ 3207933 w 12192001"/>
              <a:gd name="connsiteY51" fmla="*/ 13937 h 287226"/>
              <a:gd name="connsiteX52" fmla="*/ 3227551 w 12192001"/>
              <a:gd name="connsiteY52" fmla="*/ 0 h 287226"/>
              <a:gd name="connsiteX53" fmla="*/ 3246667 w 12192001"/>
              <a:gd name="connsiteY53" fmla="*/ 13937 h 287226"/>
              <a:gd name="connsiteX54" fmla="*/ 3346827 w 12192001"/>
              <a:gd name="connsiteY54" fmla="*/ 128590 h 287226"/>
              <a:gd name="connsiteX55" fmla="*/ 3446991 w 12192001"/>
              <a:gd name="connsiteY55" fmla="*/ 13937 h 287226"/>
              <a:gd name="connsiteX56" fmla="*/ 3466611 w 12192001"/>
              <a:gd name="connsiteY56" fmla="*/ 0 h 287226"/>
              <a:gd name="connsiteX57" fmla="*/ 3485727 w 12192001"/>
              <a:gd name="connsiteY57" fmla="*/ 13937 h 287226"/>
              <a:gd name="connsiteX58" fmla="*/ 3585888 w 12192001"/>
              <a:gd name="connsiteY58" fmla="*/ 128590 h 287226"/>
              <a:gd name="connsiteX59" fmla="*/ 3686049 w 12192001"/>
              <a:gd name="connsiteY59" fmla="*/ 13937 h 287226"/>
              <a:gd name="connsiteX60" fmla="*/ 3705668 w 12192001"/>
              <a:gd name="connsiteY60" fmla="*/ 0 h 287226"/>
              <a:gd name="connsiteX61" fmla="*/ 3724784 w 12192001"/>
              <a:gd name="connsiteY61" fmla="*/ 13937 h 287226"/>
              <a:gd name="connsiteX62" fmla="*/ 3824945 w 12192001"/>
              <a:gd name="connsiteY62" fmla="*/ 128590 h 287226"/>
              <a:gd name="connsiteX63" fmla="*/ 3925109 w 12192001"/>
              <a:gd name="connsiteY63" fmla="*/ 13937 h 287226"/>
              <a:gd name="connsiteX64" fmla="*/ 3944727 w 12192001"/>
              <a:gd name="connsiteY64" fmla="*/ 0 h 287226"/>
              <a:gd name="connsiteX65" fmla="*/ 3963843 w 12192001"/>
              <a:gd name="connsiteY65" fmla="*/ 13937 h 287226"/>
              <a:gd name="connsiteX66" fmla="*/ 4064004 w 12192001"/>
              <a:gd name="connsiteY66" fmla="*/ 128590 h 287226"/>
              <a:gd name="connsiteX67" fmla="*/ 4164166 w 12192001"/>
              <a:gd name="connsiteY67" fmla="*/ 13937 h 287226"/>
              <a:gd name="connsiteX68" fmla="*/ 4183786 w 12192001"/>
              <a:gd name="connsiteY68" fmla="*/ 0 h 287226"/>
              <a:gd name="connsiteX69" fmla="*/ 4202899 w 12192001"/>
              <a:gd name="connsiteY69" fmla="*/ 13937 h 287226"/>
              <a:gd name="connsiteX70" fmla="*/ 4303061 w 12192001"/>
              <a:gd name="connsiteY70" fmla="*/ 128590 h 287226"/>
              <a:gd name="connsiteX71" fmla="*/ 4403224 w 12192001"/>
              <a:gd name="connsiteY71" fmla="*/ 13937 h 287226"/>
              <a:gd name="connsiteX72" fmla="*/ 4422842 w 12192001"/>
              <a:gd name="connsiteY72" fmla="*/ 0 h 287226"/>
              <a:gd name="connsiteX73" fmla="*/ 4441959 w 12192001"/>
              <a:gd name="connsiteY73" fmla="*/ 13937 h 287226"/>
              <a:gd name="connsiteX74" fmla="*/ 4542120 w 12192001"/>
              <a:gd name="connsiteY74" fmla="*/ 128590 h 287226"/>
              <a:gd name="connsiteX75" fmla="*/ 4642282 w 12192001"/>
              <a:gd name="connsiteY75" fmla="*/ 13937 h 287226"/>
              <a:gd name="connsiteX76" fmla="*/ 4661902 w 12192001"/>
              <a:gd name="connsiteY76" fmla="*/ 0 h 287226"/>
              <a:gd name="connsiteX77" fmla="*/ 4681017 w 12192001"/>
              <a:gd name="connsiteY77" fmla="*/ 13937 h 287226"/>
              <a:gd name="connsiteX78" fmla="*/ 4781178 w 12192001"/>
              <a:gd name="connsiteY78" fmla="*/ 128590 h 287226"/>
              <a:gd name="connsiteX79" fmla="*/ 4881340 w 12192001"/>
              <a:gd name="connsiteY79" fmla="*/ 13937 h 287226"/>
              <a:gd name="connsiteX80" fmla="*/ 4900959 w 12192001"/>
              <a:gd name="connsiteY80" fmla="*/ 0 h 287226"/>
              <a:gd name="connsiteX81" fmla="*/ 4920078 w 12192001"/>
              <a:gd name="connsiteY81" fmla="*/ 13937 h 287226"/>
              <a:gd name="connsiteX82" fmla="*/ 5020236 w 12192001"/>
              <a:gd name="connsiteY82" fmla="*/ 128590 h 287226"/>
              <a:gd name="connsiteX83" fmla="*/ 5120399 w 12192001"/>
              <a:gd name="connsiteY83" fmla="*/ 13937 h 287226"/>
              <a:gd name="connsiteX84" fmla="*/ 5140021 w 12192001"/>
              <a:gd name="connsiteY84" fmla="*/ 0 h 287226"/>
              <a:gd name="connsiteX85" fmla="*/ 5159135 w 12192001"/>
              <a:gd name="connsiteY85" fmla="*/ 13937 h 287226"/>
              <a:gd name="connsiteX86" fmla="*/ 5259295 w 12192001"/>
              <a:gd name="connsiteY86" fmla="*/ 128590 h 287226"/>
              <a:gd name="connsiteX87" fmla="*/ 5359458 w 12192001"/>
              <a:gd name="connsiteY87" fmla="*/ 13937 h 287226"/>
              <a:gd name="connsiteX88" fmla="*/ 5379078 w 12192001"/>
              <a:gd name="connsiteY88" fmla="*/ 0 h 287226"/>
              <a:gd name="connsiteX89" fmla="*/ 5398193 w 12192001"/>
              <a:gd name="connsiteY89" fmla="*/ 13937 h 287226"/>
              <a:gd name="connsiteX90" fmla="*/ 5498356 w 12192001"/>
              <a:gd name="connsiteY90" fmla="*/ 128590 h 287226"/>
              <a:gd name="connsiteX91" fmla="*/ 5598518 w 12192001"/>
              <a:gd name="connsiteY91" fmla="*/ 13937 h 287226"/>
              <a:gd name="connsiteX92" fmla="*/ 5618136 w 12192001"/>
              <a:gd name="connsiteY92" fmla="*/ 0 h 287226"/>
              <a:gd name="connsiteX93" fmla="*/ 5637252 w 12192001"/>
              <a:gd name="connsiteY93" fmla="*/ 13937 h 287226"/>
              <a:gd name="connsiteX94" fmla="*/ 5737413 w 12192001"/>
              <a:gd name="connsiteY94" fmla="*/ 128590 h 287226"/>
              <a:gd name="connsiteX95" fmla="*/ 5837576 w 12192001"/>
              <a:gd name="connsiteY95" fmla="*/ 13937 h 287226"/>
              <a:gd name="connsiteX96" fmla="*/ 5857195 w 12192001"/>
              <a:gd name="connsiteY96" fmla="*/ 0 h 287226"/>
              <a:gd name="connsiteX97" fmla="*/ 5876311 w 12192001"/>
              <a:gd name="connsiteY97" fmla="*/ 13937 h 287226"/>
              <a:gd name="connsiteX98" fmla="*/ 5976476 w 12192001"/>
              <a:gd name="connsiteY98" fmla="*/ 128590 h 287226"/>
              <a:gd name="connsiteX99" fmla="*/ 6076636 w 12192001"/>
              <a:gd name="connsiteY99" fmla="*/ 13937 h 287226"/>
              <a:gd name="connsiteX100" fmla="*/ 6096254 w 12192001"/>
              <a:gd name="connsiteY100" fmla="*/ 0 h 287226"/>
              <a:gd name="connsiteX101" fmla="*/ 6115370 w 12192001"/>
              <a:gd name="connsiteY101" fmla="*/ 13937 h 287226"/>
              <a:gd name="connsiteX102" fmla="*/ 6215531 w 12192001"/>
              <a:gd name="connsiteY102" fmla="*/ 128590 h 287226"/>
              <a:gd name="connsiteX103" fmla="*/ 6315693 w 12192001"/>
              <a:gd name="connsiteY103" fmla="*/ 13937 h 287226"/>
              <a:gd name="connsiteX104" fmla="*/ 6335312 w 12192001"/>
              <a:gd name="connsiteY104" fmla="*/ 0 h 287226"/>
              <a:gd name="connsiteX105" fmla="*/ 6354428 w 12192001"/>
              <a:gd name="connsiteY105" fmla="*/ 13937 h 287226"/>
              <a:gd name="connsiteX106" fmla="*/ 6454589 w 12192001"/>
              <a:gd name="connsiteY106" fmla="*/ 128590 h 287226"/>
              <a:gd name="connsiteX107" fmla="*/ 6554752 w 12192001"/>
              <a:gd name="connsiteY107" fmla="*/ 13937 h 287226"/>
              <a:gd name="connsiteX108" fmla="*/ 6574371 w 12192001"/>
              <a:gd name="connsiteY108" fmla="*/ 0 h 287226"/>
              <a:gd name="connsiteX109" fmla="*/ 6593487 w 12192001"/>
              <a:gd name="connsiteY109" fmla="*/ 13937 h 287226"/>
              <a:gd name="connsiteX110" fmla="*/ 6693648 w 12192001"/>
              <a:gd name="connsiteY110" fmla="*/ 128590 h 287226"/>
              <a:gd name="connsiteX111" fmla="*/ 6793811 w 12192001"/>
              <a:gd name="connsiteY111" fmla="*/ 13937 h 287226"/>
              <a:gd name="connsiteX112" fmla="*/ 6813430 w 12192001"/>
              <a:gd name="connsiteY112" fmla="*/ 0 h 287226"/>
              <a:gd name="connsiteX113" fmla="*/ 6832546 w 12192001"/>
              <a:gd name="connsiteY113" fmla="*/ 13937 h 287226"/>
              <a:gd name="connsiteX114" fmla="*/ 6932707 w 12192001"/>
              <a:gd name="connsiteY114" fmla="*/ 128590 h 287226"/>
              <a:gd name="connsiteX115" fmla="*/ 7032870 w 12192001"/>
              <a:gd name="connsiteY115" fmla="*/ 13937 h 287226"/>
              <a:gd name="connsiteX116" fmla="*/ 7052489 w 12192001"/>
              <a:gd name="connsiteY116" fmla="*/ 0 h 287226"/>
              <a:gd name="connsiteX117" fmla="*/ 7071605 w 12192001"/>
              <a:gd name="connsiteY117" fmla="*/ 13937 h 287226"/>
              <a:gd name="connsiteX118" fmla="*/ 7171766 w 12192001"/>
              <a:gd name="connsiteY118" fmla="*/ 128590 h 287226"/>
              <a:gd name="connsiteX119" fmla="*/ 7271929 w 12192001"/>
              <a:gd name="connsiteY119" fmla="*/ 13937 h 287226"/>
              <a:gd name="connsiteX120" fmla="*/ 7291548 w 12192001"/>
              <a:gd name="connsiteY120" fmla="*/ 0 h 287226"/>
              <a:gd name="connsiteX121" fmla="*/ 7310664 w 12192001"/>
              <a:gd name="connsiteY121" fmla="*/ 13937 h 287226"/>
              <a:gd name="connsiteX122" fmla="*/ 7410825 w 12192001"/>
              <a:gd name="connsiteY122" fmla="*/ 128590 h 287226"/>
              <a:gd name="connsiteX123" fmla="*/ 7510988 w 12192001"/>
              <a:gd name="connsiteY123" fmla="*/ 13937 h 287226"/>
              <a:gd name="connsiteX124" fmla="*/ 7530607 w 12192001"/>
              <a:gd name="connsiteY124" fmla="*/ 0 h 287226"/>
              <a:gd name="connsiteX125" fmla="*/ 7549723 w 12192001"/>
              <a:gd name="connsiteY125" fmla="*/ 13937 h 287226"/>
              <a:gd name="connsiteX126" fmla="*/ 7649884 w 12192001"/>
              <a:gd name="connsiteY126" fmla="*/ 128590 h 287226"/>
              <a:gd name="connsiteX127" fmla="*/ 7750046 w 12192001"/>
              <a:gd name="connsiteY127" fmla="*/ 13937 h 287226"/>
              <a:gd name="connsiteX128" fmla="*/ 7769665 w 12192001"/>
              <a:gd name="connsiteY128" fmla="*/ 0 h 287226"/>
              <a:gd name="connsiteX129" fmla="*/ 7788781 w 12192001"/>
              <a:gd name="connsiteY129" fmla="*/ 13937 h 287226"/>
              <a:gd name="connsiteX130" fmla="*/ 7888942 w 12192001"/>
              <a:gd name="connsiteY130" fmla="*/ 128590 h 287226"/>
              <a:gd name="connsiteX131" fmla="*/ 7989105 w 12192001"/>
              <a:gd name="connsiteY131" fmla="*/ 13937 h 287226"/>
              <a:gd name="connsiteX132" fmla="*/ 8008724 w 12192001"/>
              <a:gd name="connsiteY132" fmla="*/ 0 h 287226"/>
              <a:gd name="connsiteX133" fmla="*/ 8027840 w 12192001"/>
              <a:gd name="connsiteY133" fmla="*/ 13937 h 287226"/>
              <a:gd name="connsiteX134" fmla="*/ 8128001 w 12192001"/>
              <a:gd name="connsiteY134" fmla="*/ 128590 h 287226"/>
              <a:gd name="connsiteX135" fmla="*/ 8228164 w 12192001"/>
              <a:gd name="connsiteY135" fmla="*/ 13937 h 287226"/>
              <a:gd name="connsiteX136" fmla="*/ 8247783 w 12192001"/>
              <a:gd name="connsiteY136" fmla="*/ 0 h 287226"/>
              <a:gd name="connsiteX137" fmla="*/ 8266899 w 12192001"/>
              <a:gd name="connsiteY137" fmla="*/ 13937 h 287226"/>
              <a:gd name="connsiteX138" fmla="*/ 8367060 w 12192001"/>
              <a:gd name="connsiteY138" fmla="*/ 128590 h 287226"/>
              <a:gd name="connsiteX139" fmla="*/ 8467223 w 12192001"/>
              <a:gd name="connsiteY139" fmla="*/ 13937 h 287226"/>
              <a:gd name="connsiteX140" fmla="*/ 8486842 w 12192001"/>
              <a:gd name="connsiteY140" fmla="*/ 0 h 287226"/>
              <a:gd name="connsiteX141" fmla="*/ 8505957 w 12192001"/>
              <a:gd name="connsiteY141" fmla="*/ 13937 h 287226"/>
              <a:gd name="connsiteX142" fmla="*/ 8606119 w 12192001"/>
              <a:gd name="connsiteY142" fmla="*/ 128590 h 287226"/>
              <a:gd name="connsiteX143" fmla="*/ 8706282 w 12192001"/>
              <a:gd name="connsiteY143" fmla="*/ 13937 h 287226"/>
              <a:gd name="connsiteX144" fmla="*/ 8725901 w 12192001"/>
              <a:gd name="connsiteY144" fmla="*/ 0 h 287226"/>
              <a:gd name="connsiteX145" fmla="*/ 8745016 w 12192001"/>
              <a:gd name="connsiteY145" fmla="*/ 13937 h 287226"/>
              <a:gd name="connsiteX146" fmla="*/ 8845178 w 12192001"/>
              <a:gd name="connsiteY146" fmla="*/ 128590 h 287226"/>
              <a:gd name="connsiteX147" fmla="*/ 8945340 w 12192001"/>
              <a:gd name="connsiteY147" fmla="*/ 13937 h 287226"/>
              <a:gd name="connsiteX148" fmla="*/ 8964959 w 12192001"/>
              <a:gd name="connsiteY148" fmla="*/ 0 h 287226"/>
              <a:gd name="connsiteX149" fmla="*/ 8984074 w 12192001"/>
              <a:gd name="connsiteY149" fmla="*/ 13937 h 287226"/>
              <a:gd name="connsiteX150" fmla="*/ 9084236 w 12192001"/>
              <a:gd name="connsiteY150" fmla="*/ 128590 h 287226"/>
              <a:gd name="connsiteX151" fmla="*/ 9184399 w 12192001"/>
              <a:gd name="connsiteY151" fmla="*/ 13937 h 287226"/>
              <a:gd name="connsiteX152" fmla="*/ 9204018 w 12192001"/>
              <a:gd name="connsiteY152" fmla="*/ 0 h 287226"/>
              <a:gd name="connsiteX153" fmla="*/ 9223133 w 12192001"/>
              <a:gd name="connsiteY153" fmla="*/ 13937 h 287226"/>
              <a:gd name="connsiteX154" fmla="*/ 9323295 w 12192001"/>
              <a:gd name="connsiteY154" fmla="*/ 128590 h 287226"/>
              <a:gd name="connsiteX155" fmla="*/ 9423458 w 12192001"/>
              <a:gd name="connsiteY155" fmla="*/ 13937 h 287226"/>
              <a:gd name="connsiteX156" fmla="*/ 9443077 w 12192001"/>
              <a:gd name="connsiteY156" fmla="*/ 0 h 287226"/>
              <a:gd name="connsiteX157" fmla="*/ 9462192 w 12192001"/>
              <a:gd name="connsiteY157" fmla="*/ 13937 h 287226"/>
              <a:gd name="connsiteX158" fmla="*/ 9562354 w 12192001"/>
              <a:gd name="connsiteY158" fmla="*/ 128590 h 287226"/>
              <a:gd name="connsiteX159" fmla="*/ 9662517 w 12192001"/>
              <a:gd name="connsiteY159" fmla="*/ 13937 h 287226"/>
              <a:gd name="connsiteX160" fmla="*/ 9682136 w 12192001"/>
              <a:gd name="connsiteY160" fmla="*/ 0 h 287226"/>
              <a:gd name="connsiteX161" fmla="*/ 9701251 w 12192001"/>
              <a:gd name="connsiteY161" fmla="*/ 13937 h 287226"/>
              <a:gd name="connsiteX162" fmla="*/ 9801413 w 12192001"/>
              <a:gd name="connsiteY162" fmla="*/ 128590 h 287226"/>
              <a:gd name="connsiteX163" fmla="*/ 9901576 w 12192001"/>
              <a:gd name="connsiteY163" fmla="*/ 13937 h 287226"/>
              <a:gd name="connsiteX164" fmla="*/ 9921195 w 12192001"/>
              <a:gd name="connsiteY164" fmla="*/ 0 h 287226"/>
              <a:gd name="connsiteX165" fmla="*/ 9940310 w 12192001"/>
              <a:gd name="connsiteY165" fmla="*/ 13937 h 287226"/>
              <a:gd name="connsiteX166" fmla="*/ 10040472 w 12192001"/>
              <a:gd name="connsiteY166" fmla="*/ 128590 h 287226"/>
              <a:gd name="connsiteX167" fmla="*/ 10140635 w 12192001"/>
              <a:gd name="connsiteY167" fmla="*/ 13937 h 287226"/>
              <a:gd name="connsiteX168" fmla="*/ 10160254 w 12192001"/>
              <a:gd name="connsiteY168" fmla="*/ 0 h 287226"/>
              <a:gd name="connsiteX169" fmla="*/ 10179369 w 12192001"/>
              <a:gd name="connsiteY169" fmla="*/ 13937 h 287226"/>
              <a:gd name="connsiteX170" fmla="*/ 10279530 w 12192001"/>
              <a:gd name="connsiteY170" fmla="*/ 128590 h 287226"/>
              <a:gd name="connsiteX171" fmla="*/ 10379693 w 12192001"/>
              <a:gd name="connsiteY171" fmla="*/ 13937 h 287226"/>
              <a:gd name="connsiteX172" fmla="*/ 10399312 w 12192001"/>
              <a:gd name="connsiteY172" fmla="*/ 0 h 287226"/>
              <a:gd name="connsiteX173" fmla="*/ 10418427 w 12192001"/>
              <a:gd name="connsiteY173" fmla="*/ 13937 h 287226"/>
              <a:gd name="connsiteX174" fmla="*/ 10518589 w 12192001"/>
              <a:gd name="connsiteY174" fmla="*/ 128590 h 287226"/>
              <a:gd name="connsiteX175" fmla="*/ 10618752 w 12192001"/>
              <a:gd name="connsiteY175" fmla="*/ 13937 h 287226"/>
              <a:gd name="connsiteX176" fmla="*/ 10638371 w 12192001"/>
              <a:gd name="connsiteY176" fmla="*/ 0 h 287226"/>
              <a:gd name="connsiteX177" fmla="*/ 10657486 w 12192001"/>
              <a:gd name="connsiteY177" fmla="*/ 13937 h 287226"/>
              <a:gd name="connsiteX178" fmla="*/ 10757648 w 12192001"/>
              <a:gd name="connsiteY178" fmla="*/ 128590 h 287226"/>
              <a:gd name="connsiteX179" fmla="*/ 10857811 w 12192001"/>
              <a:gd name="connsiteY179" fmla="*/ 13937 h 287226"/>
              <a:gd name="connsiteX180" fmla="*/ 10877430 w 12192001"/>
              <a:gd name="connsiteY180" fmla="*/ 0 h 287226"/>
              <a:gd name="connsiteX181" fmla="*/ 10896545 w 12192001"/>
              <a:gd name="connsiteY181" fmla="*/ 13937 h 287226"/>
              <a:gd name="connsiteX182" fmla="*/ 10996707 w 12192001"/>
              <a:gd name="connsiteY182" fmla="*/ 128590 h 287226"/>
              <a:gd name="connsiteX183" fmla="*/ 11096870 w 12192001"/>
              <a:gd name="connsiteY183" fmla="*/ 13937 h 287226"/>
              <a:gd name="connsiteX184" fmla="*/ 11116489 w 12192001"/>
              <a:gd name="connsiteY184" fmla="*/ 0 h 287226"/>
              <a:gd name="connsiteX185" fmla="*/ 11135604 w 12192001"/>
              <a:gd name="connsiteY185" fmla="*/ 13937 h 287226"/>
              <a:gd name="connsiteX186" fmla="*/ 11235766 w 12192001"/>
              <a:gd name="connsiteY186" fmla="*/ 128590 h 287226"/>
              <a:gd name="connsiteX187" fmla="*/ 11335929 w 12192001"/>
              <a:gd name="connsiteY187" fmla="*/ 13937 h 287226"/>
              <a:gd name="connsiteX188" fmla="*/ 11355548 w 12192001"/>
              <a:gd name="connsiteY188" fmla="*/ 0 h 287226"/>
              <a:gd name="connsiteX189" fmla="*/ 11374663 w 12192001"/>
              <a:gd name="connsiteY189" fmla="*/ 13937 h 287226"/>
              <a:gd name="connsiteX190" fmla="*/ 11474825 w 12192001"/>
              <a:gd name="connsiteY190" fmla="*/ 128590 h 287226"/>
              <a:gd name="connsiteX191" fmla="*/ 11574988 w 12192001"/>
              <a:gd name="connsiteY191" fmla="*/ 13937 h 287226"/>
              <a:gd name="connsiteX192" fmla="*/ 11594607 w 12192001"/>
              <a:gd name="connsiteY192" fmla="*/ 0 h 287226"/>
              <a:gd name="connsiteX193" fmla="*/ 11613722 w 12192001"/>
              <a:gd name="connsiteY193" fmla="*/ 13937 h 287226"/>
              <a:gd name="connsiteX194" fmla="*/ 11713883 w 12192001"/>
              <a:gd name="connsiteY194" fmla="*/ 128590 h 287226"/>
              <a:gd name="connsiteX195" fmla="*/ 11814046 w 12192001"/>
              <a:gd name="connsiteY195" fmla="*/ 13937 h 287226"/>
              <a:gd name="connsiteX196" fmla="*/ 11833665 w 12192001"/>
              <a:gd name="connsiteY196" fmla="*/ 0 h 287226"/>
              <a:gd name="connsiteX197" fmla="*/ 11852780 w 12192001"/>
              <a:gd name="connsiteY197" fmla="*/ 13937 h 287226"/>
              <a:gd name="connsiteX198" fmla="*/ 11952942 w 12192001"/>
              <a:gd name="connsiteY198" fmla="*/ 128590 h 287226"/>
              <a:gd name="connsiteX199" fmla="*/ 12053105 w 12192001"/>
              <a:gd name="connsiteY199" fmla="*/ 13937 h 287226"/>
              <a:gd name="connsiteX200" fmla="*/ 12072724 w 12192001"/>
              <a:gd name="connsiteY200" fmla="*/ 0 h 287226"/>
              <a:gd name="connsiteX201" fmla="*/ 12091839 w 12192001"/>
              <a:gd name="connsiteY201" fmla="*/ 13937 h 287226"/>
              <a:gd name="connsiteX202" fmla="*/ 12192001 w 12192001"/>
              <a:gd name="connsiteY202" fmla="*/ 128590 h 287226"/>
              <a:gd name="connsiteX203" fmla="*/ 12192000 w 12192001"/>
              <a:gd name="connsiteY203" fmla="*/ 128590 h 287226"/>
              <a:gd name="connsiteX204" fmla="*/ 12192000 w 12192001"/>
              <a:gd name="connsiteY204" fmla="*/ 233226 h 287226"/>
              <a:gd name="connsiteX205" fmla="*/ 1 w 12192001"/>
              <a:gd name="connsiteY205" fmla="*/ 233226 h 287226"/>
              <a:gd name="connsiteX206" fmla="*/ 1 w 12192001"/>
              <a:gd name="connsiteY206" fmla="*/ 287226 h 287226"/>
              <a:gd name="connsiteX207" fmla="*/ 0 w 12192001"/>
              <a:gd name="connsiteY207" fmla="*/ 287226 h 287226"/>
              <a:gd name="connsiteX208" fmla="*/ 0 w 12192001"/>
              <a:gd name="connsiteY208" fmla="*/ 244366 h 287226"/>
              <a:gd name="connsiteX209" fmla="*/ 0 w 12192001"/>
              <a:gd name="connsiteY209" fmla="*/ 128590 h 287226"/>
              <a:gd name="connsiteX210" fmla="*/ 5 w 12192001"/>
              <a:gd name="connsiteY210" fmla="*/ 128590 h 287226"/>
              <a:gd name="connsiteX211" fmla="*/ 100169 w 12192001"/>
              <a:gd name="connsiteY211" fmla="*/ 13937 h 287226"/>
              <a:gd name="connsiteX212" fmla="*/ 119788 w 12192001"/>
              <a:gd name="connsiteY212" fmla="*/ 0 h 287226"/>
              <a:gd name="connsiteX0" fmla="*/ 119788 w 12192001"/>
              <a:gd name="connsiteY0" fmla="*/ 0 h 287226"/>
              <a:gd name="connsiteX1" fmla="*/ 138903 w 12192001"/>
              <a:gd name="connsiteY1" fmla="*/ 13937 h 287226"/>
              <a:gd name="connsiteX2" fmla="*/ 239065 w 12192001"/>
              <a:gd name="connsiteY2" fmla="*/ 128590 h 287226"/>
              <a:gd name="connsiteX3" fmla="*/ 339228 w 12192001"/>
              <a:gd name="connsiteY3" fmla="*/ 13937 h 287226"/>
              <a:gd name="connsiteX4" fmla="*/ 358847 w 12192001"/>
              <a:gd name="connsiteY4" fmla="*/ 0 h 287226"/>
              <a:gd name="connsiteX5" fmla="*/ 377962 w 12192001"/>
              <a:gd name="connsiteY5" fmla="*/ 13937 h 287226"/>
              <a:gd name="connsiteX6" fmla="*/ 478124 w 12192001"/>
              <a:gd name="connsiteY6" fmla="*/ 128590 h 287226"/>
              <a:gd name="connsiteX7" fmla="*/ 578286 w 12192001"/>
              <a:gd name="connsiteY7" fmla="*/ 13937 h 287226"/>
              <a:gd name="connsiteX8" fmla="*/ 597906 w 12192001"/>
              <a:gd name="connsiteY8" fmla="*/ 0 h 287226"/>
              <a:gd name="connsiteX9" fmla="*/ 617021 w 12192001"/>
              <a:gd name="connsiteY9" fmla="*/ 13937 h 287226"/>
              <a:gd name="connsiteX10" fmla="*/ 717182 w 12192001"/>
              <a:gd name="connsiteY10" fmla="*/ 128590 h 287226"/>
              <a:gd name="connsiteX11" fmla="*/ 817344 w 12192001"/>
              <a:gd name="connsiteY11" fmla="*/ 13937 h 287226"/>
              <a:gd name="connsiteX12" fmla="*/ 836964 w 12192001"/>
              <a:gd name="connsiteY12" fmla="*/ 0 h 287226"/>
              <a:gd name="connsiteX13" fmla="*/ 856079 w 12192001"/>
              <a:gd name="connsiteY13" fmla="*/ 13937 h 287226"/>
              <a:gd name="connsiteX14" fmla="*/ 956241 w 12192001"/>
              <a:gd name="connsiteY14" fmla="*/ 128590 h 287226"/>
              <a:gd name="connsiteX15" fmla="*/ 1056404 w 12192001"/>
              <a:gd name="connsiteY15" fmla="*/ 13937 h 287226"/>
              <a:gd name="connsiteX16" fmla="*/ 1076023 w 12192001"/>
              <a:gd name="connsiteY16" fmla="*/ 0 h 287226"/>
              <a:gd name="connsiteX17" fmla="*/ 1095138 w 12192001"/>
              <a:gd name="connsiteY17" fmla="*/ 13937 h 287226"/>
              <a:gd name="connsiteX18" fmla="*/ 1195299 w 12192001"/>
              <a:gd name="connsiteY18" fmla="*/ 128590 h 287226"/>
              <a:gd name="connsiteX19" fmla="*/ 1295462 w 12192001"/>
              <a:gd name="connsiteY19" fmla="*/ 13937 h 287226"/>
              <a:gd name="connsiteX20" fmla="*/ 1315082 w 12192001"/>
              <a:gd name="connsiteY20" fmla="*/ 0 h 287226"/>
              <a:gd name="connsiteX21" fmla="*/ 1334197 w 12192001"/>
              <a:gd name="connsiteY21" fmla="*/ 13937 h 287226"/>
              <a:gd name="connsiteX22" fmla="*/ 1434358 w 12192001"/>
              <a:gd name="connsiteY22" fmla="*/ 128590 h 287226"/>
              <a:gd name="connsiteX23" fmla="*/ 1534522 w 12192001"/>
              <a:gd name="connsiteY23" fmla="*/ 13937 h 287226"/>
              <a:gd name="connsiteX24" fmla="*/ 1554141 w 12192001"/>
              <a:gd name="connsiteY24" fmla="*/ 0 h 287226"/>
              <a:gd name="connsiteX25" fmla="*/ 1573256 w 12192001"/>
              <a:gd name="connsiteY25" fmla="*/ 13937 h 287226"/>
              <a:gd name="connsiteX26" fmla="*/ 1673418 w 12192001"/>
              <a:gd name="connsiteY26" fmla="*/ 128590 h 287226"/>
              <a:gd name="connsiteX27" fmla="*/ 1773581 w 12192001"/>
              <a:gd name="connsiteY27" fmla="*/ 13937 h 287226"/>
              <a:gd name="connsiteX28" fmla="*/ 1793199 w 12192001"/>
              <a:gd name="connsiteY28" fmla="*/ 0 h 287226"/>
              <a:gd name="connsiteX29" fmla="*/ 1812315 w 12192001"/>
              <a:gd name="connsiteY29" fmla="*/ 13937 h 287226"/>
              <a:gd name="connsiteX30" fmla="*/ 1912477 w 12192001"/>
              <a:gd name="connsiteY30" fmla="*/ 128590 h 287226"/>
              <a:gd name="connsiteX31" fmla="*/ 2012640 w 12192001"/>
              <a:gd name="connsiteY31" fmla="*/ 13937 h 287226"/>
              <a:gd name="connsiteX32" fmla="*/ 2032259 w 12192001"/>
              <a:gd name="connsiteY32" fmla="*/ 0 h 287226"/>
              <a:gd name="connsiteX33" fmla="*/ 2051374 w 12192001"/>
              <a:gd name="connsiteY33" fmla="*/ 13937 h 287226"/>
              <a:gd name="connsiteX34" fmla="*/ 2151536 w 12192001"/>
              <a:gd name="connsiteY34" fmla="*/ 128590 h 287226"/>
              <a:gd name="connsiteX35" fmla="*/ 2251696 w 12192001"/>
              <a:gd name="connsiteY35" fmla="*/ 13937 h 287226"/>
              <a:gd name="connsiteX36" fmla="*/ 2271315 w 12192001"/>
              <a:gd name="connsiteY36" fmla="*/ 0 h 287226"/>
              <a:gd name="connsiteX37" fmla="*/ 2290431 w 12192001"/>
              <a:gd name="connsiteY37" fmla="*/ 13937 h 287226"/>
              <a:gd name="connsiteX38" fmla="*/ 2390592 w 12192001"/>
              <a:gd name="connsiteY38" fmla="*/ 128590 h 287226"/>
              <a:gd name="connsiteX39" fmla="*/ 2490755 w 12192001"/>
              <a:gd name="connsiteY39" fmla="*/ 13937 h 287226"/>
              <a:gd name="connsiteX40" fmla="*/ 2510374 w 12192001"/>
              <a:gd name="connsiteY40" fmla="*/ 0 h 287226"/>
              <a:gd name="connsiteX41" fmla="*/ 2529490 w 12192001"/>
              <a:gd name="connsiteY41" fmla="*/ 13937 h 287226"/>
              <a:gd name="connsiteX42" fmla="*/ 2629651 w 12192001"/>
              <a:gd name="connsiteY42" fmla="*/ 128590 h 287226"/>
              <a:gd name="connsiteX43" fmla="*/ 2729815 w 12192001"/>
              <a:gd name="connsiteY43" fmla="*/ 13937 h 287226"/>
              <a:gd name="connsiteX44" fmla="*/ 2749433 w 12192001"/>
              <a:gd name="connsiteY44" fmla="*/ 0 h 287226"/>
              <a:gd name="connsiteX45" fmla="*/ 2768549 w 12192001"/>
              <a:gd name="connsiteY45" fmla="*/ 13937 h 287226"/>
              <a:gd name="connsiteX46" fmla="*/ 2868711 w 12192001"/>
              <a:gd name="connsiteY46" fmla="*/ 128590 h 287226"/>
              <a:gd name="connsiteX47" fmla="*/ 2968874 w 12192001"/>
              <a:gd name="connsiteY47" fmla="*/ 13937 h 287226"/>
              <a:gd name="connsiteX48" fmla="*/ 2988493 w 12192001"/>
              <a:gd name="connsiteY48" fmla="*/ 0 h 287226"/>
              <a:gd name="connsiteX49" fmla="*/ 3007609 w 12192001"/>
              <a:gd name="connsiteY49" fmla="*/ 13937 h 287226"/>
              <a:gd name="connsiteX50" fmla="*/ 3107771 w 12192001"/>
              <a:gd name="connsiteY50" fmla="*/ 128590 h 287226"/>
              <a:gd name="connsiteX51" fmla="*/ 3207933 w 12192001"/>
              <a:gd name="connsiteY51" fmla="*/ 13937 h 287226"/>
              <a:gd name="connsiteX52" fmla="*/ 3227551 w 12192001"/>
              <a:gd name="connsiteY52" fmla="*/ 0 h 287226"/>
              <a:gd name="connsiteX53" fmla="*/ 3246667 w 12192001"/>
              <a:gd name="connsiteY53" fmla="*/ 13937 h 287226"/>
              <a:gd name="connsiteX54" fmla="*/ 3346827 w 12192001"/>
              <a:gd name="connsiteY54" fmla="*/ 128590 h 287226"/>
              <a:gd name="connsiteX55" fmla="*/ 3446991 w 12192001"/>
              <a:gd name="connsiteY55" fmla="*/ 13937 h 287226"/>
              <a:gd name="connsiteX56" fmla="*/ 3466611 w 12192001"/>
              <a:gd name="connsiteY56" fmla="*/ 0 h 287226"/>
              <a:gd name="connsiteX57" fmla="*/ 3485727 w 12192001"/>
              <a:gd name="connsiteY57" fmla="*/ 13937 h 287226"/>
              <a:gd name="connsiteX58" fmla="*/ 3585888 w 12192001"/>
              <a:gd name="connsiteY58" fmla="*/ 128590 h 287226"/>
              <a:gd name="connsiteX59" fmla="*/ 3686049 w 12192001"/>
              <a:gd name="connsiteY59" fmla="*/ 13937 h 287226"/>
              <a:gd name="connsiteX60" fmla="*/ 3705668 w 12192001"/>
              <a:gd name="connsiteY60" fmla="*/ 0 h 287226"/>
              <a:gd name="connsiteX61" fmla="*/ 3724784 w 12192001"/>
              <a:gd name="connsiteY61" fmla="*/ 13937 h 287226"/>
              <a:gd name="connsiteX62" fmla="*/ 3824945 w 12192001"/>
              <a:gd name="connsiteY62" fmla="*/ 128590 h 287226"/>
              <a:gd name="connsiteX63" fmla="*/ 3925109 w 12192001"/>
              <a:gd name="connsiteY63" fmla="*/ 13937 h 287226"/>
              <a:gd name="connsiteX64" fmla="*/ 3944727 w 12192001"/>
              <a:gd name="connsiteY64" fmla="*/ 0 h 287226"/>
              <a:gd name="connsiteX65" fmla="*/ 3963843 w 12192001"/>
              <a:gd name="connsiteY65" fmla="*/ 13937 h 287226"/>
              <a:gd name="connsiteX66" fmla="*/ 4064004 w 12192001"/>
              <a:gd name="connsiteY66" fmla="*/ 128590 h 287226"/>
              <a:gd name="connsiteX67" fmla="*/ 4164166 w 12192001"/>
              <a:gd name="connsiteY67" fmla="*/ 13937 h 287226"/>
              <a:gd name="connsiteX68" fmla="*/ 4183786 w 12192001"/>
              <a:gd name="connsiteY68" fmla="*/ 0 h 287226"/>
              <a:gd name="connsiteX69" fmla="*/ 4202899 w 12192001"/>
              <a:gd name="connsiteY69" fmla="*/ 13937 h 287226"/>
              <a:gd name="connsiteX70" fmla="*/ 4303061 w 12192001"/>
              <a:gd name="connsiteY70" fmla="*/ 128590 h 287226"/>
              <a:gd name="connsiteX71" fmla="*/ 4403224 w 12192001"/>
              <a:gd name="connsiteY71" fmla="*/ 13937 h 287226"/>
              <a:gd name="connsiteX72" fmla="*/ 4422842 w 12192001"/>
              <a:gd name="connsiteY72" fmla="*/ 0 h 287226"/>
              <a:gd name="connsiteX73" fmla="*/ 4441959 w 12192001"/>
              <a:gd name="connsiteY73" fmla="*/ 13937 h 287226"/>
              <a:gd name="connsiteX74" fmla="*/ 4542120 w 12192001"/>
              <a:gd name="connsiteY74" fmla="*/ 128590 h 287226"/>
              <a:gd name="connsiteX75" fmla="*/ 4642282 w 12192001"/>
              <a:gd name="connsiteY75" fmla="*/ 13937 h 287226"/>
              <a:gd name="connsiteX76" fmla="*/ 4661902 w 12192001"/>
              <a:gd name="connsiteY76" fmla="*/ 0 h 287226"/>
              <a:gd name="connsiteX77" fmla="*/ 4681017 w 12192001"/>
              <a:gd name="connsiteY77" fmla="*/ 13937 h 287226"/>
              <a:gd name="connsiteX78" fmla="*/ 4781178 w 12192001"/>
              <a:gd name="connsiteY78" fmla="*/ 128590 h 287226"/>
              <a:gd name="connsiteX79" fmla="*/ 4881340 w 12192001"/>
              <a:gd name="connsiteY79" fmla="*/ 13937 h 287226"/>
              <a:gd name="connsiteX80" fmla="*/ 4900959 w 12192001"/>
              <a:gd name="connsiteY80" fmla="*/ 0 h 287226"/>
              <a:gd name="connsiteX81" fmla="*/ 4920078 w 12192001"/>
              <a:gd name="connsiteY81" fmla="*/ 13937 h 287226"/>
              <a:gd name="connsiteX82" fmla="*/ 5020236 w 12192001"/>
              <a:gd name="connsiteY82" fmla="*/ 128590 h 287226"/>
              <a:gd name="connsiteX83" fmla="*/ 5120399 w 12192001"/>
              <a:gd name="connsiteY83" fmla="*/ 13937 h 287226"/>
              <a:gd name="connsiteX84" fmla="*/ 5140021 w 12192001"/>
              <a:gd name="connsiteY84" fmla="*/ 0 h 287226"/>
              <a:gd name="connsiteX85" fmla="*/ 5159135 w 12192001"/>
              <a:gd name="connsiteY85" fmla="*/ 13937 h 287226"/>
              <a:gd name="connsiteX86" fmla="*/ 5259295 w 12192001"/>
              <a:gd name="connsiteY86" fmla="*/ 128590 h 287226"/>
              <a:gd name="connsiteX87" fmla="*/ 5359458 w 12192001"/>
              <a:gd name="connsiteY87" fmla="*/ 13937 h 287226"/>
              <a:gd name="connsiteX88" fmla="*/ 5379078 w 12192001"/>
              <a:gd name="connsiteY88" fmla="*/ 0 h 287226"/>
              <a:gd name="connsiteX89" fmla="*/ 5398193 w 12192001"/>
              <a:gd name="connsiteY89" fmla="*/ 13937 h 287226"/>
              <a:gd name="connsiteX90" fmla="*/ 5498356 w 12192001"/>
              <a:gd name="connsiteY90" fmla="*/ 128590 h 287226"/>
              <a:gd name="connsiteX91" fmla="*/ 5598518 w 12192001"/>
              <a:gd name="connsiteY91" fmla="*/ 13937 h 287226"/>
              <a:gd name="connsiteX92" fmla="*/ 5618136 w 12192001"/>
              <a:gd name="connsiteY92" fmla="*/ 0 h 287226"/>
              <a:gd name="connsiteX93" fmla="*/ 5637252 w 12192001"/>
              <a:gd name="connsiteY93" fmla="*/ 13937 h 287226"/>
              <a:gd name="connsiteX94" fmla="*/ 5737413 w 12192001"/>
              <a:gd name="connsiteY94" fmla="*/ 128590 h 287226"/>
              <a:gd name="connsiteX95" fmla="*/ 5837576 w 12192001"/>
              <a:gd name="connsiteY95" fmla="*/ 13937 h 287226"/>
              <a:gd name="connsiteX96" fmla="*/ 5857195 w 12192001"/>
              <a:gd name="connsiteY96" fmla="*/ 0 h 287226"/>
              <a:gd name="connsiteX97" fmla="*/ 5876311 w 12192001"/>
              <a:gd name="connsiteY97" fmla="*/ 13937 h 287226"/>
              <a:gd name="connsiteX98" fmla="*/ 5976476 w 12192001"/>
              <a:gd name="connsiteY98" fmla="*/ 128590 h 287226"/>
              <a:gd name="connsiteX99" fmla="*/ 6076636 w 12192001"/>
              <a:gd name="connsiteY99" fmla="*/ 13937 h 287226"/>
              <a:gd name="connsiteX100" fmla="*/ 6096254 w 12192001"/>
              <a:gd name="connsiteY100" fmla="*/ 0 h 287226"/>
              <a:gd name="connsiteX101" fmla="*/ 6115370 w 12192001"/>
              <a:gd name="connsiteY101" fmla="*/ 13937 h 287226"/>
              <a:gd name="connsiteX102" fmla="*/ 6215531 w 12192001"/>
              <a:gd name="connsiteY102" fmla="*/ 128590 h 287226"/>
              <a:gd name="connsiteX103" fmla="*/ 6315693 w 12192001"/>
              <a:gd name="connsiteY103" fmla="*/ 13937 h 287226"/>
              <a:gd name="connsiteX104" fmla="*/ 6335312 w 12192001"/>
              <a:gd name="connsiteY104" fmla="*/ 0 h 287226"/>
              <a:gd name="connsiteX105" fmla="*/ 6354428 w 12192001"/>
              <a:gd name="connsiteY105" fmla="*/ 13937 h 287226"/>
              <a:gd name="connsiteX106" fmla="*/ 6454589 w 12192001"/>
              <a:gd name="connsiteY106" fmla="*/ 128590 h 287226"/>
              <a:gd name="connsiteX107" fmla="*/ 6554752 w 12192001"/>
              <a:gd name="connsiteY107" fmla="*/ 13937 h 287226"/>
              <a:gd name="connsiteX108" fmla="*/ 6574371 w 12192001"/>
              <a:gd name="connsiteY108" fmla="*/ 0 h 287226"/>
              <a:gd name="connsiteX109" fmla="*/ 6593487 w 12192001"/>
              <a:gd name="connsiteY109" fmla="*/ 13937 h 287226"/>
              <a:gd name="connsiteX110" fmla="*/ 6693648 w 12192001"/>
              <a:gd name="connsiteY110" fmla="*/ 128590 h 287226"/>
              <a:gd name="connsiteX111" fmla="*/ 6793811 w 12192001"/>
              <a:gd name="connsiteY111" fmla="*/ 13937 h 287226"/>
              <a:gd name="connsiteX112" fmla="*/ 6813430 w 12192001"/>
              <a:gd name="connsiteY112" fmla="*/ 0 h 287226"/>
              <a:gd name="connsiteX113" fmla="*/ 6832546 w 12192001"/>
              <a:gd name="connsiteY113" fmla="*/ 13937 h 287226"/>
              <a:gd name="connsiteX114" fmla="*/ 6932707 w 12192001"/>
              <a:gd name="connsiteY114" fmla="*/ 128590 h 287226"/>
              <a:gd name="connsiteX115" fmla="*/ 7032870 w 12192001"/>
              <a:gd name="connsiteY115" fmla="*/ 13937 h 287226"/>
              <a:gd name="connsiteX116" fmla="*/ 7052489 w 12192001"/>
              <a:gd name="connsiteY116" fmla="*/ 0 h 287226"/>
              <a:gd name="connsiteX117" fmla="*/ 7071605 w 12192001"/>
              <a:gd name="connsiteY117" fmla="*/ 13937 h 287226"/>
              <a:gd name="connsiteX118" fmla="*/ 7171766 w 12192001"/>
              <a:gd name="connsiteY118" fmla="*/ 128590 h 287226"/>
              <a:gd name="connsiteX119" fmla="*/ 7271929 w 12192001"/>
              <a:gd name="connsiteY119" fmla="*/ 13937 h 287226"/>
              <a:gd name="connsiteX120" fmla="*/ 7291548 w 12192001"/>
              <a:gd name="connsiteY120" fmla="*/ 0 h 287226"/>
              <a:gd name="connsiteX121" fmla="*/ 7310664 w 12192001"/>
              <a:gd name="connsiteY121" fmla="*/ 13937 h 287226"/>
              <a:gd name="connsiteX122" fmla="*/ 7410825 w 12192001"/>
              <a:gd name="connsiteY122" fmla="*/ 128590 h 287226"/>
              <a:gd name="connsiteX123" fmla="*/ 7510988 w 12192001"/>
              <a:gd name="connsiteY123" fmla="*/ 13937 h 287226"/>
              <a:gd name="connsiteX124" fmla="*/ 7530607 w 12192001"/>
              <a:gd name="connsiteY124" fmla="*/ 0 h 287226"/>
              <a:gd name="connsiteX125" fmla="*/ 7549723 w 12192001"/>
              <a:gd name="connsiteY125" fmla="*/ 13937 h 287226"/>
              <a:gd name="connsiteX126" fmla="*/ 7649884 w 12192001"/>
              <a:gd name="connsiteY126" fmla="*/ 128590 h 287226"/>
              <a:gd name="connsiteX127" fmla="*/ 7750046 w 12192001"/>
              <a:gd name="connsiteY127" fmla="*/ 13937 h 287226"/>
              <a:gd name="connsiteX128" fmla="*/ 7769665 w 12192001"/>
              <a:gd name="connsiteY128" fmla="*/ 0 h 287226"/>
              <a:gd name="connsiteX129" fmla="*/ 7788781 w 12192001"/>
              <a:gd name="connsiteY129" fmla="*/ 13937 h 287226"/>
              <a:gd name="connsiteX130" fmla="*/ 7888942 w 12192001"/>
              <a:gd name="connsiteY130" fmla="*/ 128590 h 287226"/>
              <a:gd name="connsiteX131" fmla="*/ 7989105 w 12192001"/>
              <a:gd name="connsiteY131" fmla="*/ 13937 h 287226"/>
              <a:gd name="connsiteX132" fmla="*/ 8008724 w 12192001"/>
              <a:gd name="connsiteY132" fmla="*/ 0 h 287226"/>
              <a:gd name="connsiteX133" fmla="*/ 8027840 w 12192001"/>
              <a:gd name="connsiteY133" fmla="*/ 13937 h 287226"/>
              <a:gd name="connsiteX134" fmla="*/ 8128001 w 12192001"/>
              <a:gd name="connsiteY134" fmla="*/ 128590 h 287226"/>
              <a:gd name="connsiteX135" fmla="*/ 8228164 w 12192001"/>
              <a:gd name="connsiteY135" fmla="*/ 13937 h 287226"/>
              <a:gd name="connsiteX136" fmla="*/ 8247783 w 12192001"/>
              <a:gd name="connsiteY136" fmla="*/ 0 h 287226"/>
              <a:gd name="connsiteX137" fmla="*/ 8266899 w 12192001"/>
              <a:gd name="connsiteY137" fmla="*/ 13937 h 287226"/>
              <a:gd name="connsiteX138" fmla="*/ 8367060 w 12192001"/>
              <a:gd name="connsiteY138" fmla="*/ 128590 h 287226"/>
              <a:gd name="connsiteX139" fmla="*/ 8467223 w 12192001"/>
              <a:gd name="connsiteY139" fmla="*/ 13937 h 287226"/>
              <a:gd name="connsiteX140" fmla="*/ 8486842 w 12192001"/>
              <a:gd name="connsiteY140" fmla="*/ 0 h 287226"/>
              <a:gd name="connsiteX141" fmla="*/ 8505957 w 12192001"/>
              <a:gd name="connsiteY141" fmla="*/ 13937 h 287226"/>
              <a:gd name="connsiteX142" fmla="*/ 8606119 w 12192001"/>
              <a:gd name="connsiteY142" fmla="*/ 128590 h 287226"/>
              <a:gd name="connsiteX143" fmla="*/ 8706282 w 12192001"/>
              <a:gd name="connsiteY143" fmla="*/ 13937 h 287226"/>
              <a:gd name="connsiteX144" fmla="*/ 8725901 w 12192001"/>
              <a:gd name="connsiteY144" fmla="*/ 0 h 287226"/>
              <a:gd name="connsiteX145" fmla="*/ 8745016 w 12192001"/>
              <a:gd name="connsiteY145" fmla="*/ 13937 h 287226"/>
              <a:gd name="connsiteX146" fmla="*/ 8845178 w 12192001"/>
              <a:gd name="connsiteY146" fmla="*/ 128590 h 287226"/>
              <a:gd name="connsiteX147" fmla="*/ 8945340 w 12192001"/>
              <a:gd name="connsiteY147" fmla="*/ 13937 h 287226"/>
              <a:gd name="connsiteX148" fmla="*/ 8964959 w 12192001"/>
              <a:gd name="connsiteY148" fmla="*/ 0 h 287226"/>
              <a:gd name="connsiteX149" fmla="*/ 8984074 w 12192001"/>
              <a:gd name="connsiteY149" fmla="*/ 13937 h 287226"/>
              <a:gd name="connsiteX150" fmla="*/ 9084236 w 12192001"/>
              <a:gd name="connsiteY150" fmla="*/ 128590 h 287226"/>
              <a:gd name="connsiteX151" fmla="*/ 9184399 w 12192001"/>
              <a:gd name="connsiteY151" fmla="*/ 13937 h 287226"/>
              <a:gd name="connsiteX152" fmla="*/ 9204018 w 12192001"/>
              <a:gd name="connsiteY152" fmla="*/ 0 h 287226"/>
              <a:gd name="connsiteX153" fmla="*/ 9223133 w 12192001"/>
              <a:gd name="connsiteY153" fmla="*/ 13937 h 287226"/>
              <a:gd name="connsiteX154" fmla="*/ 9323295 w 12192001"/>
              <a:gd name="connsiteY154" fmla="*/ 128590 h 287226"/>
              <a:gd name="connsiteX155" fmla="*/ 9423458 w 12192001"/>
              <a:gd name="connsiteY155" fmla="*/ 13937 h 287226"/>
              <a:gd name="connsiteX156" fmla="*/ 9443077 w 12192001"/>
              <a:gd name="connsiteY156" fmla="*/ 0 h 287226"/>
              <a:gd name="connsiteX157" fmla="*/ 9462192 w 12192001"/>
              <a:gd name="connsiteY157" fmla="*/ 13937 h 287226"/>
              <a:gd name="connsiteX158" fmla="*/ 9562354 w 12192001"/>
              <a:gd name="connsiteY158" fmla="*/ 128590 h 287226"/>
              <a:gd name="connsiteX159" fmla="*/ 9662517 w 12192001"/>
              <a:gd name="connsiteY159" fmla="*/ 13937 h 287226"/>
              <a:gd name="connsiteX160" fmla="*/ 9682136 w 12192001"/>
              <a:gd name="connsiteY160" fmla="*/ 0 h 287226"/>
              <a:gd name="connsiteX161" fmla="*/ 9701251 w 12192001"/>
              <a:gd name="connsiteY161" fmla="*/ 13937 h 287226"/>
              <a:gd name="connsiteX162" fmla="*/ 9801413 w 12192001"/>
              <a:gd name="connsiteY162" fmla="*/ 128590 h 287226"/>
              <a:gd name="connsiteX163" fmla="*/ 9901576 w 12192001"/>
              <a:gd name="connsiteY163" fmla="*/ 13937 h 287226"/>
              <a:gd name="connsiteX164" fmla="*/ 9921195 w 12192001"/>
              <a:gd name="connsiteY164" fmla="*/ 0 h 287226"/>
              <a:gd name="connsiteX165" fmla="*/ 9940310 w 12192001"/>
              <a:gd name="connsiteY165" fmla="*/ 13937 h 287226"/>
              <a:gd name="connsiteX166" fmla="*/ 10040472 w 12192001"/>
              <a:gd name="connsiteY166" fmla="*/ 128590 h 287226"/>
              <a:gd name="connsiteX167" fmla="*/ 10140635 w 12192001"/>
              <a:gd name="connsiteY167" fmla="*/ 13937 h 287226"/>
              <a:gd name="connsiteX168" fmla="*/ 10160254 w 12192001"/>
              <a:gd name="connsiteY168" fmla="*/ 0 h 287226"/>
              <a:gd name="connsiteX169" fmla="*/ 10179369 w 12192001"/>
              <a:gd name="connsiteY169" fmla="*/ 13937 h 287226"/>
              <a:gd name="connsiteX170" fmla="*/ 10279530 w 12192001"/>
              <a:gd name="connsiteY170" fmla="*/ 128590 h 287226"/>
              <a:gd name="connsiteX171" fmla="*/ 10379693 w 12192001"/>
              <a:gd name="connsiteY171" fmla="*/ 13937 h 287226"/>
              <a:gd name="connsiteX172" fmla="*/ 10399312 w 12192001"/>
              <a:gd name="connsiteY172" fmla="*/ 0 h 287226"/>
              <a:gd name="connsiteX173" fmla="*/ 10418427 w 12192001"/>
              <a:gd name="connsiteY173" fmla="*/ 13937 h 287226"/>
              <a:gd name="connsiteX174" fmla="*/ 10518589 w 12192001"/>
              <a:gd name="connsiteY174" fmla="*/ 128590 h 287226"/>
              <a:gd name="connsiteX175" fmla="*/ 10618752 w 12192001"/>
              <a:gd name="connsiteY175" fmla="*/ 13937 h 287226"/>
              <a:gd name="connsiteX176" fmla="*/ 10638371 w 12192001"/>
              <a:gd name="connsiteY176" fmla="*/ 0 h 287226"/>
              <a:gd name="connsiteX177" fmla="*/ 10657486 w 12192001"/>
              <a:gd name="connsiteY177" fmla="*/ 13937 h 287226"/>
              <a:gd name="connsiteX178" fmla="*/ 10757648 w 12192001"/>
              <a:gd name="connsiteY178" fmla="*/ 128590 h 287226"/>
              <a:gd name="connsiteX179" fmla="*/ 10857811 w 12192001"/>
              <a:gd name="connsiteY179" fmla="*/ 13937 h 287226"/>
              <a:gd name="connsiteX180" fmla="*/ 10877430 w 12192001"/>
              <a:gd name="connsiteY180" fmla="*/ 0 h 287226"/>
              <a:gd name="connsiteX181" fmla="*/ 10896545 w 12192001"/>
              <a:gd name="connsiteY181" fmla="*/ 13937 h 287226"/>
              <a:gd name="connsiteX182" fmla="*/ 10996707 w 12192001"/>
              <a:gd name="connsiteY182" fmla="*/ 128590 h 287226"/>
              <a:gd name="connsiteX183" fmla="*/ 11096870 w 12192001"/>
              <a:gd name="connsiteY183" fmla="*/ 13937 h 287226"/>
              <a:gd name="connsiteX184" fmla="*/ 11116489 w 12192001"/>
              <a:gd name="connsiteY184" fmla="*/ 0 h 287226"/>
              <a:gd name="connsiteX185" fmla="*/ 11135604 w 12192001"/>
              <a:gd name="connsiteY185" fmla="*/ 13937 h 287226"/>
              <a:gd name="connsiteX186" fmla="*/ 11235766 w 12192001"/>
              <a:gd name="connsiteY186" fmla="*/ 128590 h 287226"/>
              <a:gd name="connsiteX187" fmla="*/ 11335929 w 12192001"/>
              <a:gd name="connsiteY187" fmla="*/ 13937 h 287226"/>
              <a:gd name="connsiteX188" fmla="*/ 11355548 w 12192001"/>
              <a:gd name="connsiteY188" fmla="*/ 0 h 287226"/>
              <a:gd name="connsiteX189" fmla="*/ 11374663 w 12192001"/>
              <a:gd name="connsiteY189" fmla="*/ 13937 h 287226"/>
              <a:gd name="connsiteX190" fmla="*/ 11474825 w 12192001"/>
              <a:gd name="connsiteY190" fmla="*/ 128590 h 287226"/>
              <a:gd name="connsiteX191" fmla="*/ 11574988 w 12192001"/>
              <a:gd name="connsiteY191" fmla="*/ 13937 h 287226"/>
              <a:gd name="connsiteX192" fmla="*/ 11594607 w 12192001"/>
              <a:gd name="connsiteY192" fmla="*/ 0 h 287226"/>
              <a:gd name="connsiteX193" fmla="*/ 11613722 w 12192001"/>
              <a:gd name="connsiteY193" fmla="*/ 13937 h 287226"/>
              <a:gd name="connsiteX194" fmla="*/ 11713883 w 12192001"/>
              <a:gd name="connsiteY194" fmla="*/ 128590 h 287226"/>
              <a:gd name="connsiteX195" fmla="*/ 11814046 w 12192001"/>
              <a:gd name="connsiteY195" fmla="*/ 13937 h 287226"/>
              <a:gd name="connsiteX196" fmla="*/ 11833665 w 12192001"/>
              <a:gd name="connsiteY196" fmla="*/ 0 h 287226"/>
              <a:gd name="connsiteX197" fmla="*/ 11852780 w 12192001"/>
              <a:gd name="connsiteY197" fmla="*/ 13937 h 287226"/>
              <a:gd name="connsiteX198" fmla="*/ 11952942 w 12192001"/>
              <a:gd name="connsiteY198" fmla="*/ 128590 h 287226"/>
              <a:gd name="connsiteX199" fmla="*/ 12053105 w 12192001"/>
              <a:gd name="connsiteY199" fmla="*/ 13937 h 287226"/>
              <a:gd name="connsiteX200" fmla="*/ 12072724 w 12192001"/>
              <a:gd name="connsiteY200" fmla="*/ 0 h 287226"/>
              <a:gd name="connsiteX201" fmla="*/ 12091839 w 12192001"/>
              <a:gd name="connsiteY201" fmla="*/ 13937 h 287226"/>
              <a:gd name="connsiteX202" fmla="*/ 12192001 w 12192001"/>
              <a:gd name="connsiteY202" fmla="*/ 128590 h 287226"/>
              <a:gd name="connsiteX203" fmla="*/ 12192000 w 12192001"/>
              <a:gd name="connsiteY203" fmla="*/ 128590 h 287226"/>
              <a:gd name="connsiteX204" fmla="*/ 12192000 w 12192001"/>
              <a:gd name="connsiteY204" fmla="*/ 233226 h 287226"/>
              <a:gd name="connsiteX205" fmla="*/ 1 w 12192001"/>
              <a:gd name="connsiteY205" fmla="*/ 233226 h 287226"/>
              <a:gd name="connsiteX206" fmla="*/ 1 w 12192001"/>
              <a:gd name="connsiteY206" fmla="*/ 287226 h 287226"/>
              <a:gd name="connsiteX207" fmla="*/ 0 w 12192001"/>
              <a:gd name="connsiteY207" fmla="*/ 244366 h 287226"/>
              <a:gd name="connsiteX208" fmla="*/ 0 w 12192001"/>
              <a:gd name="connsiteY208" fmla="*/ 128590 h 287226"/>
              <a:gd name="connsiteX209" fmla="*/ 5 w 12192001"/>
              <a:gd name="connsiteY209" fmla="*/ 128590 h 287226"/>
              <a:gd name="connsiteX210" fmla="*/ 100169 w 12192001"/>
              <a:gd name="connsiteY210" fmla="*/ 13937 h 287226"/>
              <a:gd name="connsiteX211" fmla="*/ 119788 w 12192001"/>
              <a:gd name="connsiteY211" fmla="*/ 0 h 287226"/>
              <a:gd name="connsiteX0" fmla="*/ 119788 w 12192001"/>
              <a:gd name="connsiteY0" fmla="*/ 0 h 244366"/>
              <a:gd name="connsiteX1" fmla="*/ 138903 w 12192001"/>
              <a:gd name="connsiteY1" fmla="*/ 13937 h 244366"/>
              <a:gd name="connsiteX2" fmla="*/ 239065 w 12192001"/>
              <a:gd name="connsiteY2" fmla="*/ 128590 h 244366"/>
              <a:gd name="connsiteX3" fmla="*/ 339228 w 12192001"/>
              <a:gd name="connsiteY3" fmla="*/ 13937 h 244366"/>
              <a:gd name="connsiteX4" fmla="*/ 358847 w 12192001"/>
              <a:gd name="connsiteY4" fmla="*/ 0 h 244366"/>
              <a:gd name="connsiteX5" fmla="*/ 377962 w 12192001"/>
              <a:gd name="connsiteY5" fmla="*/ 13937 h 244366"/>
              <a:gd name="connsiteX6" fmla="*/ 478124 w 12192001"/>
              <a:gd name="connsiteY6" fmla="*/ 128590 h 244366"/>
              <a:gd name="connsiteX7" fmla="*/ 578286 w 12192001"/>
              <a:gd name="connsiteY7" fmla="*/ 13937 h 244366"/>
              <a:gd name="connsiteX8" fmla="*/ 597906 w 12192001"/>
              <a:gd name="connsiteY8" fmla="*/ 0 h 244366"/>
              <a:gd name="connsiteX9" fmla="*/ 617021 w 12192001"/>
              <a:gd name="connsiteY9" fmla="*/ 13937 h 244366"/>
              <a:gd name="connsiteX10" fmla="*/ 717182 w 12192001"/>
              <a:gd name="connsiteY10" fmla="*/ 128590 h 244366"/>
              <a:gd name="connsiteX11" fmla="*/ 817344 w 12192001"/>
              <a:gd name="connsiteY11" fmla="*/ 13937 h 244366"/>
              <a:gd name="connsiteX12" fmla="*/ 836964 w 12192001"/>
              <a:gd name="connsiteY12" fmla="*/ 0 h 244366"/>
              <a:gd name="connsiteX13" fmla="*/ 856079 w 12192001"/>
              <a:gd name="connsiteY13" fmla="*/ 13937 h 244366"/>
              <a:gd name="connsiteX14" fmla="*/ 956241 w 12192001"/>
              <a:gd name="connsiteY14" fmla="*/ 128590 h 244366"/>
              <a:gd name="connsiteX15" fmla="*/ 1056404 w 12192001"/>
              <a:gd name="connsiteY15" fmla="*/ 13937 h 244366"/>
              <a:gd name="connsiteX16" fmla="*/ 1076023 w 12192001"/>
              <a:gd name="connsiteY16" fmla="*/ 0 h 244366"/>
              <a:gd name="connsiteX17" fmla="*/ 1095138 w 12192001"/>
              <a:gd name="connsiteY17" fmla="*/ 13937 h 244366"/>
              <a:gd name="connsiteX18" fmla="*/ 1195299 w 12192001"/>
              <a:gd name="connsiteY18" fmla="*/ 128590 h 244366"/>
              <a:gd name="connsiteX19" fmla="*/ 1295462 w 12192001"/>
              <a:gd name="connsiteY19" fmla="*/ 13937 h 244366"/>
              <a:gd name="connsiteX20" fmla="*/ 1315082 w 12192001"/>
              <a:gd name="connsiteY20" fmla="*/ 0 h 244366"/>
              <a:gd name="connsiteX21" fmla="*/ 1334197 w 12192001"/>
              <a:gd name="connsiteY21" fmla="*/ 13937 h 244366"/>
              <a:gd name="connsiteX22" fmla="*/ 1434358 w 12192001"/>
              <a:gd name="connsiteY22" fmla="*/ 128590 h 244366"/>
              <a:gd name="connsiteX23" fmla="*/ 1534522 w 12192001"/>
              <a:gd name="connsiteY23" fmla="*/ 13937 h 244366"/>
              <a:gd name="connsiteX24" fmla="*/ 1554141 w 12192001"/>
              <a:gd name="connsiteY24" fmla="*/ 0 h 244366"/>
              <a:gd name="connsiteX25" fmla="*/ 1573256 w 12192001"/>
              <a:gd name="connsiteY25" fmla="*/ 13937 h 244366"/>
              <a:gd name="connsiteX26" fmla="*/ 1673418 w 12192001"/>
              <a:gd name="connsiteY26" fmla="*/ 128590 h 244366"/>
              <a:gd name="connsiteX27" fmla="*/ 1773581 w 12192001"/>
              <a:gd name="connsiteY27" fmla="*/ 13937 h 244366"/>
              <a:gd name="connsiteX28" fmla="*/ 1793199 w 12192001"/>
              <a:gd name="connsiteY28" fmla="*/ 0 h 244366"/>
              <a:gd name="connsiteX29" fmla="*/ 1812315 w 12192001"/>
              <a:gd name="connsiteY29" fmla="*/ 13937 h 244366"/>
              <a:gd name="connsiteX30" fmla="*/ 1912477 w 12192001"/>
              <a:gd name="connsiteY30" fmla="*/ 128590 h 244366"/>
              <a:gd name="connsiteX31" fmla="*/ 2012640 w 12192001"/>
              <a:gd name="connsiteY31" fmla="*/ 13937 h 244366"/>
              <a:gd name="connsiteX32" fmla="*/ 2032259 w 12192001"/>
              <a:gd name="connsiteY32" fmla="*/ 0 h 244366"/>
              <a:gd name="connsiteX33" fmla="*/ 2051374 w 12192001"/>
              <a:gd name="connsiteY33" fmla="*/ 13937 h 244366"/>
              <a:gd name="connsiteX34" fmla="*/ 2151536 w 12192001"/>
              <a:gd name="connsiteY34" fmla="*/ 128590 h 244366"/>
              <a:gd name="connsiteX35" fmla="*/ 2251696 w 12192001"/>
              <a:gd name="connsiteY35" fmla="*/ 13937 h 244366"/>
              <a:gd name="connsiteX36" fmla="*/ 2271315 w 12192001"/>
              <a:gd name="connsiteY36" fmla="*/ 0 h 244366"/>
              <a:gd name="connsiteX37" fmla="*/ 2290431 w 12192001"/>
              <a:gd name="connsiteY37" fmla="*/ 13937 h 244366"/>
              <a:gd name="connsiteX38" fmla="*/ 2390592 w 12192001"/>
              <a:gd name="connsiteY38" fmla="*/ 128590 h 244366"/>
              <a:gd name="connsiteX39" fmla="*/ 2490755 w 12192001"/>
              <a:gd name="connsiteY39" fmla="*/ 13937 h 244366"/>
              <a:gd name="connsiteX40" fmla="*/ 2510374 w 12192001"/>
              <a:gd name="connsiteY40" fmla="*/ 0 h 244366"/>
              <a:gd name="connsiteX41" fmla="*/ 2529490 w 12192001"/>
              <a:gd name="connsiteY41" fmla="*/ 13937 h 244366"/>
              <a:gd name="connsiteX42" fmla="*/ 2629651 w 12192001"/>
              <a:gd name="connsiteY42" fmla="*/ 128590 h 244366"/>
              <a:gd name="connsiteX43" fmla="*/ 2729815 w 12192001"/>
              <a:gd name="connsiteY43" fmla="*/ 13937 h 244366"/>
              <a:gd name="connsiteX44" fmla="*/ 2749433 w 12192001"/>
              <a:gd name="connsiteY44" fmla="*/ 0 h 244366"/>
              <a:gd name="connsiteX45" fmla="*/ 2768549 w 12192001"/>
              <a:gd name="connsiteY45" fmla="*/ 13937 h 244366"/>
              <a:gd name="connsiteX46" fmla="*/ 2868711 w 12192001"/>
              <a:gd name="connsiteY46" fmla="*/ 128590 h 244366"/>
              <a:gd name="connsiteX47" fmla="*/ 2968874 w 12192001"/>
              <a:gd name="connsiteY47" fmla="*/ 13937 h 244366"/>
              <a:gd name="connsiteX48" fmla="*/ 2988493 w 12192001"/>
              <a:gd name="connsiteY48" fmla="*/ 0 h 244366"/>
              <a:gd name="connsiteX49" fmla="*/ 3007609 w 12192001"/>
              <a:gd name="connsiteY49" fmla="*/ 13937 h 244366"/>
              <a:gd name="connsiteX50" fmla="*/ 3107771 w 12192001"/>
              <a:gd name="connsiteY50" fmla="*/ 128590 h 244366"/>
              <a:gd name="connsiteX51" fmla="*/ 3207933 w 12192001"/>
              <a:gd name="connsiteY51" fmla="*/ 13937 h 244366"/>
              <a:gd name="connsiteX52" fmla="*/ 3227551 w 12192001"/>
              <a:gd name="connsiteY52" fmla="*/ 0 h 244366"/>
              <a:gd name="connsiteX53" fmla="*/ 3246667 w 12192001"/>
              <a:gd name="connsiteY53" fmla="*/ 13937 h 244366"/>
              <a:gd name="connsiteX54" fmla="*/ 3346827 w 12192001"/>
              <a:gd name="connsiteY54" fmla="*/ 128590 h 244366"/>
              <a:gd name="connsiteX55" fmla="*/ 3446991 w 12192001"/>
              <a:gd name="connsiteY55" fmla="*/ 13937 h 244366"/>
              <a:gd name="connsiteX56" fmla="*/ 3466611 w 12192001"/>
              <a:gd name="connsiteY56" fmla="*/ 0 h 244366"/>
              <a:gd name="connsiteX57" fmla="*/ 3485727 w 12192001"/>
              <a:gd name="connsiteY57" fmla="*/ 13937 h 244366"/>
              <a:gd name="connsiteX58" fmla="*/ 3585888 w 12192001"/>
              <a:gd name="connsiteY58" fmla="*/ 128590 h 244366"/>
              <a:gd name="connsiteX59" fmla="*/ 3686049 w 12192001"/>
              <a:gd name="connsiteY59" fmla="*/ 13937 h 244366"/>
              <a:gd name="connsiteX60" fmla="*/ 3705668 w 12192001"/>
              <a:gd name="connsiteY60" fmla="*/ 0 h 244366"/>
              <a:gd name="connsiteX61" fmla="*/ 3724784 w 12192001"/>
              <a:gd name="connsiteY61" fmla="*/ 13937 h 244366"/>
              <a:gd name="connsiteX62" fmla="*/ 3824945 w 12192001"/>
              <a:gd name="connsiteY62" fmla="*/ 128590 h 244366"/>
              <a:gd name="connsiteX63" fmla="*/ 3925109 w 12192001"/>
              <a:gd name="connsiteY63" fmla="*/ 13937 h 244366"/>
              <a:gd name="connsiteX64" fmla="*/ 3944727 w 12192001"/>
              <a:gd name="connsiteY64" fmla="*/ 0 h 244366"/>
              <a:gd name="connsiteX65" fmla="*/ 3963843 w 12192001"/>
              <a:gd name="connsiteY65" fmla="*/ 13937 h 244366"/>
              <a:gd name="connsiteX66" fmla="*/ 4064004 w 12192001"/>
              <a:gd name="connsiteY66" fmla="*/ 128590 h 244366"/>
              <a:gd name="connsiteX67" fmla="*/ 4164166 w 12192001"/>
              <a:gd name="connsiteY67" fmla="*/ 13937 h 244366"/>
              <a:gd name="connsiteX68" fmla="*/ 4183786 w 12192001"/>
              <a:gd name="connsiteY68" fmla="*/ 0 h 244366"/>
              <a:gd name="connsiteX69" fmla="*/ 4202899 w 12192001"/>
              <a:gd name="connsiteY69" fmla="*/ 13937 h 244366"/>
              <a:gd name="connsiteX70" fmla="*/ 4303061 w 12192001"/>
              <a:gd name="connsiteY70" fmla="*/ 128590 h 244366"/>
              <a:gd name="connsiteX71" fmla="*/ 4403224 w 12192001"/>
              <a:gd name="connsiteY71" fmla="*/ 13937 h 244366"/>
              <a:gd name="connsiteX72" fmla="*/ 4422842 w 12192001"/>
              <a:gd name="connsiteY72" fmla="*/ 0 h 244366"/>
              <a:gd name="connsiteX73" fmla="*/ 4441959 w 12192001"/>
              <a:gd name="connsiteY73" fmla="*/ 13937 h 244366"/>
              <a:gd name="connsiteX74" fmla="*/ 4542120 w 12192001"/>
              <a:gd name="connsiteY74" fmla="*/ 128590 h 244366"/>
              <a:gd name="connsiteX75" fmla="*/ 4642282 w 12192001"/>
              <a:gd name="connsiteY75" fmla="*/ 13937 h 244366"/>
              <a:gd name="connsiteX76" fmla="*/ 4661902 w 12192001"/>
              <a:gd name="connsiteY76" fmla="*/ 0 h 244366"/>
              <a:gd name="connsiteX77" fmla="*/ 4681017 w 12192001"/>
              <a:gd name="connsiteY77" fmla="*/ 13937 h 244366"/>
              <a:gd name="connsiteX78" fmla="*/ 4781178 w 12192001"/>
              <a:gd name="connsiteY78" fmla="*/ 128590 h 244366"/>
              <a:gd name="connsiteX79" fmla="*/ 4881340 w 12192001"/>
              <a:gd name="connsiteY79" fmla="*/ 13937 h 244366"/>
              <a:gd name="connsiteX80" fmla="*/ 4900959 w 12192001"/>
              <a:gd name="connsiteY80" fmla="*/ 0 h 244366"/>
              <a:gd name="connsiteX81" fmla="*/ 4920078 w 12192001"/>
              <a:gd name="connsiteY81" fmla="*/ 13937 h 244366"/>
              <a:gd name="connsiteX82" fmla="*/ 5020236 w 12192001"/>
              <a:gd name="connsiteY82" fmla="*/ 128590 h 244366"/>
              <a:gd name="connsiteX83" fmla="*/ 5120399 w 12192001"/>
              <a:gd name="connsiteY83" fmla="*/ 13937 h 244366"/>
              <a:gd name="connsiteX84" fmla="*/ 5140021 w 12192001"/>
              <a:gd name="connsiteY84" fmla="*/ 0 h 244366"/>
              <a:gd name="connsiteX85" fmla="*/ 5159135 w 12192001"/>
              <a:gd name="connsiteY85" fmla="*/ 13937 h 244366"/>
              <a:gd name="connsiteX86" fmla="*/ 5259295 w 12192001"/>
              <a:gd name="connsiteY86" fmla="*/ 128590 h 244366"/>
              <a:gd name="connsiteX87" fmla="*/ 5359458 w 12192001"/>
              <a:gd name="connsiteY87" fmla="*/ 13937 h 244366"/>
              <a:gd name="connsiteX88" fmla="*/ 5379078 w 12192001"/>
              <a:gd name="connsiteY88" fmla="*/ 0 h 244366"/>
              <a:gd name="connsiteX89" fmla="*/ 5398193 w 12192001"/>
              <a:gd name="connsiteY89" fmla="*/ 13937 h 244366"/>
              <a:gd name="connsiteX90" fmla="*/ 5498356 w 12192001"/>
              <a:gd name="connsiteY90" fmla="*/ 128590 h 244366"/>
              <a:gd name="connsiteX91" fmla="*/ 5598518 w 12192001"/>
              <a:gd name="connsiteY91" fmla="*/ 13937 h 244366"/>
              <a:gd name="connsiteX92" fmla="*/ 5618136 w 12192001"/>
              <a:gd name="connsiteY92" fmla="*/ 0 h 244366"/>
              <a:gd name="connsiteX93" fmla="*/ 5637252 w 12192001"/>
              <a:gd name="connsiteY93" fmla="*/ 13937 h 244366"/>
              <a:gd name="connsiteX94" fmla="*/ 5737413 w 12192001"/>
              <a:gd name="connsiteY94" fmla="*/ 128590 h 244366"/>
              <a:gd name="connsiteX95" fmla="*/ 5837576 w 12192001"/>
              <a:gd name="connsiteY95" fmla="*/ 13937 h 244366"/>
              <a:gd name="connsiteX96" fmla="*/ 5857195 w 12192001"/>
              <a:gd name="connsiteY96" fmla="*/ 0 h 244366"/>
              <a:gd name="connsiteX97" fmla="*/ 5876311 w 12192001"/>
              <a:gd name="connsiteY97" fmla="*/ 13937 h 244366"/>
              <a:gd name="connsiteX98" fmla="*/ 5976476 w 12192001"/>
              <a:gd name="connsiteY98" fmla="*/ 128590 h 244366"/>
              <a:gd name="connsiteX99" fmla="*/ 6076636 w 12192001"/>
              <a:gd name="connsiteY99" fmla="*/ 13937 h 244366"/>
              <a:gd name="connsiteX100" fmla="*/ 6096254 w 12192001"/>
              <a:gd name="connsiteY100" fmla="*/ 0 h 244366"/>
              <a:gd name="connsiteX101" fmla="*/ 6115370 w 12192001"/>
              <a:gd name="connsiteY101" fmla="*/ 13937 h 244366"/>
              <a:gd name="connsiteX102" fmla="*/ 6215531 w 12192001"/>
              <a:gd name="connsiteY102" fmla="*/ 128590 h 244366"/>
              <a:gd name="connsiteX103" fmla="*/ 6315693 w 12192001"/>
              <a:gd name="connsiteY103" fmla="*/ 13937 h 244366"/>
              <a:gd name="connsiteX104" fmla="*/ 6335312 w 12192001"/>
              <a:gd name="connsiteY104" fmla="*/ 0 h 244366"/>
              <a:gd name="connsiteX105" fmla="*/ 6354428 w 12192001"/>
              <a:gd name="connsiteY105" fmla="*/ 13937 h 244366"/>
              <a:gd name="connsiteX106" fmla="*/ 6454589 w 12192001"/>
              <a:gd name="connsiteY106" fmla="*/ 128590 h 244366"/>
              <a:gd name="connsiteX107" fmla="*/ 6554752 w 12192001"/>
              <a:gd name="connsiteY107" fmla="*/ 13937 h 244366"/>
              <a:gd name="connsiteX108" fmla="*/ 6574371 w 12192001"/>
              <a:gd name="connsiteY108" fmla="*/ 0 h 244366"/>
              <a:gd name="connsiteX109" fmla="*/ 6593487 w 12192001"/>
              <a:gd name="connsiteY109" fmla="*/ 13937 h 244366"/>
              <a:gd name="connsiteX110" fmla="*/ 6693648 w 12192001"/>
              <a:gd name="connsiteY110" fmla="*/ 128590 h 244366"/>
              <a:gd name="connsiteX111" fmla="*/ 6793811 w 12192001"/>
              <a:gd name="connsiteY111" fmla="*/ 13937 h 244366"/>
              <a:gd name="connsiteX112" fmla="*/ 6813430 w 12192001"/>
              <a:gd name="connsiteY112" fmla="*/ 0 h 244366"/>
              <a:gd name="connsiteX113" fmla="*/ 6832546 w 12192001"/>
              <a:gd name="connsiteY113" fmla="*/ 13937 h 244366"/>
              <a:gd name="connsiteX114" fmla="*/ 6932707 w 12192001"/>
              <a:gd name="connsiteY114" fmla="*/ 128590 h 244366"/>
              <a:gd name="connsiteX115" fmla="*/ 7032870 w 12192001"/>
              <a:gd name="connsiteY115" fmla="*/ 13937 h 244366"/>
              <a:gd name="connsiteX116" fmla="*/ 7052489 w 12192001"/>
              <a:gd name="connsiteY116" fmla="*/ 0 h 244366"/>
              <a:gd name="connsiteX117" fmla="*/ 7071605 w 12192001"/>
              <a:gd name="connsiteY117" fmla="*/ 13937 h 244366"/>
              <a:gd name="connsiteX118" fmla="*/ 7171766 w 12192001"/>
              <a:gd name="connsiteY118" fmla="*/ 128590 h 244366"/>
              <a:gd name="connsiteX119" fmla="*/ 7271929 w 12192001"/>
              <a:gd name="connsiteY119" fmla="*/ 13937 h 244366"/>
              <a:gd name="connsiteX120" fmla="*/ 7291548 w 12192001"/>
              <a:gd name="connsiteY120" fmla="*/ 0 h 244366"/>
              <a:gd name="connsiteX121" fmla="*/ 7310664 w 12192001"/>
              <a:gd name="connsiteY121" fmla="*/ 13937 h 244366"/>
              <a:gd name="connsiteX122" fmla="*/ 7410825 w 12192001"/>
              <a:gd name="connsiteY122" fmla="*/ 128590 h 244366"/>
              <a:gd name="connsiteX123" fmla="*/ 7510988 w 12192001"/>
              <a:gd name="connsiteY123" fmla="*/ 13937 h 244366"/>
              <a:gd name="connsiteX124" fmla="*/ 7530607 w 12192001"/>
              <a:gd name="connsiteY124" fmla="*/ 0 h 244366"/>
              <a:gd name="connsiteX125" fmla="*/ 7549723 w 12192001"/>
              <a:gd name="connsiteY125" fmla="*/ 13937 h 244366"/>
              <a:gd name="connsiteX126" fmla="*/ 7649884 w 12192001"/>
              <a:gd name="connsiteY126" fmla="*/ 128590 h 244366"/>
              <a:gd name="connsiteX127" fmla="*/ 7750046 w 12192001"/>
              <a:gd name="connsiteY127" fmla="*/ 13937 h 244366"/>
              <a:gd name="connsiteX128" fmla="*/ 7769665 w 12192001"/>
              <a:gd name="connsiteY128" fmla="*/ 0 h 244366"/>
              <a:gd name="connsiteX129" fmla="*/ 7788781 w 12192001"/>
              <a:gd name="connsiteY129" fmla="*/ 13937 h 244366"/>
              <a:gd name="connsiteX130" fmla="*/ 7888942 w 12192001"/>
              <a:gd name="connsiteY130" fmla="*/ 128590 h 244366"/>
              <a:gd name="connsiteX131" fmla="*/ 7989105 w 12192001"/>
              <a:gd name="connsiteY131" fmla="*/ 13937 h 244366"/>
              <a:gd name="connsiteX132" fmla="*/ 8008724 w 12192001"/>
              <a:gd name="connsiteY132" fmla="*/ 0 h 244366"/>
              <a:gd name="connsiteX133" fmla="*/ 8027840 w 12192001"/>
              <a:gd name="connsiteY133" fmla="*/ 13937 h 244366"/>
              <a:gd name="connsiteX134" fmla="*/ 8128001 w 12192001"/>
              <a:gd name="connsiteY134" fmla="*/ 128590 h 244366"/>
              <a:gd name="connsiteX135" fmla="*/ 8228164 w 12192001"/>
              <a:gd name="connsiteY135" fmla="*/ 13937 h 244366"/>
              <a:gd name="connsiteX136" fmla="*/ 8247783 w 12192001"/>
              <a:gd name="connsiteY136" fmla="*/ 0 h 244366"/>
              <a:gd name="connsiteX137" fmla="*/ 8266899 w 12192001"/>
              <a:gd name="connsiteY137" fmla="*/ 13937 h 244366"/>
              <a:gd name="connsiteX138" fmla="*/ 8367060 w 12192001"/>
              <a:gd name="connsiteY138" fmla="*/ 128590 h 244366"/>
              <a:gd name="connsiteX139" fmla="*/ 8467223 w 12192001"/>
              <a:gd name="connsiteY139" fmla="*/ 13937 h 244366"/>
              <a:gd name="connsiteX140" fmla="*/ 8486842 w 12192001"/>
              <a:gd name="connsiteY140" fmla="*/ 0 h 244366"/>
              <a:gd name="connsiteX141" fmla="*/ 8505957 w 12192001"/>
              <a:gd name="connsiteY141" fmla="*/ 13937 h 244366"/>
              <a:gd name="connsiteX142" fmla="*/ 8606119 w 12192001"/>
              <a:gd name="connsiteY142" fmla="*/ 128590 h 244366"/>
              <a:gd name="connsiteX143" fmla="*/ 8706282 w 12192001"/>
              <a:gd name="connsiteY143" fmla="*/ 13937 h 244366"/>
              <a:gd name="connsiteX144" fmla="*/ 8725901 w 12192001"/>
              <a:gd name="connsiteY144" fmla="*/ 0 h 244366"/>
              <a:gd name="connsiteX145" fmla="*/ 8745016 w 12192001"/>
              <a:gd name="connsiteY145" fmla="*/ 13937 h 244366"/>
              <a:gd name="connsiteX146" fmla="*/ 8845178 w 12192001"/>
              <a:gd name="connsiteY146" fmla="*/ 128590 h 244366"/>
              <a:gd name="connsiteX147" fmla="*/ 8945340 w 12192001"/>
              <a:gd name="connsiteY147" fmla="*/ 13937 h 244366"/>
              <a:gd name="connsiteX148" fmla="*/ 8964959 w 12192001"/>
              <a:gd name="connsiteY148" fmla="*/ 0 h 244366"/>
              <a:gd name="connsiteX149" fmla="*/ 8984074 w 12192001"/>
              <a:gd name="connsiteY149" fmla="*/ 13937 h 244366"/>
              <a:gd name="connsiteX150" fmla="*/ 9084236 w 12192001"/>
              <a:gd name="connsiteY150" fmla="*/ 128590 h 244366"/>
              <a:gd name="connsiteX151" fmla="*/ 9184399 w 12192001"/>
              <a:gd name="connsiteY151" fmla="*/ 13937 h 244366"/>
              <a:gd name="connsiteX152" fmla="*/ 9204018 w 12192001"/>
              <a:gd name="connsiteY152" fmla="*/ 0 h 244366"/>
              <a:gd name="connsiteX153" fmla="*/ 9223133 w 12192001"/>
              <a:gd name="connsiteY153" fmla="*/ 13937 h 244366"/>
              <a:gd name="connsiteX154" fmla="*/ 9323295 w 12192001"/>
              <a:gd name="connsiteY154" fmla="*/ 128590 h 244366"/>
              <a:gd name="connsiteX155" fmla="*/ 9423458 w 12192001"/>
              <a:gd name="connsiteY155" fmla="*/ 13937 h 244366"/>
              <a:gd name="connsiteX156" fmla="*/ 9443077 w 12192001"/>
              <a:gd name="connsiteY156" fmla="*/ 0 h 244366"/>
              <a:gd name="connsiteX157" fmla="*/ 9462192 w 12192001"/>
              <a:gd name="connsiteY157" fmla="*/ 13937 h 244366"/>
              <a:gd name="connsiteX158" fmla="*/ 9562354 w 12192001"/>
              <a:gd name="connsiteY158" fmla="*/ 128590 h 244366"/>
              <a:gd name="connsiteX159" fmla="*/ 9662517 w 12192001"/>
              <a:gd name="connsiteY159" fmla="*/ 13937 h 244366"/>
              <a:gd name="connsiteX160" fmla="*/ 9682136 w 12192001"/>
              <a:gd name="connsiteY160" fmla="*/ 0 h 244366"/>
              <a:gd name="connsiteX161" fmla="*/ 9701251 w 12192001"/>
              <a:gd name="connsiteY161" fmla="*/ 13937 h 244366"/>
              <a:gd name="connsiteX162" fmla="*/ 9801413 w 12192001"/>
              <a:gd name="connsiteY162" fmla="*/ 128590 h 244366"/>
              <a:gd name="connsiteX163" fmla="*/ 9901576 w 12192001"/>
              <a:gd name="connsiteY163" fmla="*/ 13937 h 244366"/>
              <a:gd name="connsiteX164" fmla="*/ 9921195 w 12192001"/>
              <a:gd name="connsiteY164" fmla="*/ 0 h 244366"/>
              <a:gd name="connsiteX165" fmla="*/ 9940310 w 12192001"/>
              <a:gd name="connsiteY165" fmla="*/ 13937 h 244366"/>
              <a:gd name="connsiteX166" fmla="*/ 10040472 w 12192001"/>
              <a:gd name="connsiteY166" fmla="*/ 128590 h 244366"/>
              <a:gd name="connsiteX167" fmla="*/ 10140635 w 12192001"/>
              <a:gd name="connsiteY167" fmla="*/ 13937 h 244366"/>
              <a:gd name="connsiteX168" fmla="*/ 10160254 w 12192001"/>
              <a:gd name="connsiteY168" fmla="*/ 0 h 244366"/>
              <a:gd name="connsiteX169" fmla="*/ 10179369 w 12192001"/>
              <a:gd name="connsiteY169" fmla="*/ 13937 h 244366"/>
              <a:gd name="connsiteX170" fmla="*/ 10279530 w 12192001"/>
              <a:gd name="connsiteY170" fmla="*/ 128590 h 244366"/>
              <a:gd name="connsiteX171" fmla="*/ 10379693 w 12192001"/>
              <a:gd name="connsiteY171" fmla="*/ 13937 h 244366"/>
              <a:gd name="connsiteX172" fmla="*/ 10399312 w 12192001"/>
              <a:gd name="connsiteY172" fmla="*/ 0 h 244366"/>
              <a:gd name="connsiteX173" fmla="*/ 10418427 w 12192001"/>
              <a:gd name="connsiteY173" fmla="*/ 13937 h 244366"/>
              <a:gd name="connsiteX174" fmla="*/ 10518589 w 12192001"/>
              <a:gd name="connsiteY174" fmla="*/ 128590 h 244366"/>
              <a:gd name="connsiteX175" fmla="*/ 10618752 w 12192001"/>
              <a:gd name="connsiteY175" fmla="*/ 13937 h 244366"/>
              <a:gd name="connsiteX176" fmla="*/ 10638371 w 12192001"/>
              <a:gd name="connsiteY176" fmla="*/ 0 h 244366"/>
              <a:gd name="connsiteX177" fmla="*/ 10657486 w 12192001"/>
              <a:gd name="connsiteY177" fmla="*/ 13937 h 244366"/>
              <a:gd name="connsiteX178" fmla="*/ 10757648 w 12192001"/>
              <a:gd name="connsiteY178" fmla="*/ 128590 h 244366"/>
              <a:gd name="connsiteX179" fmla="*/ 10857811 w 12192001"/>
              <a:gd name="connsiteY179" fmla="*/ 13937 h 244366"/>
              <a:gd name="connsiteX180" fmla="*/ 10877430 w 12192001"/>
              <a:gd name="connsiteY180" fmla="*/ 0 h 244366"/>
              <a:gd name="connsiteX181" fmla="*/ 10896545 w 12192001"/>
              <a:gd name="connsiteY181" fmla="*/ 13937 h 244366"/>
              <a:gd name="connsiteX182" fmla="*/ 10996707 w 12192001"/>
              <a:gd name="connsiteY182" fmla="*/ 128590 h 244366"/>
              <a:gd name="connsiteX183" fmla="*/ 11096870 w 12192001"/>
              <a:gd name="connsiteY183" fmla="*/ 13937 h 244366"/>
              <a:gd name="connsiteX184" fmla="*/ 11116489 w 12192001"/>
              <a:gd name="connsiteY184" fmla="*/ 0 h 244366"/>
              <a:gd name="connsiteX185" fmla="*/ 11135604 w 12192001"/>
              <a:gd name="connsiteY185" fmla="*/ 13937 h 244366"/>
              <a:gd name="connsiteX186" fmla="*/ 11235766 w 12192001"/>
              <a:gd name="connsiteY186" fmla="*/ 128590 h 244366"/>
              <a:gd name="connsiteX187" fmla="*/ 11335929 w 12192001"/>
              <a:gd name="connsiteY187" fmla="*/ 13937 h 244366"/>
              <a:gd name="connsiteX188" fmla="*/ 11355548 w 12192001"/>
              <a:gd name="connsiteY188" fmla="*/ 0 h 244366"/>
              <a:gd name="connsiteX189" fmla="*/ 11374663 w 12192001"/>
              <a:gd name="connsiteY189" fmla="*/ 13937 h 244366"/>
              <a:gd name="connsiteX190" fmla="*/ 11474825 w 12192001"/>
              <a:gd name="connsiteY190" fmla="*/ 128590 h 244366"/>
              <a:gd name="connsiteX191" fmla="*/ 11574988 w 12192001"/>
              <a:gd name="connsiteY191" fmla="*/ 13937 h 244366"/>
              <a:gd name="connsiteX192" fmla="*/ 11594607 w 12192001"/>
              <a:gd name="connsiteY192" fmla="*/ 0 h 244366"/>
              <a:gd name="connsiteX193" fmla="*/ 11613722 w 12192001"/>
              <a:gd name="connsiteY193" fmla="*/ 13937 h 244366"/>
              <a:gd name="connsiteX194" fmla="*/ 11713883 w 12192001"/>
              <a:gd name="connsiteY194" fmla="*/ 128590 h 244366"/>
              <a:gd name="connsiteX195" fmla="*/ 11814046 w 12192001"/>
              <a:gd name="connsiteY195" fmla="*/ 13937 h 244366"/>
              <a:gd name="connsiteX196" fmla="*/ 11833665 w 12192001"/>
              <a:gd name="connsiteY196" fmla="*/ 0 h 244366"/>
              <a:gd name="connsiteX197" fmla="*/ 11852780 w 12192001"/>
              <a:gd name="connsiteY197" fmla="*/ 13937 h 244366"/>
              <a:gd name="connsiteX198" fmla="*/ 11952942 w 12192001"/>
              <a:gd name="connsiteY198" fmla="*/ 128590 h 244366"/>
              <a:gd name="connsiteX199" fmla="*/ 12053105 w 12192001"/>
              <a:gd name="connsiteY199" fmla="*/ 13937 h 244366"/>
              <a:gd name="connsiteX200" fmla="*/ 12072724 w 12192001"/>
              <a:gd name="connsiteY200" fmla="*/ 0 h 244366"/>
              <a:gd name="connsiteX201" fmla="*/ 12091839 w 12192001"/>
              <a:gd name="connsiteY201" fmla="*/ 13937 h 244366"/>
              <a:gd name="connsiteX202" fmla="*/ 12192001 w 12192001"/>
              <a:gd name="connsiteY202" fmla="*/ 128590 h 244366"/>
              <a:gd name="connsiteX203" fmla="*/ 12192000 w 12192001"/>
              <a:gd name="connsiteY203" fmla="*/ 128590 h 244366"/>
              <a:gd name="connsiteX204" fmla="*/ 12192000 w 12192001"/>
              <a:gd name="connsiteY204" fmla="*/ 233226 h 244366"/>
              <a:gd name="connsiteX205" fmla="*/ 1 w 12192001"/>
              <a:gd name="connsiteY205" fmla="*/ 233226 h 244366"/>
              <a:gd name="connsiteX206" fmla="*/ 0 w 12192001"/>
              <a:gd name="connsiteY206" fmla="*/ 244366 h 244366"/>
              <a:gd name="connsiteX207" fmla="*/ 0 w 12192001"/>
              <a:gd name="connsiteY207" fmla="*/ 128590 h 244366"/>
              <a:gd name="connsiteX208" fmla="*/ 5 w 12192001"/>
              <a:gd name="connsiteY208" fmla="*/ 128590 h 244366"/>
              <a:gd name="connsiteX209" fmla="*/ 100169 w 12192001"/>
              <a:gd name="connsiteY209" fmla="*/ 13937 h 244366"/>
              <a:gd name="connsiteX210" fmla="*/ 119788 w 12192001"/>
              <a:gd name="connsiteY210" fmla="*/ 0 h 24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2192001" h="244366">
                <a:moveTo>
                  <a:pt x="119788" y="0"/>
                </a:moveTo>
                <a:cubicBezTo>
                  <a:pt x="125490" y="0"/>
                  <a:pt x="131109" y="4646"/>
                  <a:pt x="138903" y="13937"/>
                </a:cubicBezTo>
                <a:lnTo>
                  <a:pt x="239065" y="128590"/>
                </a:lnTo>
                <a:lnTo>
                  <a:pt x="339228" y="13937"/>
                </a:lnTo>
                <a:cubicBezTo>
                  <a:pt x="347358" y="4646"/>
                  <a:pt x="353144" y="0"/>
                  <a:pt x="358847" y="0"/>
                </a:cubicBezTo>
                <a:cubicBezTo>
                  <a:pt x="364549" y="0"/>
                  <a:pt x="370167" y="4646"/>
                  <a:pt x="377962" y="13937"/>
                </a:cubicBezTo>
                <a:lnTo>
                  <a:pt x="478124" y="128590"/>
                </a:lnTo>
                <a:lnTo>
                  <a:pt x="578286" y="13937"/>
                </a:lnTo>
                <a:cubicBezTo>
                  <a:pt x="586417" y="4646"/>
                  <a:pt x="592203" y="0"/>
                  <a:pt x="597906" y="0"/>
                </a:cubicBezTo>
                <a:cubicBezTo>
                  <a:pt x="603608" y="0"/>
                  <a:pt x="609226" y="4646"/>
                  <a:pt x="617021" y="13937"/>
                </a:cubicBezTo>
                <a:lnTo>
                  <a:pt x="717182" y="128590"/>
                </a:lnTo>
                <a:lnTo>
                  <a:pt x="817344" y="13937"/>
                </a:lnTo>
                <a:cubicBezTo>
                  <a:pt x="825474" y="4646"/>
                  <a:pt x="831261" y="0"/>
                  <a:pt x="836964" y="0"/>
                </a:cubicBezTo>
                <a:cubicBezTo>
                  <a:pt x="842666" y="0"/>
                  <a:pt x="848284" y="4646"/>
                  <a:pt x="856079" y="13937"/>
                </a:cubicBezTo>
                <a:lnTo>
                  <a:pt x="956241" y="128590"/>
                </a:lnTo>
                <a:lnTo>
                  <a:pt x="1056404" y="13937"/>
                </a:lnTo>
                <a:cubicBezTo>
                  <a:pt x="1064534" y="4646"/>
                  <a:pt x="1070320" y="0"/>
                  <a:pt x="1076023" y="0"/>
                </a:cubicBezTo>
                <a:cubicBezTo>
                  <a:pt x="1081726" y="0"/>
                  <a:pt x="1087343" y="4646"/>
                  <a:pt x="1095138" y="13937"/>
                </a:cubicBezTo>
                <a:lnTo>
                  <a:pt x="1195299" y="128590"/>
                </a:lnTo>
                <a:lnTo>
                  <a:pt x="1295462" y="13937"/>
                </a:lnTo>
                <a:cubicBezTo>
                  <a:pt x="1303592" y="4646"/>
                  <a:pt x="1309379" y="0"/>
                  <a:pt x="1315082" y="0"/>
                </a:cubicBezTo>
                <a:cubicBezTo>
                  <a:pt x="1320784" y="0"/>
                  <a:pt x="1326403" y="4646"/>
                  <a:pt x="1334197" y="13937"/>
                </a:cubicBezTo>
                <a:lnTo>
                  <a:pt x="1434358" y="128590"/>
                </a:lnTo>
                <a:lnTo>
                  <a:pt x="1534522" y="13937"/>
                </a:lnTo>
                <a:cubicBezTo>
                  <a:pt x="1542652" y="4646"/>
                  <a:pt x="1548438" y="0"/>
                  <a:pt x="1554141" y="0"/>
                </a:cubicBezTo>
                <a:cubicBezTo>
                  <a:pt x="1559843" y="0"/>
                  <a:pt x="1565462" y="4646"/>
                  <a:pt x="1573256" y="13937"/>
                </a:cubicBezTo>
                <a:lnTo>
                  <a:pt x="1673418" y="128590"/>
                </a:lnTo>
                <a:lnTo>
                  <a:pt x="1773581" y="13937"/>
                </a:lnTo>
                <a:cubicBezTo>
                  <a:pt x="1781710" y="4646"/>
                  <a:pt x="1787496" y="0"/>
                  <a:pt x="1793199" y="0"/>
                </a:cubicBezTo>
                <a:cubicBezTo>
                  <a:pt x="1798902" y="0"/>
                  <a:pt x="1804520" y="4646"/>
                  <a:pt x="1812315" y="13937"/>
                </a:cubicBezTo>
                <a:lnTo>
                  <a:pt x="1912477" y="128590"/>
                </a:lnTo>
                <a:lnTo>
                  <a:pt x="2012640" y="13937"/>
                </a:lnTo>
                <a:cubicBezTo>
                  <a:pt x="2020770" y="4646"/>
                  <a:pt x="2026556" y="0"/>
                  <a:pt x="2032259" y="0"/>
                </a:cubicBezTo>
                <a:cubicBezTo>
                  <a:pt x="2037961" y="0"/>
                  <a:pt x="2043580" y="4646"/>
                  <a:pt x="2051374" y="13937"/>
                </a:cubicBezTo>
                <a:lnTo>
                  <a:pt x="2151536" y="128590"/>
                </a:lnTo>
                <a:lnTo>
                  <a:pt x="2251696" y="13937"/>
                </a:lnTo>
                <a:cubicBezTo>
                  <a:pt x="2259827" y="4646"/>
                  <a:pt x="2265612" y="0"/>
                  <a:pt x="2271315" y="0"/>
                </a:cubicBezTo>
                <a:cubicBezTo>
                  <a:pt x="2277018" y="0"/>
                  <a:pt x="2282636" y="4646"/>
                  <a:pt x="2290431" y="13937"/>
                </a:cubicBezTo>
                <a:lnTo>
                  <a:pt x="2390592" y="128590"/>
                </a:lnTo>
                <a:lnTo>
                  <a:pt x="2490755" y="13937"/>
                </a:lnTo>
                <a:cubicBezTo>
                  <a:pt x="2498885" y="4646"/>
                  <a:pt x="2504671" y="0"/>
                  <a:pt x="2510374" y="0"/>
                </a:cubicBezTo>
                <a:cubicBezTo>
                  <a:pt x="2516077" y="0"/>
                  <a:pt x="2521696" y="4646"/>
                  <a:pt x="2529490" y="13937"/>
                </a:cubicBezTo>
                <a:lnTo>
                  <a:pt x="2629651" y="128590"/>
                </a:lnTo>
                <a:lnTo>
                  <a:pt x="2729815" y="13937"/>
                </a:lnTo>
                <a:cubicBezTo>
                  <a:pt x="2737946" y="4646"/>
                  <a:pt x="2743730" y="0"/>
                  <a:pt x="2749433" y="0"/>
                </a:cubicBezTo>
                <a:cubicBezTo>
                  <a:pt x="2755137" y="0"/>
                  <a:pt x="2760756" y="4646"/>
                  <a:pt x="2768549" y="13937"/>
                </a:cubicBezTo>
                <a:lnTo>
                  <a:pt x="2868711" y="128590"/>
                </a:lnTo>
                <a:lnTo>
                  <a:pt x="2968874" y="13937"/>
                </a:lnTo>
                <a:cubicBezTo>
                  <a:pt x="2977004" y="4646"/>
                  <a:pt x="2982789" y="0"/>
                  <a:pt x="2988493" y="0"/>
                </a:cubicBezTo>
                <a:cubicBezTo>
                  <a:pt x="2994195" y="0"/>
                  <a:pt x="2999814" y="4646"/>
                  <a:pt x="3007609" y="13937"/>
                </a:cubicBezTo>
                <a:lnTo>
                  <a:pt x="3107771" y="128590"/>
                </a:lnTo>
                <a:lnTo>
                  <a:pt x="3207933" y="13937"/>
                </a:lnTo>
                <a:cubicBezTo>
                  <a:pt x="3216062" y="4646"/>
                  <a:pt x="3221849" y="0"/>
                  <a:pt x="3227551" y="0"/>
                </a:cubicBezTo>
                <a:cubicBezTo>
                  <a:pt x="3233254" y="0"/>
                  <a:pt x="3238872" y="4646"/>
                  <a:pt x="3246667" y="13937"/>
                </a:cubicBezTo>
                <a:lnTo>
                  <a:pt x="3346827" y="128590"/>
                </a:lnTo>
                <a:lnTo>
                  <a:pt x="3446991" y="13937"/>
                </a:lnTo>
                <a:cubicBezTo>
                  <a:pt x="3455123" y="4646"/>
                  <a:pt x="3460909" y="0"/>
                  <a:pt x="3466611" y="0"/>
                </a:cubicBezTo>
                <a:cubicBezTo>
                  <a:pt x="3472313" y="0"/>
                  <a:pt x="3477931" y="4646"/>
                  <a:pt x="3485727" y="13937"/>
                </a:cubicBezTo>
                <a:lnTo>
                  <a:pt x="3585888" y="128590"/>
                </a:lnTo>
                <a:lnTo>
                  <a:pt x="3686049" y="13937"/>
                </a:lnTo>
                <a:cubicBezTo>
                  <a:pt x="3694179" y="4646"/>
                  <a:pt x="3699966" y="0"/>
                  <a:pt x="3705668" y="0"/>
                </a:cubicBezTo>
                <a:cubicBezTo>
                  <a:pt x="3711371" y="0"/>
                  <a:pt x="3716990" y="4646"/>
                  <a:pt x="3724784" y="13937"/>
                </a:cubicBezTo>
                <a:lnTo>
                  <a:pt x="3824945" y="128590"/>
                </a:lnTo>
                <a:lnTo>
                  <a:pt x="3925109" y="13937"/>
                </a:lnTo>
                <a:cubicBezTo>
                  <a:pt x="3933238" y="4646"/>
                  <a:pt x="3939025" y="0"/>
                  <a:pt x="3944727" y="0"/>
                </a:cubicBezTo>
                <a:cubicBezTo>
                  <a:pt x="3950429" y="0"/>
                  <a:pt x="3956049" y="4646"/>
                  <a:pt x="3963843" y="13937"/>
                </a:cubicBezTo>
                <a:lnTo>
                  <a:pt x="4064004" y="128590"/>
                </a:lnTo>
                <a:lnTo>
                  <a:pt x="4164166" y="13937"/>
                </a:lnTo>
                <a:cubicBezTo>
                  <a:pt x="4172297" y="4646"/>
                  <a:pt x="4178083" y="0"/>
                  <a:pt x="4183786" y="0"/>
                </a:cubicBezTo>
                <a:cubicBezTo>
                  <a:pt x="4189488" y="0"/>
                  <a:pt x="4195104" y="4646"/>
                  <a:pt x="4202899" y="13937"/>
                </a:cubicBezTo>
                <a:lnTo>
                  <a:pt x="4303061" y="128590"/>
                </a:lnTo>
                <a:lnTo>
                  <a:pt x="4403224" y="13937"/>
                </a:lnTo>
                <a:cubicBezTo>
                  <a:pt x="4411353" y="4646"/>
                  <a:pt x="4417139" y="0"/>
                  <a:pt x="4422842" y="0"/>
                </a:cubicBezTo>
                <a:cubicBezTo>
                  <a:pt x="4428544" y="0"/>
                  <a:pt x="4434163" y="4646"/>
                  <a:pt x="4441959" y="13937"/>
                </a:cubicBezTo>
                <a:lnTo>
                  <a:pt x="4542120" y="128590"/>
                </a:lnTo>
                <a:lnTo>
                  <a:pt x="4642282" y="13937"/>
                </a:lnTo>
                <a:cubicBezTo>
                  <a:pt x="4650413" y="4646"/>
                  <a:pt x="4656198" y="0"/>
                  <a:pt x="4661902" y="0"/>
                </a:cubicBezTo>
                <a:cubicBezTo>
                  <a:pt x="4667603" y="0"/>
                  <a:pt x="4673223" y="4646"/>
                  <a:pt x="4681017" y="13937"/>
                </a:cubicBezTo>
                <a:lnTo>
                  <a:pt x="4781178" y="128590"/>
                </a:lnTo>
                <a:lnTo>
                  <a:pt x="4881340" y="13937"/>
                </a:lnTo>
                <a:cubicBezTo>
                  <a:pt x="4889471" y="4646"/>
                  <a:pt x="4895256" y="0"/>
                  <a:pt x="4900959" y="0"/>
                </a:cubicBezTo>
                <a:cubicBezTo>
                  <a:pt x="4906662" y="0"/>
                  <a:pt x="4912281" y="4646"/>
                  <a:pt x="4920078" y="13937"/>
                </a:cubicBezTo>
                <a:lnTo>
                  <a:pt x="5020236" y="128590"/>
                </a:lnTo>
                <a:lnTo>
                  <a:pt x="5120399" y="13937"/>
                </a:lnTo>
                <a:cubicBezTo>
                  <a:pt x="5128529" y="4646"/>
                  <a:pt x="5134315" y="0"/>
                  <a:pt x="5140021" y="0"/>
                </a:cubicBezTo>
                <a:cubicBezTo>
                  <a:pt x="5145721" y="0"/>
                  <a:pt x="5151339" y="4646"/>
                  <a:pt x="5159135" y="13937"/>
                </a:cubicBezTo>
                <a:lnTo>
                  <a:pt x="5259295" y="128590"/>
                </a:lnTo>
                <a:lnTo>
                  <a:pt x="5359458" y="13937"/>
                </a:lnTo>
                <a:cubicBezTo>
                  <a:pt x="5367588" y="4646"/>
                  <a:pt x="5373375" y="0"/>
                  <a:pt x="5379078" y="0"/>
                </a:cubicBezTo>
                <a:cubicBezTo>
                  <a:pt x="5384781" y="0"/>
                  <a:pt x="5390400" y="4646"/>
                  <a:pt x="5398193" y="13937"/>
                </a:cubicBezTo>
                <a:lnTo>
                  <a:pt x="5498356" y="128590"/>
                </a:lnTo>
                <a:lnTo>
                  <a:pt x="5598518" y="13937"/>
                </a:lnTo>
                <a:cubicBezTo>
                  <a:pt x="5606647" y="4646"/>
                  <a:pt x="5612434" y="0"/>
                  <a:pt x="5618136" y="0"/>
                </a:cubicBezTo>
                <a:cubicBezTo>
                  <a:pt x="5623838" y="0"/>
                  <a:pt x="5629457" y="4646"/>
                  <a:pt x="5637252" y="13937"/>
                </a:cubicBezTo>
                <a:lnTo>
                  <a:pt x="5737413" y="128590"/>
                </a:lnTo>
                <a:lnTo>
                  <a:pt x="5837576" y="13937"/>
                </a:lnTo>
                <a:cubicBezTo>
                  <a:pt x="5845706" y="4646"/>
                  <a:pt x="5851492" y="0"/>
                  <a:pt x="5857195" y="0"/>
                </a:cubicBezTo>
                <a:cubicBezTo>
                  <a:pt x="5862897" y="0"/>
                  <a:pt x="5868516" y="4646"/>
                  <a:pt x="5876311" y="13937"/>
                </a:cubicBezTo>
                <a:lnTo>
                  <a:pt x="5976476" y="128590"/>
                </a:lnTo>
                <a:lnTo>
                  <a:pt x="6076636" y="13937"/>
                </a:lnTo>
                <a:cubicBezTo>
                  <a:pt x="6084765" y="4646"/>
                  <a:pt x="6090551" y="0"/>
                  <a:pt x="6096254" y="0"/>
                </a:cubicBezTo>
                <a:cubicBezTo>
                  <a:pt x="6101956" y="0"/>
                  <a:pt x="6107575" y="4646"/>
                  <a:pt x="6115370" y="13937"/>
                </a:cubicBezTo>
                <a:lnTo>
                  <a:pt x="6215531" y="128590"/>
                </a:lnTo>
                <a:lnTo>
                  <a:pt x="6315693" y="13937"/>
                </a:lnTo>
                <a:cubicBezTo>
                  <a:pt x="6323823" y="4646"/>
                  <a:pt x="6329609" y="0"/>
                  <a:pt x="6335312" y="0"/>
                </a:cubicBezTo>
                <a:cubicBezTo>
                  <a:pt x="6341014" y="0"/>
                  <a:pt x="6346633" y="4646"/>
                  <a:pt x="6354428" y="13937"/>
                </a:cubicBezTo>
                <a:lnTo>
                  <a:pt x="6454589" y="128590"/>
                </a:lnTo>
                <a:lnTo>
                  <a:pt x="6554752" y="13937"/>
                </a:lnTo>
                <a:cubicBezTo>
                  <a:pt x="6562882" y="4646"/>
                  <a:pt x="6568668" y="0"/>
                  <a:pt x="6574371" y="0"/>
                </a:cubicBezTo>
                <a:cubicBezTo>
                  <a:pt x="6580073" y="0"/>
                  <a:pt x="6585692" y="4646"/>
                  <a:pt x="6593487" y="13937"/>
                </a:cubicBezTo>
                <a:lnTo>
                  <a:pt x="6693648" y="128590"/>
                </a:lnTo>
                <a:lnTo>
                  <a:pt x="6793811" y="13937"/>
                </a:lnTo>
                <a:cubicBezTo>
                  <a:pt x="6801941" y="4646"/>
                  <a:pt x="6807727" y="0"/>
                  <a:pt x="6813430" y="0"/>
                </a:cubicBezTo>
                <a:cubicBezTo>
                  <a:pt x="6819132" y="0"/>
                  <a:pt x="6824751" y="4646"/>
                  <a:pt x="6832546" y="13937"/>
                </a:cubicBezTo>
                <a:lnTo>
                  <a:pt x="6932707" y="128590"/>
                </a:lnTo>
                <a:lnTo>
                  <a:pt x="7032870" y="13937"/>
                </a:lnTo>
                <a:cubicBezTo>
                  <a:pt x="7041000" y="4646"/>
                  <a:pt x="7046786" y="0"/>
                  <a:pt x="7052489" y="0"/>
                </a:cubicBezTo>
                <a:cubicBezTo>
                  <a:pt x="7058191" y="0"/>
                  <a:pt x="7063810" y="4646"/>
                  <a:pt x="7071605" y="13937"/>
                </a:cubicBezTo>
                <a:lnTo>
                  <a:pt x="7171766" y="128590"/>
                </a:lnTo>
                <a:lnTo>
                  <a:pt x="7271929" y="13937"/>
                </a:lnTo>
                <a:cubicBezTo>
                  <a:pt x="7280059" y="4646"/>
                  <a:pt x="7285845" y="0"/>
                  <a:pt x="7291548" y="0"/>
                </a:cubicBezTo>
                <a:cubicBezTo>
                  <a:pt x="7297250" y="0"/>
                  <a:pt x="7302869" y="4646"/>
                  <a:pt x="7310664" y="13937"/>
                </a:cubicBezTo>
                <a:lnTo>
                  <a:pt x="7410825" y="128590"/>
                </a:lnTo>
                <a:lnTo>
                  <a:pt x="7510988" y="13937"/>
                </a:lnTo>
                <a:cubicBezTo>
                  <a:pt x="7519118" y="4646"/>
                  <a:pt x="7524904" y="0"/>
                  <a:pt x="7530607" y="0"/>
                </a:cubicBezTo>
                <a:cubicBezTo>
                  <a:pt x="7536309" y="0"/>
                  <a:pt x="7541928" y="4646"/>
                  <a:pt x="7549723" y="13937"/>
                </a:cubicBezTo>
                <a:lnTo>
                  <a:pt x="7649884" y="128590"/>
                </a:lnTo>
                <a:lnTo>
                  <a:pt x="7750046" y="13937"/>
                </a:lnTo>
                <a:cubicBezTo>
                  <a:pt x="7758176" y="4646"/>
                  <a:pt x="7763962" y="0"/>
                  <a:pt x="7769665" y="0"/>
                </a:cubicBezTo>
                <a:cubicBezTo>
                  <a:pt x="7775367" y="0"/>
                  <a:pt x="7780986" y="4646"/>
                  <a:pt x="7788781" y="13937"/>
                </a:cubicBezTo>
                <a:lnTo>
                  <a:pt x="7888942" y="128590"/>
                </a:lnTo>
                <a:lnTo>
                  <a:pt x="7989105" y="13937"/>
                </a:lnTo>
                <a:cubicBezTo>
                  <a:pt x="7997235" y="4646"/>
                  <a:pt x="8003021" y="0"/>
                  <a:pt x="8008724" y="0"/>
                </a:cubicBezTo>
                <a:cubicBezTo>
                  <a:pt x="8014426" y="0"/>
                  <a:pt x="8020045" y="4646"/>
                  <a:pt x="8027840" y="13937"/>
                </a:cubicBezTo>
                <a:lnTo>
                  <a:pt x="8128001" y="128590"/>
                </a:lnTo>
                <a:lnTo>
                  <a:pt x="8228164" y="13937"/>
                </a:lnTo>
                <a:cubicBezTo>
                  <a:pt x="8236294" y="4646"/>
                  <a:pt x="8242080" y="0"/>
                  <a:pt x="8247783" y="0"/>
                </a:cubicBezTo>
                <a:cubicBezTo>
                  <a:pt x="8253485" y="0"/>
                  <a:pt x="8259104" y="4646"/>
                  <a:pt x="8266899" y="13937"/>
                </a:cubicBezTo>
                <a:lnTo>
                  <a:pt x="8367060" y="128590"/>
                </a:lnTo>
                <a:lnTo>
                  <a:pt x="8467223" y="13937"/>
                </a:lnTo>
                <a:cubicBezTo>
                  <a:pt x="8475353" y="4646"/>
                  <a:pt x="8481139" y="0"/>
                  <a:pt x="8486842" y="0"/>
                </a:cubicBezTo>
                <a:cubicBezTo>
                  <a:pt x="8492544" y="0"/>
                  <a:pt x="8498163" y="4646"/>
                  <a:pt x="8505957" y="13937"/>
                </a:cubicBezTo>
                <a:lnTo>
                  <a:pt x="8606119" y="128590"/>
                </a:lnTo>
                <a:lnTo>
                  <a:pt x="8706282" y="13937"/>
                </a:lnTo>
                <a:cubicBezTo>
                  <a:pt x="8714412" y="4646"/>
                  <a:pt x="8720198" y="0"/>
                  <a:pt x="8725901" y="0"/>
                </a:cubicBezTo>
                <a:cubicBezTo>
                  <a:pt x="8731603" y="0"/>
                  <a:pt x="8737222" y="4646"/>
                  <a:pt x="8745016" y="13937"/>
                </a:cubicBezTo>
                <a:lnTo>
                  <a:pt x="8845178" y="128590"/>
                </a:lnTo>
                <a:lnTo>
                  <a:pt x="8945340" y="13937"/>
                </a:lnTo>
                <a:cubicBezTo>
                  <a:pt x="8953470" y="4646"/>
                  <a:pt x="8959256" y="0"/>
                  <a:pt x="8964959" y="0"/>
                </a:cubicBezTo>
                <a:cubicBezTo>
                  <a:pt x="8970661" y="0"/>
                  <a:pt x="8976280" y="4646"/>
                  <a:pt x="8984074" y="13937"/>
                </a:cubicBezTo>
                <a:lnTo>
                  <a:pt x="9084236" y="128590"/>
                </a:lnTo>
                <a:lnTo>
                  <a:pt x="9184399" y="13937"/>
                </a:lnTo>
                <a:cubicBezTo>
                  <a:pt x="9192529" y="4646"/>
                  <a:pt x="9198315" y="0"/>
                  <a:pt x="9204018" y="0"/>
                </a:cubicBezTo>
                <a:cubicBezTo>
                  <a:pt x="9209720" y="0"/>
                  <a:pt x="9215338" y="4646"/>
                  <a:pt x="9223133" y="13937"/>
                </a:cubicBezTo>
                <a:lnTo>
                  <a:pt x="9323295" y="128590"/>
                </a:lnTo>
                <a:lnTo>
                  <a:pt x="9423458" y="13937"/>
                </a:lnTo>
                <a:cubicBezTo>
                  <a:pt x="9431588" y="4646"/>
                  <a:pt x="9437374" y="0"/>
                  <a:pt x="9443077" y="0"/>
                </a:cubicBezTo>
                <a:cubicBezTo>
                  <a:pt x="9448779" y="0"/>
                  <a:pt x="9454397" y="4646"/>
                  <a:pt x="9462192" y="13937"/>
                </a:cubicBezTo>
                <a:lnTo>
                  <a:pt x="9562354" y="128590"/>
                </a:lnTo>
                <a:lnTo>
                  <a:pt x="9662517" y="13937"/>
                </a:lnTo>
                <a:cubicBezTo>
                  <a:pt x="9670647" y="4646"/>
                  <a:pt x="9676433" y="0"/>
                  <a:pt x="9682136" y="0"/>
                </a:cubicBezTo>
                <a:cubicBezTo>
                  <a:pt x="9687838" y="0"/>
                  <a:pt x="9693456" y="4646"/>
                  <a:pt x="9701251" y="13937"/>
                </a:cubicBezTo>
                <a:lnTo>
                  <a:pt x="9801413" y="128590"/>
                </a:lnTo>
                <a:lnTo>
                  <a:pt x="9901576" y="13937"/>
                </a:lnTo>
                <a:cubicBezTo>
                  <a:pt x="9909706" y="4646"/>
                  <a:pt x="9915492" y="0"/>
                  <a:pt x="9921195" y="0"/>
                </a:cubicBezTo>
                <a:cubicBezTo>
                  <a:pt x="9926897" y="0"/>
                  <a:pt x="9932515" y="4646"/>
                  <a:pt x="9940310" y="13937"/>
                </a:cubicBezTo>
                <a:lnTo>
                  <a:pt x="10040472" y="128590"/>
                </a:lnTo>
                <a:lnTo>
                  <a:pt x="10140635" y="13937"/>
                </a:lnTo>
                <a:cubicBezTo>
                  <a:pt x="10148765" y="4646"/>
                  <a:pt x="10154551" y="0"/>
                  <a:pt x="10160254" y="0"/>
                </a:cubicBezTo>
                <a:cubicBezTo>
                  <a:pt x="10165956" y="0"/>
                  <a:pt x="10171575" y="4646"/>
                  <a:pt x="10179369" y="13937"/>
                </a:cubicBezTo>
                <a:lnTo>
                  <a:pt x="10279530" y="128590"/>
                </a:lnTo>
                <a:lnTo>
                  <a:pt x="10379693" y="13937"/>
                </a:lnTo>
                <a:cubicBezTo>
                  <a:pt x="10387823" y="4646"/>
                  <a:pt x="10393609" y="0"/>
                  <a:pt x="10399312" y="0"/>
                </a:cubicBezTo>
                <a:cubicBezTo>
                  <a:pt x="10405014" y="0"/>
                  <a:pt x="10410633" y="4646"/>
                  <a:pt x="10418427" y="13937"/>
                </a:cubicBezTo>
                <a:lnTo>
                  <a:pt x="10518589" y="128590"/>
                </a:lnTo>
                <a:lnTo>
                  <a:pt x="10618752" y="13937"/>
                </a:lnTo>
                <a:cubicBezTo>
                  <a:pt x="10626882" y="4646"/>
                  <a:pt x="10632668" y="0"/>
                  <a:pt x="10638371" y="0"/>
                </a:cubicBezTo>
                <a:cubicBezTo>
                  <a:pt x="10644073" y="0"/>
                  <a:pt x="10649692" y="4646"/>
                  <a:pt x="10657486" y="13937"/>
                </a:cubicBezTo>
                <a:lnTo>
                  <a:pt x="10757648" y="128590"/>
                </a:lnTo>
                <a:lnTo>
                  <a:pt x="10857811" y="13937"/>
                </a:lnTo>
                <a:cubicBezTo>
                  <a:pt x="10865941" y="4646"/>
                  <a:pt x="10871727" y="0"/>
                  <a:pt x="10877430" y="0"/>
                </a:cubicBezTo>
                <a:cubicBezTo>
                  <a:pt x="10883132" y="0"/>
                  <a:pt x="10888750" y="4646"/>
                  <a:pt x="10896545" y="13937"/>
                </a:cubicBezTo>
                <a:lnTo>
                  <a:pt x="10996707" y="128590"/>
                </a:lnTo>
                <a:lnTo>
                  <a:pt x="11096870" y="13937"/>
                </a:lnTo>
                <a:cubicBezTo>
                  <a:pt x="11105000" y="4646"/>
                  <a:pt x="11110786" y="0"/>
                  <a:pt x="11116489" y="0"/>
                </a:cubicBezTo>
                <a:cubicBezTo>
                  <a:pt x="11122191" y="0"/>
                  <a:pt x="11127810" y="4646"/>
                  <a:pt x="11135604" y="13937"/>
                </a:cubicBezTo>
                <a:lnTo>
                  <a:pt x="11235766" y="128590"/>
                </a:lnTo>
                <a:lnTo>
                  <a:pt x="11335929" y="13937"/>
                </a:lnTo>
                <a:cubicBezTo>
                  <a:pt x="11344059" y="4646"/>
                  <a:pt x="11349845" y="0"/>
                  <a:pt x="11355548" y="0"/>
                </a:cubicBezTo>
                <a:cubicBezTo>
                  <a:pt x="11361250" y="0"/>
                  <a:pt x="11366868" y="4646"/>
                  <a:pt x="11374663" y="13937"/>
                </a:cubicBezTo>
                <a:lnTo>
                  <a:pt x="11474825" y="128590"/>
                </a:lnTo>
                <a:lnTo>
                  <a:pt x="11574988" y="13937"/>
                </a:lnTo>
                <a:cubicBezTo>
                  <a:pt x="11583118" y="4646"/>
                  <a:pt x="11588904" y="0"/>
                  <a:pt x="11594607" y="0"/>
                </a:cubicBezTo>
                <a:cubicBezTo>
                  <a:pt x="11600309" y="0"/>
                  <a:pt x="11605928" y="4646"/>
                  <a:pt x="11613722" y="13937"/>
                </a:cubicBezTo>
                <a:lnTo>
                  <a:pt x="11713883" y="128590"/>
                </a:lnTo>
                <a:lnTo>
                  <a:pt x="11814046" y="13937"/>
                </a:lnTo>
                <a:cubicBezTo>
                  <a:pt x="11822176" y="4646"/>
                  <a:pt x="11827962" y="0"/>
                  <a:pt x="11833665" y="0"/>
                </a:cubicBezTo>
                <a:cubicBezTo>
                  <a:pt x="11839367" y="0"/>
                  <a:pt x="11844986" y="4646"/>
                  <a:pt x="11852780" y="13937"/>
                </a:cubicBezTo>
                <a:lnTo>
                  <a:pt x="11952942" y="128590"/>
                </a:lnTo>
                <a:lnTo>
                  <a:pt x="12053105" y="13937"/>
                </a:lnTo>
                <a:cubicBezTo>
                  <a:pt x="12061235" y="4646"/>
                  <a:pt x="12067021" y="0"/>
                  <a:pt x="12072724" y="0"/>
                </a:cubicBezTo>
                <a:cubicBezTo>
                  <a:pt x="12078426" y="0"/>
                  <a:pt x="12084045" y="4646"/>
                  <a:pt x="12091839" y="13937"/>
                </a:cubicBezTo>
                <a:lnTo>
                  <a:pt x="12192001" y="128590"/>
                </a:lnTo>
                <a:lnTo>
                  <a:pt x="12192000" y="128590"/>
                </a:lnTo>
                <a:lnTo>
                  <a:pt x="12192000" y="233226"/>
                </a:lnTo>
                <a:lnTo>
                  <a:pt x="1" y="233226"/>
                </a:lnTo>
                <a:cubicBezTo>
                  <a:pt x="1" y="236939"/>
                  <a:pt x="0" y="240653"/>
                  <a:pt x="0" y="244366"/>
                </a:cubicBezTo>
                <a:lnTo>
                  <a:pt x="0" y="128590"/>
                </a:lnTo>
                <a:lnTo>
                  <a:pt x="5" y="128590"/>
                </a:lnTo>
                <a:lnTo>
                  <a:pt x="100169" y="13937"/>
                </a:lnTo>
                <a:cubicBezTo>
                  <a:pt x="108299" y="4646"/>
                  <a:pt x="114085" y="0"/>
                  <a:pt x="1197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55367" t="8181" r="14620" b="46833"/>
          <a:stretch/>
        </p:blipFill>
        <p:spPr>
          <a:xfrm>
            <a:off x="5163989" y="407323"/>
            <a:ext cx="1864022" cy="1864022"/>
          </a:xfrm>
          <a:prstGeom prst="ellipse">
            <a:avLst/>
          </a:prstGeom>
          <a:ln w="57150">
            <a:solidFill>
              <a:srgbClr val="A4B5BF"/>
            </a:solidFill>
          </a:ln>
        </p:spPr>
      </p:pic>
      <p:sp>
        <p:nvSpPr>
          <p:cNvPr id="4" name="Rectangle 3"/>
          <p:cNvSpPr/>
          <p:nvPr/>
        </p:nvSpPr>
        <p:spPr>
          <a:xfrm>
            <a:off x="7167711" y="971490"/>
            <a:ext cx="5024287" cy="400110"/>
          </a:xfrm>
          <a:prstGeom prst="rect">
            <a:avLst/>
          </a:prstGeom>
        </p:spPr>
        <p:txBody>
          <a:bodyPr wrap="square">
            <a:spAutoFit/>
          </a:bodyPr>
          <a:lstStyle/>
          <a:p>
            <a:r>
              <a:rPr lang="en-US" sz="2000" dirty="0" smtClean="0">
                <a:solidFill>
                  <a:schemeClr val="bg1"/>
                </a:solidFill>
              </a:rPr>
              <a:t>Hovhannes Haik</a:t>
            </a:r>
            <a:endParaRPr lang="en-US" sz="2000" dirty="0">
              <a:solidFill>
                <a:schemeClr val="bg1"/>
              </a:solidFill>
            </a:endParaRPr>
          </a:p>
        </p:txBody>
      </p:sp>
      <p:sp>
        <p:nvSpPr>
          <p:cNvPr id="15" name="Rectangle 14"/>
          <p:cNvSpPr/>
          <p:nvPr/>
        </p:nvSpPr>
        <p:spPr>
          <a:xfrm>
            <a:off x="7167711" y="1269828"/>
            <a:ext cx="5024287" cy="369332"/>
          </a:xfrm>
          <a:prstGeom prst="rect">
            <a:avLst/>
          </a:prstGeom>
        </p:spPr>
        <p:txBody>
          <a:bodyPr wrap="square">
            <a:spAutoFit/>
          </a:bodyPr>
          <a:lstStyle/>
          <a:p>
            <a:r>
              <a:rPr lang="en-US" sz="1800" dirty="0" smtClean="0">
                <a:solidFill>
                  <a:schemeClr val="bg1"/>
                </a:solidFill>
              </a:rPr>
              <a:t>email@example.com</a:t>
            </a:r>
            <a:endParaRPr lang="en-US" dirty="0">
              <a:solidFill>
                <a:schemeClr val="bg1"/>
              </a:solidFill>
            </a:endParaRPr>
          </a:p>
        </p:txBody>
      </p:sp>
      <p:sp>
        <p:nvSpPr>
          <p:cNvPr id="16" name="Rectangle 15"/>
          <p:cNvSpPr/>
          <p:nvPr/>
        </p:nvSpPr>
        <p:spPr>
          <a:xfrm>
            <a:off x="-1" y="986879"/>
            <a:ext cx="5024287" cy="369332"/>
          </a:xfrm>
          <a:prstGeom prst="rect">
            <a:avLst/>
          </a:prstGeom>
        </p:spPr>
        <p:txBody>
          <a:bodyPr wrap="square">
            <a:spAutoFit/>
          </a:bodyPr>
          <a:lstStyle/>
          <a:p>
            <a:pPr algn="r"/>
            <a:r>
              <a:rPr lang="en-US" sz="1800" dirty="0" smtClean="0">
                <a:solidFill>
                  <a:schemeClr val="bg1"/>
                </a:solidFill>
              </a:rPr>
              <a:t>My Address - Street </a:t>
            </a:r>
            <a:endParaRPr lang="en-US" sz="1800" dirty="0">
              <a:solidFill>
                <a:schemeClr val="bg1"/>
              </a:solidFill>
            </a:endParaRPr>
          </a:p>
        </p:txBody>
      </p:sp>
      <p:sp>
        <p:nvSpPr>
          <p:cNvPr id="17" name="Rectangle 16"/>
          <p:cNvSpPr/>
          <p:nvPr/>
        </p:nvSpPr>
        <p:spPr>
          <a:xfrm>
            <a:off x="-12700" y="1265636"/>
            <a:ext cx="5024287" cy="369332"/>
          </a:xfrm>
          <a:prstGeom prst="rect">
            <a:avLst/>
          </a:prstGeom>
        </p:spPr>
        <p:txBody>
          <a:bodyPr wrap="square">
            <a:spAutoFit/>
          </a:bodyPr>
          <a:lstStyle/>
          <a:p>
            <a:pPr algn="r"/>
            <a:r>
              <a:rPr lang="en-US" sz="1800" dirty="0">
                <a:solidFill>
                  <a:schemeClr val="bg1"/>
                </a:solidFill>
              </a:rPr>
              <a:t>City, PM 10 Zone </a:t>
            </a:r>
          </a:p>
        </p:txBody>
      </p:sp>
      <p:sp>
        <p:nvSpPr>
          <p:cNvPr id="18" name="Rectangle 17"/>
          <p:cNvSpPr/>
          <p:nvPr/>
        </p:nvSpPr>
        <p:spPr>
          <a:xfrm>
            <a:off x="0" y="6705600"/>
            <a:ext cx="121920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208903" y="3527625"/>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3938903" y="3527625"/>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6668903" y="3527625"/>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9398902" y="3527625"/>
            <a:ext cx="1584195" cy="1584195"/>
          </a:xfrm>
          <a:prstGeom prst="ellips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a:stCxn id="19" idx="6"/>
            <a:endCxn id="20" idx="2"/>
          </p:cNvCxnSpPr>
          <p:nvPr/>
        </p:nvCxnSpPr>
        <p:spPr>
          <a:xfrm>
            <a:off x="2793098" y="4319723"/>
            <a:ext cx="1145805" cy="0"/>
          </a:xfrm>
          <a:prstGeom prst="lin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a:stCxn id="20" idx="6"/>
            <a:endCxn id="21" idx="2"/>
          </p:cNvCxnSpPr>
          <p:nvPr/>
        </p:nvCxnSpPr>
        <p:spPr>
          <a:xfrm>
            <a:off x="5523098" y="4319723"/>
            <a:ext cx="1145805" cy="0"/>
          </a:xfrm>
          <a:prstGeom prst="lin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1" idx="6"/>
            <a:endCxn id="22" idx="2"/>
          </p:cNvCxnSpPr>
          <p:nvPr/>
        </p:nvCxnSpPr>
        <p:spPr>
          <a:xfrm>
            <a:off x="8253098" y="4319723"/>
            <a:ext cx="1145804" cy="0"/>
          </a:xfrm>
          <a:prstGeom prst="line">
            <a:avLst/>
          </a:prstGeom>
          <a:noFill/>
          <a:ln w="38100">
            <a:solidFill>
              <a:srgbClr val="A4B5BF"/>
            </a:solidFill>
          </a:ln>
        </p:spPr>
        <p:style>
          <a:lnRef idx="2">
            <a:schemeClr val="accent1">
              <a:shade val="50000"/>
            </a:schemeClr>
          </a:lnRef>
          <a:fillRef idx="1">
            <a:schemeClr val="accent1"/>
          </a:fillRef>
          <a:effectRef idx="0">
            <a:schemeClr val="accent1"/>
          </a:effectRef>
          <a:fontRef idx="minor">
            <a:schemeClr val="lt1"/>
          </a:fontRef>
        </p:style>
      </p:cxnSp>
      <p:grpSp>
        <p:nvGrpSpPr>
          <p:cNvPr id="26" name="Group 25"/>
          <p:cNvGrpSpPr/>
          <p:nvPr/>
        </p:nvGrpSpPr>
        <p:grpSpPr>
          <a:xfrm>
            <a:off x="1434447" y="3916517"/>
            <a:ext cx="1133106" cy="808388"/>
            <a:chOff x="4110038" y="1622425"/>
            <a:chExt cx="1584326" cy="1130300"/>
          </a:xfrm>
          <a:solidFill>
            <a:schemeClr val="accent2"/>
          </a:solidFill>
        </p:grpSpPr>
        <p:sp>
          <p:nvSpPr>
            <p:cNvPr id="27" name="Freeform 16"/>
            <p:cNvSpPr>
              <a:spLocks/>
            </p:cNvSpPr>
            <p:nvPr/>
          </p:nvSpPr>
          <p:spPr bwMode="auto">
            <a:xfrm>
              <a:off x="4378326" y="2095500"/>
              <a:ext cx="1090613" cy="657225"/>
            </a:xfrm>
            <a:custGeom>
              <a:avLst/>
              <a:gdLst>
                <a:gd name="T0" fmla="*/ 356 w 359"/>
                <a:gd name="T1" fmla="*/ 78 h 214"/>
                <a:gd name="T2" fmla="*/ 343 w 359"/>
                <a:gd name="T3" fmla="*/ 0 h 214"/>
                <a:gd name="T4" fmla="*/ 178 w 359"/>
                <a:gd name="T5" fmla="*/ 98 h 214"/>
                <a:gd name="T6" fmla="*/ 16 w 359"/>
                <a:gd name="T7" fmla="*/ 0 h 214"/>
                <a:gd name="T8" fmla="*/ 3 w 359"/>
                <a:gd name="T9" fmla="*/ 84 h 214"/>
                <a:gd name="T10" fmla="*/ 3 w 359"/>
                <a:gd name="T11" fmla="*/ 83 h 214"/>
                <a:gd name="T12" fmla="*/ 0 w 359"/>
                <a:gd name="T13" fmla="*/ 93 h 214"/>
                <a:gd name="T14" fmla="*/ 166 w 359"/>
                <a:gd name="T15" fmla="*/ 214 h 214"/>
                <a:gd name="T16" fmla="*/ 359 w 359"/>
                <a:gd name="T17" fmla="*/ 93 h 214"/>
                <a:gd name="T18" fmla="*/ 356 w 359"/>
                <a:gd name="T19" fmla="*/ 7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214">
                  <a:moveTo>
                    <a:pt x="356" y="78"/>
                  </a:moveTo>
                  <a:cubicBezTo>
                    <a:pt x="343" y="0"/>
                    <a:pt x="343" y="0"/>
                    <a:pt x="343" y="0"/>
                  </a:cubicBezTo>
                  <a:cubicBezTo>
                    <a:pt x="178" y="98"/>
                    <a:pt x="178" y="98"/>
                    <a:pt x="178" y="98"/>
                  </a:cubicBezTo>
                  <a:cubicBezTo>
                    <a:pt x="16" y="0"/>
                    <a:pt x="16" y="0"/>
                    <a:pt x="16" y="0"/>
                  </a:cubicBezTo>
                  <a:cubicBezTo>
                    <a:pt x="3" y="84"/>
                    <a:pt x="3" y="84"/>
                    <a:pt x="3" y="84"/>
                  </a:cubicBezTo>
                  <a:cubicBezTo>
                    <a:pt x="3" y="84"/>
                    <a:pt x="3" y="83"/>
                    <a:pt x="3" y="83"/>
                  </a:cubicBezTo>
                  <a:cubicBezTo>
                    <a:pt x="1" y="87"/>
                    <a:pt x="0" y="90"/>
                    <a:pt x="0" y="93"/>
                  </a:cubicBezTo>
                  <a:cubicBezTo>
                    <a:pt x="0" y="123"/>
                    <a:pt x="124" y="214"/>
                    <a:pt x="166" y="214"/>
                  </a:cubicBezTo>
                  <a:cubicBezTo>
                    <a:pt x="207" y="214"/>
                    <a:pt x="359" y="123"/>
                    <a:pt x="359" y="93"/>
                  </a:cubicBezTo>
                  <a:cubicBezTo>
                    <a:pt x="359" y="90"/>
                    <a:pt x="358" y="87"/>
                    <a:pt x="35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7"/>
            <p:cNvSpPr>
              <a:spLocks/>
            </p:cNvSpPr>
            <p:nvPr/>
          </p:nvSpPr>
          <p:spPr bwMode="auto">
            <a:xfrm>
              <a:off x="4152901" y="1622425"/>
              <a:ext cx="1541463" cy="722313"/>
            </a:xfrm>
            <a:custGeom>
              <a:avLst/>
              <a:gdLst>
                <a:gd name="T0" fmla="*/ 484 w 971"/>
                <a:gd name="T1" fmla="*/ 455 h 455"/>
                <a:gd name="T2" fmla="*/ 0 w 971"/>
                <a:gd name="T3" fmla="*/ 157 h 455"/>
                <a:gd name="T4" fmla="*/ 486 w 971"/>
                <a:gd name="T5" fmla="*/ 0 h 455"/>
                <a:gd name="T6" fmla="*/ 971 w 971"/>
                <a:gd name="T7" fmla="*/ 155 h 455"/>
                <a:gd name="T8" fmla="*/ 484 w 971"/>
                <a:gd name="T9" fmla="*/ 455 h 455"/>
              </a:gdLst>
              <a:ahLst/>
              <a:cxnLst>
                <a:cxn ang="0">
                  <a:pos x="T0" y="T1"/>
                </a:cxn>
                <a:cxn ang="0">
                  <a:pos x="T2" y="T3"/>
                </a:cxn>
                <a:cxn ang="0">
                  <a:pos x="T4" y="T5"/>
                </a:cxn>
                <a:cxn ang="0">
                  <a:pos x="T6" y="T7"/>
                </a:cxn>
                <a:cxn ang="0">
                  <a:pos x="T8" y="T9"/>
                </a:cxn>
              </a:cxnLst>
              <a:rect l="0" t="0" r="r" b="b"/>
              <a:pathLst>
                <a:path w="971" h="455">
                  <a:moveTo>
                    <a:pt x="484" y="455"/>
                  </a:moveTo>
                  <a:lnTo>
                    <a:pt x="0" y="157"/>
                  </a:lnTo>
                  <a:lnTo>
                    <a:pt x="486" y="0"/>
                  </a:lnTo>
                  <a:lnTo>
                    <a:pt x="971" y="155"/>
                  </a:lnTo>
                  <a:lnTo>
                    <a:pt x="484" y="4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8"/>
            <p:cNvSpPr>
              <a:spLocks/>
            </p:cNvSpPr>
            <p:nvPr/>
          </p:nvSpPr>
          <p:spPr bwMode="auto">
            <a:xfrm>
              <a:off x="4110038" y="1914525"/>
              <a:ext cx="88900" cy="669925"/>
            </a:xfrm>
            <a:custGeom>
              <a:avLst/>
              <a:gdLst>
                <a:gd name="T0" fmla="*/ 29 w 56"/>
                <a:gd name="T1" fmla="*/ 0 h 422"/>
                <a:gd name="T2" fmla="*/ 0 w 56"/>
                <a:gd name="T3" fmla="*/ 325 h 422"/>
                <a:gd name="T4" fmla="*/ 29 w 56"/>
                <a:gd name="T5" fmla="*/ 422 h 422"/>
                <a:gd name="T6" fmla="*/ 56 w 56"/>
                <a:gd name="T7" fmla="*/ 325 h 422"/>
                <a:gd name="T8" fmla="*/ 29 w 56"/>
                <a:gd name="T9" fmla="*/ 0 h 422"/>
              </a:gdLst>
              <a:ahLst/>
              <a:cxnLst>
                <a:cxn ang="0">
                  <a:pos x="T0" y="T1"/>
                </a:cxn>
                <a:cxn ang="0">
                  <a:pos x="T2" y="T3"/>
                </a:cxn>
                <a:cxn ang="0">
                  <a:pos x="T4" y="T5"/>
                </a:cxn>
                <a:cxn ang="0">
                  <a:pos x="T6" y="T7"/>
                </a:cxn>
                <a:cxn ang="0">
                  <a:pos x="T8" y="T9"/>
                </a:cxn>
              </a:cxnLst>
              <a:rect l="0" t="0" r="r" b="b"/>
              <a:pathLst>
                <a:path w="56" h="422">
                  <a:moveTo>
                    <a:pt x="29" y="0"/>
                  </a:moveTo>
                  <a:lnTo>
                    <a:pt x="0" y="325"/>
                  </a:lnTo>
                  <a:lnTo>
                    <a:pt x="29" y="422"/>
                  </a:lnTo>
                  <a:lnTo>
                    <a:pt x="56" y="325"/>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1208903" y="5266507"/>
            <a:ext cx="1584195" cy="400110"/>
          </a:xfrm>
          <a:prstGeom prst="rect">
            <a:avLst/>
          </a:prstGeom>
          <a:noFill/>
        </p:spPr>
        <p:txBody>
          <a:bodyPr wrap="square" rtlCol="0">
            <a:spAutoFit/>
          </a:bodyPr>
          <a:lstStyle/>
          <a:p>
            <a:pPr algn="ctr"/>
            <a:r>
              <a:rPr lang="fr-FR" sz="2000" dirty="0" smtClean="0">
                <a:solidFill>
                  <a:schemeClr val="accent1"/>
                </a:solidFill>
              </a:rPr>
              <a:t>DIPLOMA</a:t>
            </a:r>
            <a:endParaRPr lang="en-US" sz="2000" dirty="0">
              <a:solidFill>
                <a:schemeClr val="accent1"/>
              </a:solidFill>
            </a:endParaRPr>
          </a:p>
        </p:txBody>
      </p:sp>
      <p:sp>
        <p:nvSpPr>
          <p:cNvPr id="34" name="TextBox 33"/>
          <p:cNvSpPr txBox="1"/>
          <p:nvPr/>
        </p:nvSpPr>
        <p:spPr>
          <a:xfrm>
            <a:off x="3938902" y="5266507"/>
            <a:ext cx="1584195" cy="400110"/>
          </a:xfrm>
          <a:prstGeom prst="rect">
            <a:avLst/>
          </a:prstGeom>
          <a:noFill/>
        </p:spPr>
        <p:txBody>
          <a:bodyPr wrap="square" rtlCol="0">
            <a:spAutoFit/>
          </a:bodyPr>
          <a:lstStyle/>
          <a:p>
            <a:pPr algn="ctr"/>
            <a:r>
              <a:rPr lang="fr-FR" sz="2000" dirty="0" smtClean="0">
                <a:solidFill>
                  <a:schemeClr val="accent1"/>
                </a:solidFill>
              </a:rPr>
              <a:t>EXPERIENCE</a:t>
            </a:r>
            <a:endParaRPr lang="en-US" sz="2000" dirty="0">
              <a:solidFill>
                <a:schemeClr val="accent1"/>
              </a:solidFill>
            </a:endParaRPr>
          </a:p>
        </p:txBody>
      </p:sp>
      <p:sp>
        <p:nvSpPr>
          <p:cNvPr id="36" name="TextBox 35"/>
          <p:cNvSpPr txBox="1"/>
          <p:nvPr/>
        </p:nvSpPr>
        <p:spPr>
          <a:xfrm>
            <a:off x="6668903" y="5266507"/>
            <a:ext cx="1584195" cy="400110"/>
          </a:xfrm>
          <a:prstGeom prst="rect">
            <a:avLst/>
          </a:prstGeom>
          <a:noFill/>
        </p:spPr>
        <p:txBody>
          <a:bodyPr wrap="square" rtlCol="0">
            <a:spAutoFit/>
          </a:bodyPr>
          <a:lstStyle/>
          <a:p>
            <a:pPr algn="ctr"/>
            <a:r>
              <a:rPr lang="fr-FR" sz="2000" dirty="0" smtClean="0">
                <a:solidFill>
                  <a:schemeClr val="accent1"/>
                </a:solidFill>
              </a:rPr>
              <a:t>SKILLS</a:t>
            </a:r>
          </a:p>
        </p:txBody>
      </p:sp>
      <p:sp>
        <p:nvSpPr>
          <p:cNvPr id="37" name="TextBox 36"/>
          <p:cNvSpPr txBox="1"/>
          <p:nvPr/>
        </p:nvSpPr>
        <p:spPr>
          <a:xfrm>
            <a:off x="9398902" y="5266507"/>
            <a:ext cx="1584195" cy="400110"/>
          </a:xfrm>
          <a:prstGeom prst="rect">
            <a:avLst/>
          </a:prstGeom>
          <a:noFill/>
        </p:spPr>
        <p:txBody>
          <a:bodyPr wrap="square" rtlCol="0">
            <a:spAutoFit/>
          </a:bodyPr>
          <a:lstStyle/>
          <a:p>
            <a:pPr algn="ctr"/>
            <a:r>
              <a:rPr lang="fr-FR" sz="2000" dirty="0" smtClean="0">
                <a:solidFill>
                  <a:schemeClr val="accent1"/>
                </a:solidFill>
              </a:rPr>
              <a:t>PORTFOLIO</a:t>
            </a:r>
            <a:endParaRPr lang="en-US" sz="2000" dirty="0">
              <a:solidFill>
                <a:schemeClr val="accent1"/>
              </a:solidFill>
            </a:endParaRPr>
          </a:p>
        </p:txBody>
      </p:sp>
      <p:grpSp>
        <p:nvGrpSpPr>
          <p:cNvPr id="38" name="Group 37"/>
          <p:cNvGrpSpPr/>
          <p:nvPr/>
        </p:nvGrpSpPr>
        <p:grpSpPr>
          <a:xfrm>
            <a:off x="4224834" y="3891468"/>
            <a:ext cx="1012332" cy="797244"/>
            <a:chOff x="4273551" y="3175"/>
            <a:chExt cx="1247775" cy="982663"/>
          </a:xfrm>
          <a:solidFill>
            <a:schemeClr val="accent2"/>
          </a:solidFill>
        </p:grpSpPr>
        <p:sp>
          <p:nvSpPr>
            <p:cNvPr id="39" name="Freeform 12"/>
            <p:cNvSpPr>
              <a:spLocks noEditPoints="1"/>
            </p:cNvSpPr>
            <p:nvPr/>
          </p:nvSpPr>
          <p:spPr bwMode="auto">
            <a:xfrm>
              <a:off x="4273551" y="3175"/>
              <a:ext cx="1247775" cy="687388"/>
            </a:xfrm>
            <a:custGeom>
              <a:avLst/>
              <a:gdLst>
                <a:gd name="T0" fmla="*/ 382 w 410"/>
                <a:gd name="T1" fmla="*/ 58 h 224"/>
                <a:gd name="T2" fmla="*/ 277 w 410"/>
                <a:gd name="T3" fmla="*/ 58 h 224"/>
                <a:gd name="T4" fmla="*/ 277 w 410"/>
                <a:gd name="T5" fmla="*/ 19 h 224"/>
                <a:gd name="T6" fmla="*/ 256 w 410"/>
                <a:gd name="T7" fmla="*/ 0 h 224"/>
                <a:gd name="T8" fmla="*/ 158 w 410"/>
                <a:gd name="T9" fmla="*/ 0 h 224"/>
                <a:gd name="T10" fmla="*/ 136 w 410"/>
                <a:gd name="T11" fmla="*/ 26 h 224"/>
                <a:gd name="T12" fmla="*/ 136 w 410"/>
                <a:gd name="T13" fmla="*/ 58 h 224"/>
                <a:gd name="T14" fmla="*/ 33 w 410"/>
                <a:gd name="T15" fmla="*/ 58 h 224"/>
                <a:gd name="T16" fmla="*/ 6 w 410"/>
                <a:gd name="T17" fmla="*/ 96 h 224"/>
                <a:gd name="T18" fmla="*/ 6 w 410"/>
                <a:gd name="T19" fmla="*/ 224 h 224"/>
                <a:gd name="T20" fmla="*/ 52 w 410"/>
                <a:gd name="T21" fmla="*/ 224 h 224"/>
                <a:gd name="T22" fmla="*/ 52 w 410"/>
                <a:gd name="T23" fmla="*/ 188 h 224"/>
                <a:gd name="T24" fmla="*/ 93 w 410"/>
                <a:gd name="T25" fmla="*/ 188 h 224"/>
                <a:gd name="T26" fmla="*/ 93 w 410"/>
                <a:gd name="T27" fmla="*/ 224 h 224"/>
                <a:gd name="T28" fmla="*/ 329 w 410"/>
                <a:gd name="T29" fmla="*/ 224 h 224"/>
                <a:gd name="T30" fmla="*/ 329 w 410"/>
                <a:gd name="T31" fmla="*/ 186 h 224"/>
                <a:gd name="T32" fmla="*/ 370 w 410"/>
                <a:gd name="T33" fmla="*/ 186 h 224"/>
                <a:gd name="T34" fmla="*/ 370 w 410"/>
                <a:gd name="T35" fmla="*/ 224 h 224"/>
                <a:gd name="T36" fmla="*/ 408 w 410"/>
                <a:gd name="T37" fmla="*/ 224 h 224"/>
                <a:gd name="T38" fmla="*/ 408 w 410"/>
                <a:gd name="T39" fmla="*/ 94 h 224"/>
                <a:gd name="T40" fmla="*/ 382 w 410"/>
                <a:gd name="T41" fmla="*/ 58 h 224"/>
                <a:gd name="T42" fmla="*/ 170 w 410"/>
                <a:gd name="T43" fmla="*/ 24 h 224"/>
                <a:gd name="T44" fmla="*/ 244 w 410"/>
                <a:gd name="T45" fmla="*/ 24 h 224"/>
                <a:gd name="T46" fmla="*/ 244 w 410"/>
                <a:gd name="T47" fmla="*/ 58 h 224"/>
                <a:gd name="T48" fmla="*/ 170 w 410"/>
                <a:gd name="T49" fmla="*/ 58 h 224"/>
                <a:gd name="T50" fmla="*/ 170 w 410"/>
                <a:gd name="T51" fmla="*/ 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0" h="224">
                  <a:moveTo>
                    <a:pt x="382" y="58"/>
                  </a:moveTo>
                  <a:cubicBezTo>
                    <a:pt x="353" y="58"/>
                    <a:pt x="277" y="58"/>
                    <a:pt x="277" y="58"/>
                  </a:cubicBezTo>
                  <a:cubicBezTo>
                    <a:pt x="277" y="19"/>
                    <a:pt x="277" y="19"/>
                    <a:pt x="277" y="19"/>
                  </a:cubicBezTo>
                  <a:cubicBezTo>
                    <a:pt x="277" y="19"/>
                    <a:pt x="279" y="0"/>
                    <a:pt x="256" y="0"/>
                  </a:cubicBezTo>
                  <a:cubicBezTo>
                    <a:pt x="232" y="0"/>
                    <a:pt x="186" y="0"/>
                    <a:pt x="158" y="0"/>
                  </a:cubicBezTo>
                  <a:cubicBezTo>
                    <a:pt x="134" y="0"/>
                    <a:pt x="136" y="26"/>
                    <a:pt x="136" y="26"/>
                  </a:cubicBezTo>
                  <a:cubicBezTo>
                    <a:pt x="136" y="58"/>
                    <a:pt x="136" y="58"/>
                    <a:pt x="136" y="58"/>
                  </a:cubicBezTo>
                  <a:cubicBezTo>
                    <a:pt x="136" y="58"/>
                    <a:pt x="70" y="58"/>
                    <a:pt x="33" y="58"/>
                  </a:cubicBezTo>
                  <a:cubicBezTo>
                    <a:pt x="0" y="58"/>
                    <a:pt x="6" y="96"/>
                    <a:pt x="6" y="96"/>
                  </a:cubicBezTo>
                  <a:cubicBezTo>
                    <a:pt x="6" y="224"/>
                    <a:pt x="6" y="224"/>
                    <a:pt x="6" y="224"/>
                  </a:cubicBezTo>
                  <a:cubicBezTo>
                    <a:pt x="52" y="224"/>
                    <a:pt x="52" y="224"/>
                    <a:pt x="52" y="224"/>
                  </a:cubicBezTo>
                  <a:cubicBezTo>
                    <a:pt x="52" y="188"/>
                    <a:pt x="52" y="188"/>
                    <a:pt x="52" y="188"/>
                  </a:cubicBezTo>
                  <a:cubicBezTo>
                    <a:pt x="93" y="188"/>
                    <a:pt x="93" y="188"/>
                    <a:pt x="93" y="188"/>
                  </a:cubicBezTo>
                  <a:cubicBezTo>
                    <a:pt x="93" y="224"/>
                    <a:pt x="93" y="224"/>
                    <a:pt x="93" y="224"/>
                  </a:cubicBezTo>
                  <a:cubicBezTo>
                    <a:pt x="329" y="224"/>
                    <a:pt x="329" y="224"/>
                    <a:pt x="329" y="224"/>
                  </a:cubicBezTo>
                  <a:cubicBezTo>
                    <a:pt x="329" y="186"/>
                    <a:pt x="329" y="186"/>
                    <a:pt x="329" y="186"/>
                  </a:cubicBezTo>
                  <a:cubicBezTo>
                    <a:pt x="370" y="186"/>
                    <a:pt x="370" y="186"/>
                    <a:pt x="370" y="186"/>
                  </a:cubicBezTo>
                  <a:cubicBezTo>
                    <a:pt x="370" y="224"/>
                    <a:pt x="370" y="224"/>
                    <a:pt x="370" y="224"/>
                  </a:cubicBezTo>
                  <a:cubicBezTo>
                    <a:pt x="408" y="224"/>
                    <a:pt x="408" y="224"/>
                    <a:pt x="408" y="224"/>
                  </a:cubicBezTo>
                  <a:cubicBezTo>
                    <a:pt x="408" y="94"/>
                    <a:pt x="408" y="94"/>
                    <a:pt x="408" y="94"/>
                  </a:cubicBezTo>
                  <a:cubicBezTo>
                    <a:pt x="408" y="94"/>
                    <a:pt x="410" y="58"/>
                    <a:pt x="382" y="58"/>
                  </a:cubicBezTo>
                  <a:close/>
                  <a:moveTo>
                    <a:pt x="170" y="24"/>
                  </a:moveTo>
                  <a:cubicBezTo>
                    <a:pt x="244" y="24"/>
                    <a:pt x="244" y="24"/>
                    <a:pt x="244" y="24"/>
                  </a:cubicBezTo>
                  <a:cubicBezTo>
                    <a:pt x="244" y="58"/>
                    <a:pt x="244" y="58"/>
                    <a:pt x="244" y="58"/>
                  </a:cubicBezTo>
                  <a:cubicBezTo>
                    <a:pt x="170" y="58"/>
                    <a:pt x="170" y="58"/>
                    <a:pt x="170" y="58"/>
                  </a:cubicBezTo>
                  <a:lnTo>
                    <a:pt x="17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3"/>
            <p:cNvSpPr>
              <a:spLocks/>
            </p:cNvSpPr>
            <p:nvPr/>
          </p:nvSpPr>
          <p:spPr bwMode="auto">
            <a:xfrm>
              <a:off x="4292601" y="736600"/>
              <a:ext cx="1222375" cy="249238"/>
            </a:xfrm>
            <a:custGeom>
              <a:avLst/>
              <a:gdLst>
                <a:gd name="T0" fmla="*/ 619 w 770"/>
                <a:gd name="T1" fmla="*/ 60 h 157"/>
                <a:gd name="T2" fmla="*/ 619 w 770"/>
                <a:gd name="T3" fmla="*/ 0 h 157"/>
                <a:gd name="T4" fmla="*/ 167 w 770"/>
                <a:gd name="T5" fmla="*/ 0 h 157"/>
                <a:gd name="T6" fmla="*/ 167 w 770"/>
                <a:gd name="T7" fmla="*/ 64 h 157"/>
                <a:gd name="T8" fmla="*/ 88 w 770"/>
                <a:gd name="T9" fmla="*/ 64 h 157"/>
                <a:gd name="T10" fmla="*/ 88 w 770"/>
                <a:gd name="T11" fmla="*/ 0 h 157"/>
                <a:gd name="T12" fmla="*/ 0 w 770"/>
                <a:gd name="T13" fmla="*/ 0 h 157"/>
                <a:gd name="T14" fmla="*/ 0 w 770"/>
                <a:gd name="T15" fmla="*/ 157 h 157"/>
                <a:gd name="T16" fmla="*/ 770 w 770"/>
                <a:gd name="T17" fmla="*/ 157 h 157"/>
                <a:gd name="T18" fmla="*/ 770 w 770"/>
                <a:gd name="T19" fmla="*/ 0 h 157"/>
                <a:gd name="T20" fmla="*/ 697 w 770"/>
                <a:gd name="T21" fmla="*/ 0 h 157"/>
                <a:gd name="T22" fmla="*/ 697 w 770"/>
                <a:gd name="T23" fmla="*/ 60 h 157"/>
                <a:gd name="T24" fmla="*/ 619 w 770"/>
                <a:gd name="T25" fmla="*/ 6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157">
                  <a:moveTo>
                    <a:pt x="619" y="60"/>
                  </a:moveTo>
                  <a:lnTo>
                    <a:pt x="619" y="0"/>
                  </a:lnTo>
                  <a:lnTo>
                    <a:pt x="167" y="0"/>
                  </a:lnTo>
                  <a:lnTo>
                    <a:pt x="167" y="64"/>
                  </a:lnTo>
                  <a:lnTo>
                    <a:pt x="88" y="64"/>
                  </a:lnTo>
                  <a:lnTo>
                    <a:pt x="88" y="0"/>
                  </a:lnTo>
                  <a:lnTo>
                    <a:pt x="0" y="0"/>
                  </a:lnTo>
                  <a:lnTo>
                    <a:pt x="0" y="157"/>
                  </a:lnTo>
                  <a:lnTo>
                    <a:pt x="770" y="157"/>
                  </a:lnTo>
                  <a:lnTo>
                    <a:pt x="770" y="0"/>
                  </a:lnTo>
                  <a:lnTo>
                    <a:pt x="697" y="0"/>
                  </a:lnTo>
                  <a:lnTo>
                    <a:pt x="697" y="60"/>
                  </a:lnTo>
                  <a:lnTo>
                    <a:pt x="619"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14"/>
            <p:cNvSpPr>
              <a:spLocks noChangeArrowheads="1"/>
            </p:cNvSpPr>
            <p:nvPr/>
          </p:nvSpPr>
          <p:spPr bwMode="auto">
            <a:xfrm>
              <a:off x="4432301" y="690563"/>
              <a:ext cx="125413"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15"/>
            <p:cNvSpPr>
              <a:spLocks noChangeArrowheads="1"/>
            </p:cNvSpPr>
            <p:nvPr/>
          </p:nvSpPr>
          <p:spPr bwMode="auto">
            <a:xfrm>
              <a:off x="5275263" y="690563"/>
              <a:ext cx="12382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6937400" y="3796945"/>
            <a:ext cx="1047200" cy="1047200"/>
            <a:chOff x="4122964" y="3053252"/>
            <a:chExt cx="657225" cy="657225"/>
          </a:xfrm>
          <a:solidFill>
            <a:schemeClr val="accent2"/>
          </a:solidFill>
        </p:grpSpPr>
        <p:sp>
          <p:nvSpPr>
            <p:cNvPr id="47" name="Freeform 7"/>
            <p:cNvSpPr>
              <a:spLocks noEditPoints="1"/>
            </p:cNvSpPr>
            <p:nvPr/>
          </p:nvSpPr>
          <p:spPr bwMode="auto">
            <a:xfrm>
              <a:off x="4122964" y="3053252"/>
              <a:ext cx="657225" cy="657225"/>
            </a:xfrm>
            <a:custGeom>
              <a:avLst/>
              <a:gdLst>
                <a:gd name="T0" fmla="*/ 763 w 1242"/>
                <a:gd name="T1" fmla="*/ 13 h 1243"/>
                <a:gd name="T2" fmla="*/ 664 w 1242"/>
                <a:gd name="T3" fmla="*/ 76 h 1243"/>
                <a:gd name="T4" fmla="*/ 604 w 1242"/>
                <a:gd name="T5" fmla="*/ 151 h 1243"/>
                <a:gd name="T6" fmla="*/ 513 w 1242"/>
                <a:gd name="T7" fmla="*/ 164 h 1243"/>
                <a:gd name="T8" fmla="*/ 392 w 1242"/>
                <a:gd name="T9" fmla="*/ 42 h 1243"/>
                <a:gd name="T10" fmla="*/ 358 w 1242"/>
                <a:gd name="T11" fmla="*/ 54 h 1243"/>
                <a:gd name="T12" fmla="*/ 266 w 1242"/>
                <a:gd name="T13" fmla="*/ 104 h 1243"/>
                <a:gd name="T14" fmla="*/ 263 w 1242"/>
                <a:gd name="T15" fmla="*/ 207 h 1243"/>
                <a:gd name="T16" fmla="*/ 260 w 1242"/>
                <a:gd name="T17" fmla="*/ 319 h 1243"/>
                <a:gd name="T18" fmla="*/ 213 w 1242"/>
                <a:gd name="T19" fmla="*/ 385 h 1243"/>
                <a:gd name="T20" fmla="*/ 46 w 1242"/>
                <a:gd name="T21" fmla="*/ 371 h 1243"/>
                <a:gd name="T22" fmla="*/ 7 w 1242"/>
                <a:gd name="T23" fmla="*/ 498 h 1243"/>
                <a:gd name="T24" fmla="*/ 149 w 1242"/>
                <a:gd name="T25" fmla="*/ 638 h 1243"/>
                <a:gd name="T26" fmla="*/ 162 w 1242"/>
                <a:gd name="T27" fmla="*/ 732 h 1243"/>
                <a:gd name="T28" fmla="*/ 40 w 1242"/>
                <a:gd name="T29" fmla="*/ 856 h 1243"/>
                <a:gd name="T30" fmla="*/ 134 w 1242"/>
                <a:gd name="T31" fmla="*/ 1017 h 1243"/>
                <a:gd name="T32" fmla="*/ 282 w 1242"/>
                <a:gd name="T33" fmla="*/ 949 h 1243"/>
                <a:gd name="T34" fmla="*/ 344 w 1242"/>
                <a:gd name="T35" fmla="*/ 1004 h 1243"/>
                <a:gd name="T36" fmla="*/ 398 w 1242"/>
                <a:gd name="T37" fmla="*/ 1037 h 1243"/>
                <a:gd name="T38" fmla="*/ 405 w 1242"/>
                <a:gd name="T39" fmla="*/ 1209 h 1243"/>
                <a:gd name="T40" fmla="*/ 476 w 1242"/>
                <a:gd name="T41" fmla="*/ 1229 h 1243"/>
                <a:gd name="T42" fmla="*/ 585 w 1242"/>
                <a:gd name="T43" fmla="*/ 1167 h 1243"/>
                <a:gd name="T44" fmla="*/ 637 w 1242"/>
                <a:gd name="T45" fmla="*/ 1091 h 1243"/>
                <a:gd name="T46" fmla="*/ 730 w 1242"/>
                <a:gd name="T47" fmla="*/ 1078 h 1243"/>
                <a:gd name="T48" fmla="*/ 760 w 1242"/>
                <a:gd name="T49" fmla="*/ 1071 h 1243"/>
                <a:gd name="T50" fmla="*/ 870 w 1242"/>
                <a:gd name="T51" fmla="*/ 1196 h 1243"/>
                <a:gd name="T52" fmla="*/ 936 w 1242"/>
                <a:gd name="T53" fmla="*/ 1163 h 1243"/>
                <a:gd name="T54" fmla="*/ 983 w 1242"/>
                <a:gd name="T55" fmla="*/ 1032 h 1243"/>
                <a:gd name="T56" fmla="*/ 982 w 1242"/>
                <a:gd name="T57" fmla="*/ 925 h 1243"/>
                <a:gd name="T58" fmla="*/ 1020 w 1242"/>
                <a:gd name="T59" fmla="*/ 867 h 1243"/>
                <a:gd name="T60" fmla="*/ 1033 w 1242"/>
                <a:gd name="T61" fmla="*/ 846 h 1243"/>
                <a:gd name="T62" fmla="*/ 1207 w 1242"/>
                <a:gd name="T63" fmla="*/ 839 h 1243"/>
                <a:gd name="T64" fmla="*/ 1225 w 1242"/>
                <a:gd name="T65" fmla="*/ 783 h 1243"/>
                <a:gd name="T66" fmla="*/ 1237 w 1242"/>
                <a:gd name="T67" fmla="*/ 727 h 1243"/>
                <a:gd name="T68" fmla="*/ 1091 w 1242"/>
                <a:gd name="T69" fmla="*/ 633 h 1243"/>
                <a:gd name="T70" fmla="*/ 1082 w 1242"/>
                <a:gd name="T71" fmla="*/ 540 h 1243"/>
                <a:gd name="T72" fmla="*/ 1137 w 1242"/>
                <a:gd name="T73" fmla="*/ 441 h 1243"/>
                <a:gd name="T74" fmla="*/ 1186 w 1242"/>
                <a:gd name="T75" fmla="*/ 349 h 1243"/>
                <a:gd name="T76" fmla="*/ 1033 w 1242"/>
                <a:gd name="T77" fmla="*/ 265 h 1243"/>
                <a:gd name="T78" fmla="*/ 921 w 1242"/>
                <a:gd name="T79" fmla="*/ 260 h 1243"/>
                <a:gd name="T80" fmla="*/ 858 w 1242"/>
                <a:gd name="T81" fmla="*/ 216 h 1243"/>
                <a:gd name="T82" fmla="*/ 874 w 1242"/>
                <a:gd name="T83" fmla="*/ 49 h 1243"/>
                <a:gd name="T84" fmla="*/ 792 w 1242"/>
                <a:gd name="T85" fmla="*/ 20 h 1243"/>
                <a:gd name="T86" fmla="*/ 414 w 1242"/>
                <a:gd name="T87" fmla="*/ 714 h 1243"/>
                <a:gd name="T88" fmla="*/ 397 w 1242"/>
                <a:gd name="T89" fmla="*/ 583 h 1243"/>
                <a:gd name="T90" fmla="*/ 428 w 1242"/>
                <a:gd name="T91" fmla="*/ 498 h 1243"/>
                <a:gd name="T92" fmla="*/ 510 w 1242"/>
                <a:gd name="T93" fmla="*/ 421 h 1243"/>
                <a:gd name="T94" fmla="*/ 615 w 1242"/>
                <a:gd name="T95" fmla="*/ 391 h 1243"/>
                <a:gd name="T96" fmla="*/ 704 w 1242"/>
                <a:gd name="T97" fmla="*/ 405 h 1243"/>
                <a:gd name="T98" fmla="*/ 811 w 1242"/>
                <a:gd name="T99" fmla="*/ 486 h 1243"/>
                <a:gd name="T100" fmla="*/ 848 w 1242"/>
                <a:gd name="T101" fmla="*/ 569 h 1243"/>
                <a:gd name="T102" fmla="*/ 845 w 1242"/>
                <a:gd name="T103" fmla="*/ 679 h 1243"/>
                <a:gd name="T104" fmla="*/ 793 w 1242"/>
                <a:gd name="T105" fmla="*/ 777 h 1243"/>
                <a:gd name="T106" fmla="*/ 719 w 1242"/>
                <a:gd name="T107" fmla="*/ 829 h 1243"/>
                <a:gd name="T108" fmla="*/ 588 w 1242"/>
                <a:gd name="T109" fmla="*/ 846 h 1243"/>
                <a:gd name="T110" fmla="*/ 502 w 1242"/>
                <a:gd name="T111" fmla="*/ 814 h 1243"/>
                <a:gd name="T112" fmla="*/ 425 w 1242"/>
                <a:gd name="T113" fmla="*/ 73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2" h="1243">
                  <a:moveTo>
                    <a:pt x="782" y="19"/>
                  </a:moveTo>
                  <a:lnTo>
                    <a:pt x="772" y="15"/>
                  </a:lnTo>
                  <a:lnTo>
                    <a:pt x="763" y="13"/>
                  </a:lnTo>
                  <a:lnTo>
                    <a:pt x="729" y="6"/>
                  </a:lnTo>
                  <a:lnTo>
                    <a:pt x="694" y="0"/>
                  </a:lnTo>
                  <a:lnTo>
                    <a:pt x="664" y="76"/>
                  </a:lnTo>
                  <a:lnTo>
                    <a:pt x="638" y="151"/>
                  </a:lnTo>
                  <a:lnTo>
                    <a:pt x="611" y="151"/>
                  </a:lnTo>
                  <a:lnTo>
                    <a:pt x="604" y="151"/>
                  </a:lnTo>
                  <a:lnTo>
                    <a:pt x="571" y="154"/>
                  </a:lnTo>
                  <a:lnTo>
                    <a:pt x="539" y="158"/>
                  </a:lnTo>
                  <a:lnTo>
                    <a:pt x="513" y="164"/>
                  </a:lnTo>
                  <a:lnTo>
                    <a:pt x="487" y="173"/>
                  </a:lnTo>
                  <a:lnTo>
                    <a:pt x="440" y="107"/>
                  </a:lnTo>
                  <a:lnTo>
                    <a:pt x="392" y="42"/>
                  </a:lnTo>
                  <a:lnTo>
                    <a:pt x="391" y="41"/>
                  </a:lnTo>
                  <a:lnTo>
                    <a:pt x="374" y="46"/>
                  </a:lnTo>
                  <a:lnTo>
                    <a:pt x="358" y="54"/>
                  </a:lnTo>
                  <a:lnTo>
                    <a:pt x="331" y="66"/>
                  </a:lnTo>
                  <a:lnTo>
                    <a:pt x="305" y="82"/>
                  </a:lnTo>
                  <a:lnTo>
                    <a:pt x="266" y="104"/>
                  </a:lnTo>
                  <a:lnTo>
                    <a:pt x="230" y="134"/>
                  </a:lnTo>
                  <a:lnTo>
                    <a:pt x="230" y="135"/>
                  </a:lnTo>
                  <a:lnTo>
                    <a:pt x="263" y="207"/>
                  </a:lnTo>
                  <a:lnTo>
                    <a:pt x="298" y="279"/>
                  </a:lnTo>
                  <a:lnTo>
                    <a:pt x="277" y="299"/>
                  </a:lnTo>
                  <a:lnTo>
                    <a:pt x="260" y="319"/>
                  </a:lnTo>
                  <a:lnTo>
                    <a:pt x="239" y="345"/>
                  </a:lnTo>
                  <a:lnTo>
                    <a:pt x="220" y="374"/>
                  </a:lnTo>
                  <a:lnTo>
                    <a:pt x="213" y="385"/>
                  </a:lnTo>
                  <a:lnTo>
                    <a:pt x="207" y="398"/>
                  </a:lnTo>
                  <a:lnTo>
                    <a:pt x="126" y="384"/>
                  </a:lnTo>
                  <a:lnTo>
                    <a:pt x="46" y="371"/>
                  </a:lnTo>
                  <a:lnTo>
                    <a:pt x="32" y="405"/>
                  </a:lnTo>
                  <a:lnTo>
                    <a:pt x="19" y="442"/>
                  </a:lnTo>
                  <a:lnTo>
                    <a:pt x="7" y="498"/>
                  </a:lnTo>
                  <a:lnTo>
                    <a:pt x="0" y="553"/>
                  </a:lnTo>
                  <a:lnTo>
                    <a:pt x="149" y="610"/>
                  </a:lnTo>
                  <a:lnTo>
                    <a:pt x="149" y="638"/>
                  </a:lnTo>
                  <a:lnTo>
                    <a:pt x="151" y="669"/>
                  </a:lnTo>
                  <a:lnTo>
                    <a:pt x="157" y="704"/>
                  </a:lnTo>
                  <a:lnTo>
                    <a:pt x="162" y="732"/>
                  </a:lnTo>
                  <a:lnTo>
                    <a:pt x="171" y="761"/>
                  </a:lnTo>
                  <a:lnTo>
                    <a:pt x="105" y="807"/>
                  </a:lnTo>
                  <a:lnTo>
                    <a:pt x="40" y="856"/>
                  </a:lnTo>
                  <a:lnTo>
                    <a:pt x="59" y="898"/>
                  </a:lnTo>
                  <a:lnTo>
                    <a:pt x="106" y="978"/>
                  </a:lnTo>
                  <a:lnTo>
                    <a:pt x="134" y="1017"/>
                  </a:lnTo>
                  <a:lnTo>
                    <a:pt x="137" y="1017"/>
                  </a:lnTo>
                  <a:lnTo>
                    <a:pt x="208" y="982"/>
                  </a:lnTo>
                  <a:lnTo>
                    <a:pt x="282" y="949"/>
                  </a:lnTo>
                  <a:lnTo>
                    <a:pt x="299" y="965"/>
                  </a:lnTo>
                  <a:lnTo>
                    <a:pt x="316" y="982"/>
                  </a:lnTo>
                  <a:lnTo>
                    <a:pt x="344" y="1004"/>
                  </a:lnTo>
                  <a:lnTo>
                    <a:pt x="378" y="1024"/>
                  </a:lnTo>
                  <a:lnTo>
                    <a:pt x="387" y="1030"/>
                  </a:lnTo>
                  <a:lnTo>
                    <a:pt x="398" y="1037"/>
                  </a:lnTo>
                  <a:lnTo>
                    <a:pt x="385" y="1116"/>
                  </a:lnTo>
                  <a:lnTo>
                    <a:pt x="374" y="1196"/>
                  </a:lnTo>
                  <a:lnTo>
                    <a:pt x="405" y="1209"/>
                  </a:lnTo>
                  <a:lnTo>
                    <a:pt x="438" y="1219"/>
                  </a:lnTo>
                  <a:lnTo>
                    <a:pt x="450" y="1223"/>
                  </a:lnTo>
                  <a:lnTo>
                    <a:pt x="476" y="1229"/>
                  </a:lnTo>
                  <a:lnTo>
                    <a:pt x="516" y="1238"/>
                  </a:lnTo>
                  <a:lnTo>
                    <a:pt x="553" y="1243"/>
                  </a:lnTo>
                  <a:lnTo>
                    <a:pt x="585" y="1167"/>
                  </a:lnTo>
                  <a:lnTo>
                    <a:pt x="611" y="1091"/>
                  </a:lnTo>
                  <a:lnTo>
                    <a:pt x="634" y="1091"/>
                  </a:lnTo>
                  <a:lnTo>
                    <a:pt x="637" y="1091"/>
                  </a:lnTo>
                  <a:lnTo>
                    <a:pt x="670" y="1090"/>
                  </a:lnTo>
                  <a:lnTo>
                    <a:pt x="701" y="1086"/>
                  </a:lnTo>
                  <a:lnTo>
                    <a:pt x="730" y="1078"/>
                  </a:lnTo>
                  <a:lnTo>
                    <a:pt x="759" y="1070"/>
                  </a:lnTo>
                  <a:lnTo>
                    <a:pt x="759" y="1071"/>
                  </a:lnTo>
                  <a:lnTo>
                    <a:pt x="760" y="1071"/>
                  </a:lnTo>
                  <a:lnTo>
                    <a:pt x="808" y="1137"/>
                  </a:lnTo>
                  <a:lnTo>
                    <a:pt x="855" y="1203"/>
                  </a:lnTo>
                  <a:lnTo>
                    <a:pt x="870" y="1196"/>
                  </a:lnTo>
                  <a:lnTo>
                    <a:pt x="881" y="1190"/>
                  </a:lnTo>
                  <a:lnTo>
                    <a:pt x="910" y="1177"/>
                  </a:lnTo>
                  <a:lnTo>
                    <a:pt x="936" y="1163"/>
                  </a:lnTo>
                  <a:lnTo>
                    <a:pt x="977" y="1137"/>
                  </a:lnTo>
                  <a:lnTo>
                    <a:pt x="1016" y="1106"/>
                  </a:lnTo>
                  <a:lnTo>
                    <a:pt x="983" y="1032"/>
                  </a:lnTo>
                  <a:lnTo>
                    <a:pt x="949" y="959"/>
                  </a:lnTo>
                  <a:lnTo>
                    <a:pt x="964" y="942"/>
                  </a:lnTo>
                  <a:lnTo>
                    <a:pt x="982" y="925"/>
                  </a:lnTo>
                  <a:lnTo>
                    <a:pt x="1002" y="898"/>
                  </a:lnTo>
                  <a:lnTo>
                    <a:pt x="1019" y="870"/>
                  </a:lnTo>
                  <a:lnTo>
                    <a:pt x="1020" y="867"/>
                  </a:lnTo>
                  <a:lnTo>
                    <a:pt x="1022" y="864"/>
                  </a:lnTo>
                  <a:lnTo>
                    <a:pt x="1028" y="856"/>
                  </a:lnTo>
                  <a:lnTo>
                    <a:pt x="1033" y="846"/>
                  </a:lnTo>
                  <a:lnTo>
                    <a:pt x="1114" y="859"/>
                  </a:lnTo>
                  <a:lnTo>
                    <a:pt x="1194" y="873"/>
                  </a:lnTo>
                  <a:lnTo>
                    <a:pt x="1207" y="839"/>
                  </a:lnTo>
                  <a:lnTo>
                    <a:pt x="1219" y="801"/>
                  </a:lnTo>
                  <a:lnTo>
                    <a:pt x="1222" y="793"/>
                  </a:lnTo>
                  <a:lnTo>
                    <a:pt x="1225" y="783"/>
                  </a:lnTo>
                  <a:lnTo>
                    <a:pt x="1226" y="774"/>
                  </a:lnTo>
                  <a:lnTo>
                    <a:pt x="1230" y="764"/>
                  </a:lnTo>
                  <a:lnTo>
                    <a:pt x="1237" y="727"/>
                  </a:lnTo>
                  <a:lnTo>
                    <a:pt x="1242" y="691"/>
                  </a:lnTo>
                  <a:lnTo>
                    <a:pt x="1166" y="661"/>
                  </a:lnTo>
                  <a:lnTo>
                    <a:pt x="1091" y="633"/>
                  </a:lnTo>
                  <a:lnTo>
                    <a:pt x="1091" y="610"/>
                  </a:lnTo>
                  <a:lnTo>
                    <a:pt x="1089" y="575"/>
                  </a:lnTo>
                  <a:lnTo>
                    <a:pt x="1082" y="540"/>
                  </a:lnTo>
                  <a:lnTo>
                    <a:pt x="1078" y="514"/>
                  </a:lnTo>
                  <a:lnTo>
                    <a:pt x="1071" y="488"/>
                  </a:lnTo>
                  <a:lnTo>
                    <a:pt x="1137" y="441"/>
                  </a:lnTo>
                  <a:lnTo>
                    <a:pt x="1202" y="392"/>
                  </a:lnTo>
                  <a:lnTo>
                    <a:pt x="1203" y="392"/>
                  </a:lnTo>
                  <a:lnTo>
                    <a:pt x="1186" y="349"/>
                  </a:lnTo>
                  <a:lnTo>
                    <a:pt x="1138" y="269"/>
                  </a:lnTo>
                  <a:lnTo>
                    <a:pt x="1108" y="231"/>
                  </a:lnTo>
                  <a:lnTo>
                    <a:pt x="1033" y="265"/>
                  </a:lnTo>
                  <a:lnTo>
                    <a:pt x="962" y="299"/>
                  </a:lnTo>
                  <a:lnTo>
                    <a:pt x="941" y="279"/>
                  </a:lnTo>
                  <a:lnTo>
                    <a:pt x="921" y="260"/>
                  </a:lnTo>
                  <a:lnTo>
                    <a:pt x="895" y="240"/>
                  </a:lnTo>
                  <a:lnTo>
                    <a:pt x="868" y="224"/>
                  </a:lnTo>
                  <a:lnTo>
                    <a:pt x="858" y="216"/>
                  </a:lnTo>
                  <a:lnTo>
                    <a:pt x="849" y="210"/>
                  </a:lnTo>
                  <a:lnTo>
                    <a:pt x="861" y="130"/>
                  </a:lnTo>
                  <a:lnTo>
                    <a:pt x="874" y="49"/>
                  </a:lnTo>
                  <a:lnTo>
                    <a:pt x="838" y="35"/>
                  </a:lnTo>
                  <a:lnTo>
                    <a:pt x="801" y="23"/>
                  </a:lnTo>
                  <a:lnTo>
                    <a:pt x="792" y="20"/>
                  </a:lnTo>
                  <a:lnTo>
                    <a:pt x="782" y="19"/>
                  </a:lnTo>
                  <a:close/>
                  <a:moveTo>
                    <a:pt x="425" y="735"/>
                  </a:moveTo>
                  <a:lnTo>
                    <a:pt x="414" y="714"/>
                  </a:lnTo>
                  <a:lnTo>
                    <a:pt x="400" y="672"/>
                  </a:lnTo>
                  <a:lnTo>
                    <a:pt x="394" y="628"/>
                  </a:lnTo>
                  <a:lnTo>
                    <a:pt x="397" y="583"/>
                  </a:lnTo>
                  <a:lnTo>
                    <a:pt x="402" y="560"/>
                  </a:lnTo>
                  <a:lnTo>
                    <a:pt x="408" y="539"/>
                  </a:lnTo>
                  <a:lnTo>
                    <a:pt x="428" y="498"/>
                  </a:lnTo>
                  <a:lnTo>
                    <a:pt x="456" y="463"/>
                  </a:lnTo>
                  <a:lnTo>
                    <a:pt x="490" y="434"/>
                  </a:lnTo>
                  <a:lnTo>
                    <a:pt x="510" y="421"/>
                  </a:lnTo>
                  <a:lnTo>
                    <a:pt x="530" y="411"/>
                  </a:lnTo>
                  <a:lnTo>
                    <a:pt x="572" y="397"/>
                  </a:lnTo>
                  <a:lnTo>
                    <a:pt x="615" y="391"/>
                  </a:lnTo>
                  <a:lnTo>
                    <a:pt x="660" y="394"/>
                  </a:lnTo>
                  <a:lnTo>
                    <a:pt x="683" y="398"/>
                  </a:lnTo>
                  <a:lnTo>
                    <a:pt x="704" y="405"/>
                  </a:lnTo>
                  <a:lnTo>
                    <a:pt x="746" y="425"/>
                  </a:lnTo>
                  <a:lnTo>
                    <a:pt x="780" y="451"/>
                  </a:lnTo>
                  <a:lnTo>
                    <a:pt x="811" y="486"/>
                  </a:lnTo>
                  <a:lnTo>
                    <a:pt x="822" y="506"/>
                  </a:lnTo>
                  <a:lnTo>
                    <a:pt x="834" y="526"/>
                  </a:lnTo>
                  <a:lnTo>
                    <a:pt x="848" y="569"/>
                  </a:lnTo>
                  <a:lnTo>
                    <a:pt x="854" y="612"/>
                  </a:lnTo>
                  <a:lnTo>
                    <a:pt x="851" y="656"/>
                  </a:lnTo>
                  <a:lnTo>
                    <a:pt x="845" y="679"/>
                  </a:lnTo>
                  <a:lnTo>
                    <a:pt x="839" y="702"/>
                  </a:lnTo>
                  <a:lnTo>
                    <a:pt x="819" y="742"/>
                  </a:lnTo>
                  <a:lnTo>
                    <a:pt x="793" y="777"/>
                  </a:lnTo>
                  <a:lnTo>
                    <a:pt x="759" y="806"/>
                  </a:lnTo>
                  <a:lnTo>
                    <a:pt x="740" y="817"/>
                  </a:lnTo>
                  <a:lnTo>
                    <a:pt x="719" y="829"/>
                  </a:lnTo>
                  <a:lnTo>
                    <a:pt x="676" y="843"/>
                  </a:lnTo>
                  <a:lnTo>
                    <a:pt x="631" y="849"/>
                  </a:lnTo>
                  <a:lnTo>
                    <a:pt x="588" y="846"/>
                  </a:lnTo>
                  <a:lnTo>
                    <a:pt x="565" y="840"/>
                  </a:lnTo>
                  <a:lnTo>
                    <a:pt x="543" y="834"/>
                  </a:lnTo>
                  <a:lnTo>
                    <a:pt x="502" y="814"/>
                  </a:lnTo>
                  <a:lnTo>
                    <a:pt x="467" y="788"/>
                  </a:lnTo>
                  <a:lnTo>
                    <a:pt x="437" y="754"/>
                  </a:lnTo>
                  <a:lnTo>
                    <a:pt x="425" y="7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8"/>
            <p:cNvSpPr>
              <a:spLocks noEditPoints="1"/>
            </p:cNvSpPr>
            <p:nvPr/>
          </p:nvSpPr>
          <p:spPr bwMode="auto">
            <a:xfrm>
              <a:off x="4349977" y="3277090"/>
              <a:ext cx="209550" cy="207963"/>
            </a:xfrm>
            <a:custGeom>
              <a:avLst/>
              <a:gdLst>
                <a:gd name="T0" fmla="*/ 3 w 396"/>
                <a:gd name="T1" fmla="*/ 167 h 395"/>
                <a:gd name="T2" fmla="*/ 5 w 396"/>
                <a:gd name="T3" fmla="*/ 243 h 395"/>
                <a:gd name="T4" fmla="*/ 26 w 396"/>
                <a:gd name="T5" fmla="*/ 296 h 395"/>
                <a:gd name="T6" fmla="*/ 39 w 396"/>
                <a:gd name="T7" fmla="*/ 313 h 395"/>
                <a:gd name="T8" fmla="*/ 110 w 396"/>
                <a:gd name="T9" fmla="*/ 375 h 395"/>
                <a:gd name="T10" fmla="*/ 166 w 396"/>
                <a:gd name="T11" fmla="*/ 392 h 395"/>
                <a:gd name="T12" fmla="*/ 242 w 396"/>
                <a:gd name="T13" fmla="*/ 389 h 395"/>
                <a:gd name="T14" fmla="*/ 296 w 396"/>
                <a:gd name="T15" fmla="*/ 368 h 395"/>
                <a:gd name="T16" fmla="*/ 342 w 396"/>
                <a:gd name="T17" fmla="*/ 332 h 395"/>
                <a:gd name="T18" fmla="*/ 388 w 396"/>
                <a:gd name="T19" fmla="*/ 250 h 395"/>
                <a:gd name="T20" fmla="*/ 393 w 396"/>
                <a:gd name="T21" fmla="*/ 229 h 395"/>
                <a:gd name="T22" fmla="*/ 390 w 396"/>
                <a:gd name="T23" fmla="*/ 154 h 395"/>
                <a:gd name="T24" fmla="*/ 367 w 396"/>
                <a:gd name="T25" fmla="*/ 101 h 395"/>
                <a:gd name="T26" fmla="*/ 332 w 396"/>
                <a:gd name="T27" fmla="*/ 54 h 395"/>
                <a:gd name="T28" fmla="*/ 268 w 396"/>
                <a:gd name="T29" fmla="*/ 15 h 395"/>
                <a:gd name="T30" fmla="*/ 229 w 396"/>
                <a:gd name="T31" fmla="*/ 3 h 395"/>
                <a:gd name="T32" fmla="*/ 153 w 396"/>
                <a:gd name="T33" fmla="*/ 6 h 395"/>
                <a:gd name="T34" fmla="*/ 99 w 396"/>
                <a:gd name="T35" fmla="*/ 28 h 395"/>
                <a:gd name="T36" fmla="*/ 52 w 396"/>
                <a:gd name="T37" fmla="*/ 64 h 395"/>
                <a:gd name="T38" fmla="*/ 15 w 396"/>
                <a:gd name="T39" fmla="*/ 128 h 395"/>
                <a:gd name="T40" fmla="*/ 124 w 396"/>
                <a:gd name="T41" fmla="*/ 72 h 395"/>
                <a:gd name="T42" fmla="*/ 207 w 396"/>
                <a:gd name="T43" fmla="*/ 51 h 395"/>
                <a:gd name="T44" fmla="*/ 263 w 396"/>
                <a:gd name="T45" fmla="*/ 65 h 395"/>
                <a:gd name="T46" fmla="*/ 325 w 396"/>
                <a:gd name="T47" fmla="*/ 125 h 395"/>
                <a:gd name="T48" fmla="*/ 347 w 396"/>
                <a:gd name="T49" fmla="*/ 207 h 395"/>
                <a:gd name="T50" fmla="*/ 331 w 396"/>
                <a:gd name="T51" fmla="*/ 265 h 395"/>
                <a:gd name="T52" fmla="*/ 272 w 396"/>
                <a:gd name="T53" fmla="*/ 325 h 395"/>
                <a:gd name="T54" fmla="*/ 245 w 396"/>
                <a:gd name="T55" fmla="*/ 339 h 395"/>
                <a:gd name="T56" fmla="*/ 160 w 396"/>
                <a:gd name="T57" fmla="*/ 339 h 395"/>
                <a:gd name="T58" fmla="*/ 87 w 396"/>
                <a:gd name="T59" fmla="*/ 296 h 395"/>
                <a:gd name="T60" fmla="*/ 58 w 396"/>
                <a:gd name="T61" fmla="*/ 244 h 395"/>
                <a:gd name="T62" fmla="*/ 55 w 396"/>
                <a:gd name="T63" fmla="*/ 160 h 395"/>
                <a:gd name="T64" fmla="*/ 99 w 396"/>
                <a:gd name="T65" fmla="*/ 8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395">
                  <a:moveTo>
                    <a:pt x="9" y="148"/>
                  </a:moveTo>
                  <a:lnTo>
                    <a:pt x="3" y="167"/>
                  </a:lnTo>
                  <a:lnTo>
                    <a:pt x="0" y="206"/>
                  </a:lnTo>
                  <a:lnTo>
                    <a:pt x="5" y="243"/>
                  </a:lnTo>
                  <a:lnTo>
                    <a:pt x="16" y="279"/>
                  </a:lnTo>
                  <a:lnTo>
                    <a:pt x="26" y="296"/>
                  </a:lnTo>
                  <a:lnTo>
                    <a:pt x="28" y="296"/>
                  </a:lnTo>
                  <a:lnTo>
                    <a:pt x="39" y="313"/>
                  </a:lnTo>
                  <a:lnTo>
                    <a:pt x="64" y="342"/>
                  </a:lnTo>
                  <a:lnTo>
                    <a:pt x="110" y="375"/>
                  </a:lnTo>
                  <a:lnTo>
                    <a:pt x="147" y="388"/>
                  </a:lnTo>
                  <a:lnTo>
                    <a:pt x="166" y="392"/>
                  </a:lnTo>
                  <a:lnTo>
                    <a:pt x="204" y="395"/>
                  </a:lnTo>
                  <a:lnTo>
                    <a:pt x="242" y="389"/>
                  </a:lnTo>
                  <a:lnTo>
                    <a:pt x="278" y="378"/>
                  </a:lnTo>
                  <a:lnTo>
                    <a:pt x="296" y="368"/>
                  </a:lnTo>
                  <a:lnTo>
                    <a:pt x="314" y="358"/>
                  </a:lnTo>
                  <a:lnTo>
                    <a:pt x="342" y="332"/>
                  </a:lnTo>
                  <a:lnTo>
                    <a:pt x="375" y="286"/>
                  </a:lnTo>
                  <a:lnTo>
                    <a:pt x="388" y="250"/>
                  </a:lnTo>
                  <a:lnTo>
                    <a:pt x="388" y="247"/>
                  </a:lnTo>
                  <a:lnTo>
                    <a:pt x="393" y="229"/>
                  </a:lnTo>
                  <a:lnTo>
                    <a:pt x="396" y="190"/>
                  </a:lnTo>
                  <a:lnTo>
                    <a:pt x="390" y="154"/>
                  </a:lnTo>
                  <a:lnTo>
                    <a:pt x="377" y="118"/>
                  </a:lnTo>
                  <a:lnTo>
                    <a:pt x="367" y="101"/>
                  </a:lnTo>
                  <a:lnTo>
                    <a:pt x="357" y="84"/>
                  </a:lnTo>
                  <a:lnTo>
                    <a:pt x="332" y="54"/>
                  </a:lnTo>
                  <a:lnTo>
                    <a:pt x="302" y="31"/>
                  </a:lnTo>
                  <a:lnTo>
                    <a:pt x="268" y="15"/>
                  </a:lnTo>
                  <a:lnTo>
                    <a:pt x="249" y="9"/>
                  </a:lnTo>
                  <a:lnTo>
                    <a:pt x="229" y="3"/>
                  </a:lnTo>
                  <a:lnTo>
                    <a:pt x="190" y="0"/>
                  </a:lnTo>
                  <a:lnTo>
                    <a:pt x="153" y="6"/>
                  </a:lnTo>
                  <a:lnTo>
                    <a:pt x="117" y="18"/>
                  </a:lnTo>
                  <a:lnTo>
                    <a:pt x="99" y="28"/>
                  </a:lnTo>
                  <a:lnTo>
                    <a:pt x="82" y="38"/>
                  </a:lnTo>
                  <a:lnTo>
                    <a:pt x="52" y="64"/>
                  </a:lnTo>
                  <a:lnTo>
                    <a:pt x="30" y="94"/>
                  </a:lnTo>
                  <a:lnTo>
                    <a:pt x="15" y="128"/>
                  </a:lnTo>
                  <a:lnTo>
                    <a:pt x="9" y="148"/>
                  </a:lnTo>
                  <a:close/>
                  <a:moveTo>
                    <a:pt x="124" y="72"/>
                  </a:moveTo>
                  <a:lnTo>
                    <a:pt x="151" y="58"/>
                  </a:lnTo>
                  <a:lnTo>
                    <a:pt x="207" y="51"/>
                  </a:lnTo>
                  <a:lnTo>
                    <a:pt x="235" y="56"/>
                  </a:lnTo>
                  <a:lnTo>
                    <a:pt x="263" y="65"/>
                  </a:lnTo>
                  <a:lnTo>
                    <a:pt x="308" y="99"/>
                  </a:lnTo>
                  <a:lnTo>
                    <a:pt x="325" y="125"/>
                  </a:lnTo>
                  <a:lnTo>
                    <a:pt x="339" y="151"/>
                  </a:lnTo>
                  <a:lnTo>
                    <a:pt x="347" y="207"/>
                  </a:lnTo>
                  <a:lnTo>
                    <a:pt x="341" y="236"/>
                  </a:lnTo>
                  <a:lnTo>
                    <a:pt x="331" y="265"/>
                  </a:lnTo>
                  <a:lnTo>
                    <a:pt x="296" y="309"/>
                  </a:lnTo>
                  <a:lnTo>
                    <a:pt x="272" y="325"/>
                  </a:lnTo>
                  <a:lnTo>
                    <a:pt x="272" y="326"/>
                  </a:lnTo>
                  <a:lnTo>
                    <a:pt x="245" y="339"/>
                  </a:lnTo>
                  <a:lnTo>
                    <a:pt x="189" y="346"/>
                  </a:lnTo>
                  <a:lnTo>
                    <a:pt x="160" y="339"/>
                  </a:lnTo>
                  <a:lnTo>
                    <a:pt x="131" y="331"/>
                  </a:lnTo>
                  <a:lnTo>
                    <a:pt x="87" y="296"/>
                  </a:lnTo>
                  <a:lnTo>
                    <a:pt x="71" y="270"/>
                  </a:lnTo>
                  <a:lnTo>
                    <a:pt x="58" y="244"/>
                  </a:lnTo>
                  <a:lnTo>
                    <a:pt x="49" y="190"/>
                  </a:lnTo>
                  <a:lnTo>
                    <a:pt x="55" y="160"/>
                  </a:lnTo>
                  <a:lnTo>
                    <a:pt x="65" y="132"/>
                  </a:lnTo>
                  <a:lnTo>
                    <a:pt x="99" y="88"/>
                  </a:lnTo>
                  <a:lnTo>
                    <a:pt x="12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 name="Rectangle 49"/>
          <p:cNvSpPr/>
          <p:nvPr/>
        </p:nvSpPr>
        <p:spPr>
          <a:xfrm>
            <a:off x="0" y="2499962"/>
            <a:ext cx="12192000" cy="707886"/>
          </a:xfrm>
          <a:prstGeom prst="rect">
            <a:avLst/>
          </a:prstGeom>
        </p:spPr>
        <p:txBody>
          <a:bodyPr wrap="square">
            <a:spAutoFit/>
          </a:bodyPr>
          <a:lstStyle/>
          <a:p>
            <a:pPr algn="ctr"/>
            <a:r>
              <a:rPr lang="en-US" sz="4000" dirty="0" smtClean="0">
                <a:solidFill>
                  <a:schemeClr val="accent1"/>
                </a:solidFill>
              </a:rPr>
              <a:t>AGENDA</a:t>
            </a:r>
            <a:endParaRPr lang="en-US" sz="4000" dirty="0">
              <a:solidFill>
                <a:schemeClr val="accent1"/>
              </a:solidFill>
            </a:endParaRPr>
          </a:p>
        </p:txBody>
      </p:sp>
      <p:grpSp>
        <p:nvGrpSpPr>
          <p:cNvPr id="53" name="Group 52"/>
          <p:cNvGrpSpPr/>
          <p:nvPr/>
        </p:nvGrpSpPr>
        <p:grpSpPr>
          <a:xfrm>
            <a:off x="9739619" y="3863360"/>
            <a:ext cx="902760" cy="911842"/>
            <a:chOff x="1520083" y="3557764"/>
            <a:chExt cx="1162628" cy="1174324"/>
          </a:xfrm>
          <a:solidFill>
            <a:schemeClr val="accent2"/>
          </a:solidFill>
        </p:grpSpPr>
        <p:grpSp>
          <p:nvGrpSpPr>
            <p:cNvPr id="54" name="Group 53"/>
            <p:cNvGrpSpPr/>
            <p:nvPr/>
          </p:nvGrpSpPr>
          <p:grpSpPr>
            <a:xfrm>
              <a:off x="1520083" y="3557764"/>
              <a:ext cx="1162628" cy="1174324"/>
              <a:chOff x="1520083" y="3557764"/>
              <a:chExt cx="1162628" cy="1174324"/>
            </a:xfrm>
            <a:grpFill/>
          </p:grpSpPr>
          <p:sp>
            <p:nvSpPr>
              <p:cNvPr id="60" name="Freeform 13"/>
              <p:cNvSpPr>
                <a:spLocks noEditPoints="1"/>
              </p:cNvSpPr>
              <p:nvPr/>
            </p:nvSpPr>
            <p:spPr bwMode="auto">
              <a:xfrm>
                <a:off x="1520083" y="3819765"/>
                <a:ext cx="905305" cy="912323"/>
              </a:xfrm>
              <a:custGeom>
                <a:avLst/>
                <a:gdLst>
                  <a:gd name="T0" fmla="*/ 390 w 404"/>
                  <a:gd name="T1" fmla="*/ 0 h 403"/>
                  <a:gd name="T2" fmla="*/ 14 w 404"/>
                  <a:gd name="T3" fmla="*/ 0 h 403"/>
                  <a:gd name="T4" fmla="*/ 0 w 404"/>
                  <a:gd name="T5" fmla="*/ 14 h 403"/>
                  <a:gd name="T6" fmla="*/ 0 w 404"/>
                  <a:gd name="T7" fmla="*/ 390 h 403"/>
                  <a:gd name="T8" fmla="*/ 14 w 404"/>
                  <a:gd name="T9" fmla="*/ 403 h 403"/>
                  <a:gd name="T10" fmla="*/ 390 w 404"/>
                  <a:gd name="T11" fmla="*/ 403 h 403"/>
                  <a:gd name="T12" fmla="*/ 404 w 404"/>
                  <a:gd name="T13" fmla="*/ 390 h 403"/>
                  <a:gd name="T14" fmla="*/ 404 w 404"/>
                  <a:gd name="T15" fmla="*/ 14 h 403"/>
                  <a:gd name="T16" fmla="*/ 390 w 404"/>
                  <a:gd name="T17" fmla="*/ 0 h 403"/>
                  <a:gd name="T18" fmla="*/ 376 w 404"/>
                  <a:gd name="T19" fmla="*/ 376 h 403"/>
                  <a:gd name="T20" fmla="*/ 28 w 404"/>
                  <a:gd name="T21" fmla="*/ 376 h 403"/>
                  <a:gd name="T22" fmla="*/ 28 w 404"/>
                  <a:gd name="T23" fmla="*/ 27 h 403"/>
                  <a:gd name="T24" fmla="*/ 376 w 404"/>
                  <a:gd name="T25" fmla="*/ 27 h 403"/>
                  <a:gd name="T26" fmla="*/ 376 w 404"/>
                  <a:gd name="T27" fmla="*/ 37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403">
                    <a:moveTo>
                      <a:pt x="390" y="0"/>
                    </a:moveTo>
                    <a:cubicBezTo>
                      <a:pt x="14" y="0"/>
                      <a:pt x="14" y="0"/>
                      <a:pt x="14" y="0"/>
                    </a:cubicBezTo>
                    <a:cubicBezTo>
                      <a:pt x="7" y="0"/>
                      <a:pt x="0" y="6"/>
                      <a:pt x="0" y="14"/>
                    </a:cubicBezTo>
                    <a:cubicBezTo>
                      <a:pt x="0" y="390"/>
                      <a:pt x="0" y="390"/>
                      <a:pt x="0" y="390"/>
                    </a:cubicBezTo>
                    <a:cubicBezTo>
                      <a:pt x="0" y="397"/>
                      <a:pt x="7" y="403"/>
                      <a:pt x="14" y="403"/>
                    </a:cubicBezTo>
                    <a:cubicBezTo>
                      <a:pt x="390" y="403"/>
                      <a:pt x="390" y="403"/>
                      <a:pt x="390" y="403"/>
                    </a:cubicBezTo>
                    <a:cubicBezTo>
                      <a:pt x="398" y="403"/>
                      <a:pt x="404" y="397"/>
                      <a:pt x="404" y="390"/>
                    </a:cubicBezTo>
                    <a:cubicBezTo>
                      <a:pt x="404" y="14"/>
                      <a:pt x="404" y="14"/>
                      <a:pt x="404" y="14"/>
                    </a:cubicBezTo>
                    <a:cubicBezTo>
                      <a:pt x="404" y="6"/>
                      <a:pt x="398" y="0"/>
                      <a:pt x="390" y="0"/>
                    </a:cubicBezTo>
                    <a:close/>
                    <a:moveTo>
                      <a:pt x="376" y="376"/>
                    </a:moveTo>
                    <a:cubicBezTo>
                      <a:pt x="28" y="376"/>
                      <a:pt x="28" y="376"/>
                      <a:pt x="28" y="376"/>
                    </a:cubicBezTo>
                    <a:cubicBezTo>
                      <a:pt x="28" y="27"/>
                      <a:pt x="28" y="27"/>
                      <a:pt x="28" y="27"/>
                    </a:cubicBezTo>
                    <a:cubicBezTo>
                      <a:pt x="376" y="27"/>
                      <a:pt x="376" y="27"/>
                      <a:pt x="376" y="27"/>
                    </a:cubicBezTo>
                    <a:lnTo>
                      <a:pt x="376" y="3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15"/>
              <p:cNvSpPr>
                <a:spLocks/>
              </p:cNvSpPr>
              <p:nvPr/>
            </p:nvSpPr>
            <p:spPr bwMode="auto">
              <a:xfrm>
                <a:off x="1652253" y="3684086"/>
                <a:ext cx="905305" cy="912323"/>
              </a:xfrm>
              <a:custGeom>
                <a:avLst/>
                <a:gdLst>
                  <a:gd name="T0" fmla="*/ 390 w 404"/>
                  <a:gd name="T1" fmla="*/ 0 h 403"/>
                  <a:gd name="T2" fmla="*/ 14 w 404"/>
                  <a:gd name="T3" fmla="*/ 0 h 403"/>
                  <a:gd name="T4" fmla="*/ 0 w 404"/>
                  <a:gd name="T5" fmla="*/ 13 h 403"/>
                  <a:gd name="T6" fmla="*/ 0 w 404"/>
                  <a:gd name="T7" fmla="*/ 71 h 403"/>
                  <a:gd name="T8" fmla="*/ 28 w 404"/>
                  <a:gd name="T9" fmla="*/ 71 h 403"/>
                  <a:gd name="T10" fmla="*/ 28 w 404"/>
                  <a:gd name="T11" fmla="*/ 27 h 403"/>
                  <a:gd name="T12" fmla="*/ 376 w 404"/>
                  <a:gd name="T13" fmla="*/ 27 h 403"/>
                  <a:gd name="T14" fmla="*/ 376 w 404"/>
                  <a:gd name="T15" fmla="*/ 376 h 403"/>
                  <a:gd name="T16" fmla="*/ 342 w 404"/>
                  <a:gd name="T17" fmla="*/ 376 h 403"/>
                  <a:gd name="T18" fmla="*/ 342 w 404"/>
                  <a:gd name="T19" fmla="*/ 403 h 403"/>
                  <a:gd name="T20" fmla="*/ 390 w 404"/>
                  <a:gd name="T21" fmla="*/ 403 h 403"/>
                  <a:gd name="T22" fmla="*/ 404 w 404"/>
                  <a:gd name="T23" fmla="*/ 389 h 403"/>
                  <a:gd name="T24" fmla="*/ 404 w 404"/>
                  <a:gd name="T25" fmla="*/ 13 h 403"/>
                  <a:gd name="T26" fmla="*/ 390 w 404"/>
                  <a:gd name="T2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403">
                    <a:moveTo>
                      <a:pt x="390" y="0"/>
                    </a:moveTo>
                    <a:cubicBezTo>
                      <a:pt x="14" y="0"/>
                      <a:pt x="14" y="0"/>
                      <a:pt x="14" y="0"/>
                    </a:cubicBezTo>
                    <a:cubicBezTo>
                      <a:pt x="7" y="0"/>
                      <a:pt x="0" y="6"/>
                      <a:pt x="0" y="13"/>
                    </a:cubicBezTo>
                    <a:cubicBezTo>
                      <a:pt x="0" y="71"/>
                      <a:pt x="0" y="71"/>
                      <a:pt x="0" y="71"/>
                    </a:cubicBezTo>
                    <a:cubicBezTo>
                      <a:pt x="28" y="71"/>
                      <a:pt x="28" y="71"/>
                      <a:pt x="28" y="71"/>
                    </a:cubicBezTo>
                    <a:cubicBezTo>
                      <a:pt x="28" y="27"/>
                      <a:pt x="28" y="27"/>
                      <a:pt x="28" y="27"/>
                    </a:cubicBezTo>
                    <a:cubicBezTo>
                      <a:pt x="376" y="27"/>
                      <a:pt x="376" y="27"/>
                      <a:pt x="376" y="27"/>
                    </a:cubicBezTo>
                    <a:cubicBezTo>
                      <a:pt x="376" y="376"/>
                      <a:pt x="376" y="376"/>
                      <a:pt x="376" y="376"/>
                    </a:cubicBezTo>
                    <a:cubicBezTo>
                      <a:pt x="342" y="376"/>
                      <a:pt x="342" y="376"/>
                      <a:pt x="342" y="376"/>
                    </a:cubicBezTo>
                    <a:cubicBezTo>
                      <a:pt x="342" y="403"/>
                      <a:pt x="342" y="403"/>
                      <a:pt x="342" y="403"/>
                    </a:cubicBezTo>
                    <a:cubicBezTo>
                      <a:pt x="390" y="403"/>
                      <a:pt x="390" y="403"/>
                      <a:pt x="390" y="403"/>
                    </a:cubicBezTo>
                    <a:cubicBezTo>
                      <a:pt x="398" y="403"/>
                      <a:pt x="404" y="397"/>
                      <a:pt x="404" y="389"/>
                    </a:cubicBezTo>
                    <a:cubicBezTo>
                      <a:pt x="404" y="13"/>
                      <a:pt x="404" y="13"/>
                      <a:pt x="404" y="13"/>
                    </a:cubicBezTo>
                    <a:cubicBezTo>
                      <a:pt x="404" y="6"/>
                      <a:pt x="398"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6"/>
              <p:cNvSpPr>
                <a:spLocks/>
              </p:cNvSpPr>
              <p:nvPr/>
            </p:nvSpPr>
            <p:spPr bwMode="auto">
              <a:xfrm>
                <a:off x="1778575" y="3557764"/>
                <a:ext cx="904136" cy="912323"/>
              </a:xfrm>
              <a:custGeom>
                <a:avLst/>
                <a:gdLst>
                  <a:gd name="T0" fmla="*/ 390 w 404"/>
                  <a:gd name="T1" fmla="*/ 0 h 403"/>
                  <a:gd name="T2" fmla="*/ 14 w 404"/>
                  <a:gd name="T3" fmla="*/ 0 h 403"/>
                  <a:gd name="T4" fmla="*/ 0 w 404"/>
                  <a:gd name="T5" fmla="*/ 14 h 403"/>
                  <a:gd name="T6" fmla="*/ 0 w 404"/>
                  <a:gd name="T7" fmla="*/ 71 h 403"/>
                  <a:gd name="T8" fmla="*/ 28 w 404"/>
                  <a:gd name="T9" fmla="*/ 71 h 403"/>
                  <a:gd name="T10" fmla="*/ 28 w 404"/>
                  <a:gd name="T11" fmla="*/ 27 h 403"/>
                  <a:gd name="T12" fmla="*/ 376 w 404"/>
                  <a:gd name="T13" fmla="*/ 27 h 403"/>
                  <a:gd name="T14" fmla="*/ 376 w 404"/>
                  <a:gd name="T15" fmla="*/ 376 h 403"/>
                  <a:gd name="T16" fmla="*/ 342 w 404"/>
                  <a:gd name="T17" fmla="*/ 376 h 403"/>
                  <a:gd name="T18" fmla="*/ 342 w 404"/>
                  <a:gd name="T19" fmla="*/ 403 h 403"/>
                  <a:gd name="T20" fmla="*/ 390 w 404"/>
                  <a:gd name="T21" fmla="*/ 403 h 403"/>
                  <a:gd name="T22" fmla="*/ 404 w 404"/>
                  <a:gd name="T23" fmla="*/ 390 h 403"/>
                  <a:gd name="T24" fmla="*/ 404 w 404"/>
                  <a:gd name="T25" fmla="*/ 14 h 403"/>
                  <a:gd name="T26" fmla="*/ 390 w 404"/>
                  <a:gd name="T2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403">
                    <a:moveTo>
                      <a:pt x="390" y="0"/>
                    </a:moveTo>
                    <a:cubicBezTo>
                      <a:pt x="14" y="0"/>
                      <a:pt x="14" y="0"/>
                      <a:pt x="14" y="0"/>
                    </a:cubicBezTo>
                    <a:cubicBezTo>
                      <a:pt x="6" y="0"/>
                      <a:pt x="0" y="6"/>
                      <a:pt x="0" y="14"/>
                    </a:cubicBezTo>
                    <a:cubicBezTo>
                      <a:pt x="0" y="71"/>
                      <a:pt x="0" y="71"/>
                      <a:pt x="0" y="71"/>
                    </a:cubicBezTo>
                    <a:cubicBezTo>
                      <a:pt x="28" y="71"/>
                      <a:pt x="28" y="71"/>
                      <a:pt x="28" y="71"/>
                    </a:cubicBezTo>
                    <a:cubicBezTo>
                      <a:pt x="28" y="27"/>
                      <a:pt x="28" y="27"/>
                      <a:pt x="28" y="27"/>
                    </a:cubicBezTo>
                    <a:cubicBezTo>
                      <a:pt x="376" y="27"/>
                      <a:pt x="376" y="27"/>
                      <a:pt x="376" y="27"/>
                    </a:cubicBezTo>
                    <a:cubicBezTo>
                      <a:pt x="376" y="376"/>
                      <a:pt x="376" y="376"/>
                      <a:pt x="376" y="376"/>
                    </a:cubicBezTo>
                    <a:cubicBezTo>
                      <a:pt x="342" y="376"/>
                      <a:pt x="342" y="376"/>
                      <a:pt x="342" y="376"/>
                    </a:cubicBezTo>
                    <a:cubicBezTo>
                      <a:pt x="342" y="403"/>
                      <a:pt x="342" y="403"/>
                      <a:pt x="342" y="403"/>
                    </a:cubicBezTo>
                    <a:cubicBezTo>
                      <a:pt x="390" y="403"/>
                      <a:pt x="390" y="403"/>
                      <a:pt x="390" y="403"/>
                    </a:cubicBezTo>
                    <a:cubicBezTo>
                      <a:pt x="397" y="403"/>
                      <a:pt x="404" y="397"/>
                      <a:pt x="404" y="390"/>
                    </a:cubicBezTo>
                    <a:cubicBezTo>
                      <a:pt x="404" y="14"/>
                      <a:pt x="404" y="14"/>
                      <a:pt x="404" y="14"/>
                    </a:cubicBezTo>
                    <a:cubicBezTo>
                      <a:pt x="404" y="6"/>
                      <a:pt x="397"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p:cNvGrpSpPr/>
            <p:nvPr/>
          </p:nvGrpSpPr>
          <p:grpSpPr>
            <a:xfrm>
              <a:off x="1680536" y="3988348"/>
              <a:ext cx="613435" cy="538254"/>
              <a:chOff x="-5165726" y="4295775"/>
              <a:chExt cx="893763" cy="784226"/>
            </a:xfrm>
            <a:grpFill/>
          </p:grpSpPr>
          <p:sp>
            <p:nvSpPr>
              <p:cNvPr id="56" name="Freeform 18"/>
              <p:cNvSpPr>
                <a:spLocks/>
              </p:cNvSpPr>
              <p:nvPr/>
            </p:nvSpPr>
            <p:spPr bwMode="auto">
              <a:xfrm>
                <a:off x="-4913313" y="4295775"/>
                <a:ext cx="641350" cy="712788"/>
              </a:xfrm>
              <a:custGeom>
                <a:avLst/>
                <a:gdLst>
                  <a:gd name="T0" fmla="*/ 208 w 211"/>
                  <a:gd name="T1" fmla="*/ 81 h 232"/>
                  <a:gd name="T2" fmla="*/ 42 w 211"/>
                  <a:gd name="T3" fmla="*/ 1 h 232"/>
                  <a:gd name="T4" fmla="*/ 37 w 211"/>
                  <a:gd name="T5" fmla="*/ 3 h 232"/>
                  <a:gd name="T6" fmla="*/ 0 w 211"/>
                  <a:gd name="T7" fmla="*/ 79 h 232"/>
                  <a:gd name="T8" fmla="*/ 20 w 211"/>
                  <a:gd name="T9" fmla="*/ 79 h 232"/>
                  <a:gd name="T10" fmla="*/ 47 w 211"/>
                  <a:gd name="T11" fmla="*/ 23 h 232"/>
                  <a:gd name="T12" fmla="*/ 191 w 211"/>
                  <a:gd name="T13" fmla="*/ 92 h 232"/>
                  <a:gd name="T14" fmla="*/ 146 w 211"/>
                  <a:gd name="T15" fmla="*/ 186 h 232"/>
                  <a:gd name="T16" fmla="*/ 120 w 211"/>
                  <a:gd name="T17" fmla="*/ 174 h 232"/>
                  <a:gd name="T18" fmla="*/ 120 w 211"/>
                  <a:gd name="T19" fmla="*/ 224 h 232"/>
                  <a:gd name="T20" fmla="*/ 136 w 211"/>
                  <a:gd name="T21" fmla="*/ 231 h 232"/>
                  <a:gd name="T22" fmla="*/ 141 w 211"/>
                  <a:gd name="T23" fmla="*/ 230 h 232"/>
                  <a:gd name="T24" fmla="*/ 210 w 211"/>
                  <a:gd name="T25" fmla="*/ 86 h 232"/>
                  <a:gd name="T26" fmla="*/ 208 w 211"/>
                  <a:gd name="T27" fmla="*/ 8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32">
                    <a:moveTo>
                      <a:pt x="208" y="81"/>
                    </a:moveTo>
                    <a:cubicBezTo>
                      <a:pt x="42" y="1"/>
                      <a:pt x="42" y="1"/>
                      <a:pt x="42" y="1"/>
                    </a:cubicBezTo>
                    <a:cubicBezTo>
                      <a:pt x="40" y="0"/>
                      <a:pt x="37" y="1"/>
                      <a:pt x="37" y="3"/>
                    </a:cubicBezTo>
                    <a:cubicBezTo>
                      <a:pt x="0" y="79"/>
                      <a:pt x="0" y="79"/>
                      <a:pt x="0" y="79"/>
                    </a:cubicBezTo>
                    <a:cubicBezTo>
                      <a:pt x="20" y="79"/>
                      <a:pt x="20" y="79"/>
                      <a:pt x="20" y="79"/>
                    </a:cubicBezTo>
                    <a:cubicBezTo>
                      <a:pt x="47" y="23"/>
                      <a:pt x="47" y="23"/>
                      <a:pt x="47" y="23"/>
                    </a:cubicBezTo>
                    <a:cubicBezTo>
                      <a:pt x="191" y="92"/>
                      <a:pt x="191" y="92"/>
                      <a:pt x="191" y="92"/>
                    </a:cubicBezTo>
                    <a:cubicBezTo>
                      <a:pt x="146" y="186"/>
                      <a:pt x="146" y="186"/>
                      <a:pt x="146" y="186"/>
                    </a:cubicBezTo>
                    <a:cubicBezTo>
                      <a:pt x="120" y="174"/>
                      <a:pt x="120" y="174"/>
                      <a:pt x="120" y="174"/>
                    </a:cubicBezTo>
                    <a:cubicBezTo>
                      <a:pt x="120" y="224"/>
                      <a:pt x="120" y="224"/>
                      <a:pt x="120" y="224"/>
                    </a:cubicBezTo>
                    <a:cubicBezTo>
                      <a:pt x="136" y="231"/>
                      <a:pt x="136" y="231"/>
                      <a:pt x="136" y="231"/>
                    </a:cubicBezTo>
                    <a:cubicBezTo>
                      <a:pt x="138" y="232"/>
                      <a:pt x="140" y="232"/>
                      <a:pt x="141" y="230"/>
                    </a:cubicBezTo>
                    <a:cubicBezTo>
                      <a:pt x="210" y="86"/>
                      <a:pt x="210" y="86"/>
                      <a:pt x="210" y="86"/>
                    </a:cubicBezTo>
                    <a:cubicBezTo>
                      <a:pt x="211" y="84"/>
                      <a:pt x="210" y="82"/>
                      <a:pt x="208"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9"/>
              <p:cNvSpPr>
                <a:spLocks noEditPoints="1"/>
              </p:cNvSpPr>
              <p:nvPr/>
            </p:nvSpPr>
            <p:spPr bwMode="auto">
              <a:xfrm>
                <a:off x="-5165726" y="4567238"/>
                <a:ext cx="582613" cy="512763"/>
              </a:xfrm>
              <a:custGeom>
                <a:avLst/>
                <a:gdLst>
                  <a:gd name="T0" fmla="*/ 188 w 192"/>
                  <a:gd name="T1" fmla="*/ 0 h 167"/>
                  <a:gd name="T2" fmla="*/ 4 w 192"/>
                  <a:gd name="T3" fmla="*/ 0 h 167"/>
                  <a:gd name="T4" fmla="*/ 0 w 192"/>
                  <a:gd name="T5" fmla="*/ 4 h 167"/>
                  <a:gd name="T6" fmla="*/ 0 w 192"/>
                  <a:gd name="T7" fmla="*/ 163 h 167"/>
                  <a:gd name="T8" fmla="*/ 4 w 192"/>
                  <a:gd name="T9" fmla="*/ 167 h 167"/>
                  <a:gd name="T10" fmla="*/ 188 w 192"/>
                  <a:gd name="T11" fmla="*/ 167 h 167"/>
                  <a:gd name="T12" fmla="*/ 192 w 192"/>
                  <a:gd name="T13" fmla="*/ 163 h 167"/>
                  <a:gd name="T14" fmla="*/ 192 w 192"/>
                  <a:gd name="T15" fmla="*/ 4 h 167"/>
                  <a:gd name="T16" fmla="*/ 188 w 192"/>
                  <a:gd name="T17" fmla="*/ 0 h 167"/>
                  <a:gd name="T18" fmla="*/ 177 w 192"/>
                  <a:gd name="T19" fmla="*/ 122 h 167"/>
                  <a:gd name="T20" fmla="*/ 166 w 192"/>
                  <a:gd name="T21" fmla="*/ 122 h 167"/>
                  <a:gd name="T22" fmla="*/ 138 w 192"/>
                  <a:gd name="T23" fmla="*/ 83 h 167"/>
                  <a:gd name="T24" fmla="*/ 115 w 192"/>
                  <a:gd name="T25" fmla="*/ 122 h 167"/>
                  <a:gd name="T26" fmla="*/ 87 w 192"/>
                  <a:gd name="T27" fmla="*/ 62 h 167"/>
                  <a:gd name="T28" fmla="*/ 45 w 192"/>
                  <a:gd name="T29" fmla="*/ 122 h 167"/>
                  <a:gd name="T30" fmla="*/ 18 w 192"/>
                  <a:gd name="T31" fmla="*/ 122 h 167"/>
                  <a:gd name="T32" fmla="*/ 18 w 192"/>
                  <a:gd name="T33" fmla="*/ 17 h 167"/>
                  <a:gd name="T34" fmla="*/ 177 w 192"/>
                  <a:gd name="T35" fmla="*/ 17 h 167"/>
                  <a:gd name="T36" fmla="*/ 177 w 192"/>
                  <a:gd name="T37" fmla="*/ 1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167">
                    <a:moveTo>
                      <a:pt x="188" y="0"/>
                    </a:moveTo>
                    <a:cubicBezTo>
                      <a:pt x="4" y="0"/>
                      <a:pt x="4" y="0"/>
                      <a:pt x="4" y="0"/>
                    </a:cubicBezTo>
                    <a:cubicBezTo>
                      <a:pt x="1" y="0"/>
                      <a:pt x="0" y="2"/>
                      <a:pt x="0" y="4"/>
                    </a:cubicBezTo>
                    <a:cubicBezTo>
                      <a:pt x="0" y="163"/>
                      <a:pt x="0" y="163"/>
                      <a:pt x="0" y="163"/>
                    </a:cubicBezTo>
                    <a:cubicBezTo>
                      <a:pt x="0" y="165"/>
                      <a:pt x="1" y="167"/>
                      <a:pt x="4" y="167"/>
                    </a:cubicBezTo>
                    <a:cubicBezTo>
                      <a:pt x="188" y="167"/>
                      <a:pt x="188" y="167"/>
                      <a:pt x="188" y="167"/>
                    </a:cubicBezTo>
                    <a:cubicBezTo>
                      <a:pt x="190" y="167"/>
                      <a:pt x="192" y="165"/>
                      <a:pt x="192" y="163"/>
                    </a:cubicBezTo>
                    <a:cubicBezTo>
                      <a:pt x="192" y="4"/>
                      <a:pt x="192" y="4"/>
                      <a:pt x="192" y="4"/>
                    </a:cubicBezTo>
                    <a:cubicBezTo>
                      <a:pt x="192" y="2"/>
                      <a:pt x="190" y="0"/>
                      <a:pt x="188" y="0"/>
                    </a:cubicBezTo>
                    <a:close/>
                    <a:moveTo>
                      <a:pt x="177" y="122"/>
                    </a:moveTo>
                    <a:cubicBezTo>
                      <a:pt x="166" y="122"/>
                      <a:pt x="166" y="122"/>
                      <a:pt x="166" y="122"/>
                    </a:cubicBezTo>
                    <a:cubicBezTo>
                      <a:pt x="159" y="105"/>
                      <a:pt x="150" y="80"/>
                      <a:pt x="138" y="83"/>
                    </a:cubicBezTo>
                    <a:cubicBezTo>
                      <a:pt x="123" y="87"/>
                      <a:pt x="115" y="122"/>
                      <a:pt x="115" y="122"/>
                    </a:cubicBezTo>
                    <a:cubicBezTo>
                      <a:pt x="115" y="122"/>
                      <a:pt x="108" y="83"/>
                      <a:pt x="87" y="62"/>
                    </a:cubicBezTo>
                    <a:cubicBezTo>
                      <a:pt x="66" y="41"/>
                      <a:pt x="45" y="122"/>
                      <a:pt x="45" y="122"/>
                    </a:cubicBezTo>
                    <a:cubicBezTo>
                      <a:pt x="18" y="122"/>
                      <a:pt x="18" y="122"/>
                      <a:pt x="18" y="122"/>
                    </a:cubicBezTo>
                    <a:cubicBezTo>
                      <a:pt x="18" y="17"/>
                      <a:pt x="18" y="17"/>
                      <a:pt x="18" y="17"/>
                    </a:cubicBezTo>
                    <a:cubicBezTo>
                      <a:pt x="177" y="17"/>
                      <a:pt x="177" y="17"/>
                      <a:pt x="177" y="17"/>
                    </a:cubicBezTo>
                    <a:lnTo>
                      <a:pt x="177"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0"/>
              <p:cNvSpPr>
                <a:spLocks noChangeArrowheads="1"/>
              </p:cNvSpPr>
              <p:nvPr/>
            </p:nvSpPr>
            <p:spPr bwMode="auto">
              <a:xfrm>
                <a:off x="-5075238" y="4649788"/>
                <a:ext cx="79375"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1"/>
              <p:cNvSpPr>
                <a:spLocks/>
              </p:cNvSpPr>
              <p:nvPr/>
            </p:nvSpPr>
            <p:spPr bwMode="auto">
              <a:xfrm>
                <a:off x="-4822826" y="4656138"/>
                <a:ext cx="161925" cy="63500"/>
              </a:xfrm>
              <a:custGeom>
                <a:avLst/>
                <a:gdLst>
                  <a:gd name="T0" fmla="*/ 18 w 53"/>
                  <a:gd name="T1" fmla="*/ 20 h 21"/>
                  <a:gd name="T2" fmla="*/ 26 w 53"/>
                  <a:gd name="T3" fmla="*/ 19 h 21"/>
                  <a:gd name="T4" fmla="*/ 36 w 53"/>
                  <a:gd name="T5" fmla="*/ 21 h 21"/>
                  <a:gd name="T6" fmla="*/ 53 w 53"/>
                  <a:gd name="T7" fmla="*/ 11 h 21"/>
                  <a:gd name="T8" fmla="*/ 36 w 53"/>
                  <a:gd name="T9" fmla="*/ 0 h 21"/>
                  <a:gd name="T10" fmla="*/ 26 w 53"/>
                  <a:gd name="T11" fmla="*/ 2 h 21"/>
                  <a:gd name="T12" fmla="*/ 22 w 53"/>
                  <a:gd name="T13" fmla="*/ 0 h 21"/>
                  <a:gd name="T14" fmla="*/ 19 w 53"/>
                  <a:gd name="T15" fmla="*/ 0 h 21"/>
                  <a:gd name="T16" fmla="*/ 13 w 53"/>
                  <a:gd name="T17" fmla="*/ 6 h 21"/>
                  <a:gd name="T18" fmla="*/ 0 w 53"/>
                  <a:gd name="T19" fmla="*/ 13 h 21"/>
                  <a:gd name="T20" fmla="*/ 18 w 53"/>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1">
                    <a:moveTo>
                      <a:pt x="18" y="20"/>
                    </a:moveTo>
                    <a:cubicBezTo>
                      <a:pt x="21" y="20"/>
                      <a:pt x="23" y="20"/>
                      <a:pt x="26" y="19"/>
                    </a:cubicBezTo>
                    <a:cubicBezTo>
                      <a:pt x="29" y="21"/>
                      <a:pt x="32" y="21"/>
                      <a:pt x="36" y="21"/>
                    </a:cubicBezTo>
                    <a:cubicBezTo>
                      <a:pt x="45" y="21"/>
                      <a:pt x="53" y="17"/>
                      <a:pt x="53" y="11"/>
                    </a:cubicBezTo>
                    <a:cubicBezTo>
                      <a:pt x="53" y="5"/>
                      <a:pt x="45" y="0"/>
                      <a:pt x="36" y="0"/>
                    </a:cubicBezTo>
                    <a:cubicBezTo>
                      <a:pt x="32" y="0"/>
                      <a:pt x="29" y="1"/>
                      <a:pt x="26" y="2"/>
                    </a:cubicBezTo>
                    <a:cubicBezTo>
                      <a:pt x="25" y="1"/>
                      <a:pt x="23" y="0"/>
                      <a:pt x="22" y="0"/>
                    </a:cubicBezTo>
                    <a:cubicBezTo>
                      <a:pt x="19" y="0"/>
                      <a:pt x="19" y="0"/>
                      <a:pt x="19" y="0"/>
                    </a:cubicBezTo>
                    <a:cubicBezTo>
                      <a:pt x="16" y="0"/>
                      <a:pt x="14" y="3"/>
                      <a:pt x="13" y="6"/>
                    </a:cubicBezTo>
                    <a:cubicBezTo>
                      <a:pt x="5" y="7"/>
                      <a:pt x="0" y="9"/>
                      <a:pt x="0" y="13"/>
                    </a:cubicBezTo>
                    <a:cubicBezTo>
                      <a:pt x="0" y="17"/>
                      <a:pt x="8" y="20"/>
                      <a:pt x="1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150096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51"/>
          <p:cNvSpPr/>
          <p:nvPr/>
        </p:nvSpPr>
        <p:spPr>
          <a:xfrm rot="5400000" flipH="1">
            <a:off x="626714" y="3312385"/>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0"/>
            <a:ext cx="397510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258953" y="2360327"/>
            <a:ext cx="1584195" cy="15841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1484497" y="2749219"/>
            <a:ext cx="1133106" cy="808388"/>
            <a:chOff x="4110038" y="1622425"/>
            <a:chExt cx="1584326" cy="1130300"/>
          </a:xfrm>
          <a:solidFill>
            <a:schemeClr val="bg1"/>
          </a:solidFill>
        </p:grpSpPr>
        <p:sp>
          <p:nvSpPr>
            <p:cNvPr id="31" name="Freeform 16"/>
            <p:cNvSpPr>
              <a:spLocks/>
            </p:cNvSpPr>
            <p:nvPr/>
          </p:nvSpPr>
          <p:spPr bwMode="auto">
            <a:xfrm>
              <a:off x="4378326" y="2095500"/>
              <a:ext cx="1090613" cy="657225"/>
            </a:xfrm>
            <a:custGeom>
              <a:avLst/>
              <a:gdLst>
                <a:gd name="T0" fmla="*/ 356 w 359"/>
                <a:gd name="T1" fmla="*/ 78 h 214"/>
                <a:gd name="T2" fmla="*/ 343 w 359"/>
                <a:gd name="T3" fmla="*/ 0 h 214"/>
                <a:gd name="T4" fmla="*/ 178 w 359"/>
                <a:gd name="T5" fmla="*/ 98 h 214"/>
                <a:gd name="T6" fmla="*/ 16 w 359"/>
                <a:gd name="T7" fmla="*/ 0 h 214"/>
                <a:gd name="T8" fmla="*/ 3 w 359"/>
                <a:gd name="T9" fmla="*/ 84 h 214"/>
                <a:gd name="T10" fmla="*/ 3 w 359"/>
                <a:gd name="T11" fmla="*/ 83 h 214"/>
                <a:gd name="T12" fmla="*/ 0 w 359"/>
                <a:gd name="T13" fmla="*/ 93 h 214"/>
                <a:gd name="T14" fmla="*/ 166 w 359"/>
                <a:gd name="T15" fmla="*/ 214 h 214"/>
                <a:gd name="T16" fmla="*/ 359 w 359"/>
                <a:gd name="T17" fmla="*/ 93 h 214"/>
                <a:gd name="T18" fmla="*/ 356 w 359"/>
                <a:gd name="T19" fmla="*/ 7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214">
                  <a:moveTo>
                    <a:pt x="356" y="78"/>
                  </a:moveTo>
                  <a:cubicBezTo>
                    <a:pt x="343" y="0"/>
                    <a:pt x="343" y="0"/>
                    <a:pt x="343" y="0"/>
                  </a:cubicBezTo>
                  <a:cubicBezTo>
                    <a:pt x="178" y="98"/>
                    <a:pt x="178" y="98"/>
                    <a:pt x="178" y="98"/>
                  </a:cubicBezTo>
                  <a:cubicBezTo>
                    <a:pt x="16" y="0"/>
                    <a:pt x="16" y="0"/>
                    <a:pt x="16" y="0"/>
                  </a:cubicBezTo>
                  <a:cubicBezTo>
                    <a:pt x="3" y="84"/>
                    <a:pt x="3" y="84"/>
                    <a:pt x="3" y="84"/>
                  </a:cubicBezTo>
                  <a:cubicBezTo>
                    <a:pt x="3" y="84"/>
                    <a:pt x="3" y="83"/>
                    <a:pt x="3" y="83"/>
                  </a:cubicBezTo>
                  <a:cubicBezTo>
                    <a:pt x="1" y="87"/>
                    <a:pt x="0" y="90"/>
                    <a:pt x="0" y="93"/>
                  </a:cubicBezTo>
                  <a:cubicBezTo>
                    <a:pt x="0" y="123"/>
                    <a:pt x="124" y="214"/>
                    <a:pt x="166" y="214"/>
                  </a:cubicBezTo>
                  <a:cubicBezTo>
                    <a:pt x="207" y="214"/>
                    <a:pt x="359" y="123"/>
                    <a:pt x="359" y="93"/>
                  </a:cubicBezTo>
                  <a:cubicBezTo>
                    <a:pt x="359" y="90"/>
                    <a:pt x="358" y="87"/>
                    <a:pt x="35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7"/>
            <p:cNvSpPr>
              <a:spLocks/>
            </p:cNvSpPr>
            <p:nvPr/>
          </p:nvSpPr>
          <p:spPr bwMode="auto">
            <a:xfrm>
              <a:off x="4152901" y="1622425"/>
              <a:ext cx="1541463" cy="722313"/>
            </a:xfrm>
            <a:custGeom>
              <a:avLst/>
              <a:gdLst>
                <a:gd name="T0" fmla="*/ 484 w 971"/>
                <a:gd name="T1" fmla="*/ 455 h 455"/>
                <a:gd name="T2" fmla="*/ 0 w 971"/>
                <a:gd name="T3" fmla="*/ 157 h 455"/>
                <a:gd name="T4" fmla="*/ 486 w 971"/>
                <a:gd name="T5" fmla="*/ 0 h 455"/>
                <a:gd name="T6" fmla="*/ 971 w 971"/>
                <a:gd name="T7" fmla="*/ 155 h 455"/>
                <a:gd name="T8" fmla="*/ 484 w 971"/>
                <a:gd name="T9" fmla="*/ 455 h 455"/>
              </a:gdLst>
              <a:ahLst/>
              <a:cxnLst>
                <a:cxn ang="0">
                  <a:pos x="T0" y="T1"/>
                </a:cxn>
                <a:cxn ang="0">
                  <a:pos x="T2" y="T3"/>
                </a:cxn>
                <a:cxn ang="0">
                  <a:pos x="T4" y="T5"/>
                </a:cxn>
                <a:cxn ang="0">
                  <a:pos x="T6" y="T7"/>
                </a:cxn>
                <a:cxn ang="0">
                  <a:pos x="T8" y="T9"/>
                </a:cxn>
              </a:cxnLst>
              <a:rect l="0" t="0" r="r" b="b"/>
              <a:pathLst>
                <a:path w="971" h="455">
                  <a:moveTo>
                    <a:pt x="484" y="455"/>
                  </a:moveTo>
                  <a:lnTo>
                    <a:pt x="0" y="157"/>
                  </a:lnTo>
                  <a:lnTo>
                    <a:pt x="486" y="0"/>
                  </a:lnTo>
                  <a:lnTo>
                    <a:pt x="971" y="155"/>
                  </a:lnTo>
                  <a:lnTo>
                    <a:pt x="484" y="4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8"/>
            <p:cNvSpPr>
              <a:spLocks/>
            </p:cNvSpPr>
            <p:nvPr/>
          </p:nvSpPr>
          <p:spPr bwMode="auto">
            <a:xfrm>
              <a:off x="4110038" y="1914525"/>
              <a:ext cx="88900" cy="669925"/>
            </a:xfrm>
            <a:custGeom>
              <a:avLst/>
              <a:gdLst>
                <a:gd name="T0" fmla="*/ 29 w 56"/>
                <a:gd name="T1" fmla="*/ 0 h 422"/>
                <a:gd name="T2" fmla="*/ 0 w 56"/>
                <a:gd name="T3" fmla="*/ 325 h 422"/>
                <a:gd name="T4" fmla="*/ 29 w 56"/>
                <a:gd name="T5" fmla="*/ 422 h 422"/>
                <a:gd name="T6" fmla="*/ 56 w 56"/>
                <a:gd name="T7" fmla="*/ 325 h 422"/>
                <a:gd name="T8" fmla="*/ 29 w 56"/>
                <a:gd name="T9" fmla="*/ 0 h 422"/>
              </a:gdLst>
              <a:ahLst/>
              <a:cxnLst>
                <a:cxn ang="0">
                  <a:pos x="T0" y="T1"/>
                </a:cxn>
                <a:cxn ang="0">
                  <a:pos x="T2" y="T3"/>
                </a:cxn>
                <a:cxn ang="0">
                  <a:pos x="T4" y="T5"/>
                </a:cxn>
                <a:cxn ang="0">
                  <a:pos x="T6" y="T7"/>
                </a:cxn>
                <a:cxn ang="0">
                  <a:pos x="T8" y="T9"/>
                </a:cxn>
              </a:cxnLst>
              <a:rect l="0" t="0" r="r" b="b"/>
              <a:pathLst>
                <a:path w="56" h="422">
                  <a:moveTo>
                    <a:pt x="29" y="0"/>
                  </a:moveTo>
                  <a:lnTo>
                    <a:pt x="0" y="325"/>
                  </a:lnTo>
                  <a:lnTo>
                    <a:pt x="29" y="422"/>
                  </a:lnTo>
                  <a:lnTo>
                    <a:pt x="56" y="325"/>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p:cNvSpPr txBox="1"/>
          <p:nvPr/>
        </p:nvSpPr>
        <p:spPr>
          <a:xfrm>
            <a:off x="1258953" y="4071804"/>
            <a:ext cx="1584195" cy="523220"/>
          </a:xfrm>
          <a:prstGeom prst="rect">
            <a:avLst/>
          </a:prstGeom>
          <a:noFill/>
        </p:spPr>
        <p:txBody>
          <a:bodyPr wrap="square" rtlCol="0">
            <a:spAutoFit/>
          </a:bodyPr>
          <a:lstStyle/>
          <a:p>
            <a:pPr algn="ctr"/>
            <a:r>
              <a:rPr lang="fr-FR" sz="2800" dirty="0" smtClean="0">
                <a:solidFill>
                  <a:schemeClr val="bg1"/>
                </a:solidFill>
              </a:rPr>
              <a:t>DIPLOMA</a:t>
            </a:r>
            <a:endParaRPr lang="en-US" sz="2800" dirty="0">
              <a:solidFill>
                <a:schemeClr val="bg1"/>
              </a:solidFill>
            </a:endParaRPr>
          </a:p>
        </p:txBody>
      </p:sp>
      <p:pic>
        <p:nvPicPr>
          <p:cNvPr id="41" name="Picture 40"/>
          <p:cNvPicPr>
            <a:picLocks noChangeAspect="1"/>
          </p:cNvPicPr>
          <p:nvPr/>
        </p:nvPicPr>
        <p:blipFill rotWithShape="1">
          <a:blip r:embed="rId2" cstate="print">
            <a:extLst>
              <a:ext uri="{28A0092B-C50C-407E-A947-70E740481C1C}">
                <a14:useLocalDpi xmlns:a14="http://schemas.microsoft.com/office/drawing/2010/main" val="0"/>
              </a:ext>
            </a:extLst>
          </a:blip>
          <a:srcRect l="55367" t="8181" r="14620" b="46833"/>
          <a:stretch/>
        </p:blipFill>
        <p:spPr>
          <a:xfrm>
            <a:off x="3400670" y="458125"/>
            <a:ext cx="1310084" cy="1310084"/>
          </a:xfrm>
          <a:prstGeom prst="ellipse">
            <a:avLst/>
          </a:prstGeom>
          <a:ln w="38100">
            <a:solidFill>
              <a:schemeClr val="accent2"/>
            </a:solidFill>
          </a:ln>
        </p:spPr>
      </p:pic>
      <p:sp>
        <p:nvSpPr>
          <p:cNvPr id="51" name="Freeform 50"/>
          <p:cNvSpPr/>
          <p:nvPr/>
        </p:nvSpPr>
        <p:spPr>
          <a:xfrm rot="16200000">
            <a:off x="8654300" y="3312385"/>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4842543" y="685699"/>
            <a:ext cx="3185042" cy="523220"/>
          </a:xfrm>
          <a:prstGeom prst="rect">
            <a:avLst/>
          </a:prstGeom>
        </p:spPr>
        <p:txBody>
          <a:bodyPr wrap="square">
            <a:spAutoFit/>
          </a:bodyPr>
          <a:lstStyle/>
          <a:p>
            <a:r>
              <a:rPr lang="en-US" sz="2800" dirty="0" smtClean="0">
                <a:solidFill>
                  <a:schemeClr val="accent1"/>
                </a:solidFill>
              </a:rPr>
              <a:t>Hovhannes Haik</a:t>
            </a:r>
            <a:endParaRPr lang="en-US" sz="2800" dirty="0">
              <a:solidFill>
                <a:schemeClr val="accent1"/>
              </a:solidFill>
            </a:endParaRPr>
          </a:p>
        </p:txBody>
      </p:sp>
      <p:sp>
        <p:nvSpPr>
          <p:cNvPr id="54" name="Rectangle 53"/>
          <p:cNvSpPr/>
          <p:nvPr/>
        </p:nvSpPr>
        <p:spPr>
          <a:xfrm>
            <a:off x="4864311" y="1025960"/>
            <a:ext cx="3071656" cy="369332"/>
          </a:xfrm>
          <a:prstGeom prst="rect">
            <a:avLst/>
          </a:prstGeom>
        </p:spPr>
        <p:txBody>
          <a:bodyPr wrap="square">
            <a:spAutoFit/>
          </a:bodyPr>
          <a:lstStyle/>
          <a:p>
            <a:r>
              <a:rPr lang="en-US" sz="1800" dirty="0" smtClean="0">
                <a:solidFill>
                  <a:schemeClr val="accent1"/>
                </a:solidFill>
              </a:rPr>
              <a:t>email@example.com</a:t>
            </a:r>
            <a:endParaRPr lang="en-US" sz="1800" dirty="0">
              <a:solidFill>
                <a:schemeClr val="accent1"/>
              </a:solidFill>
            </a:endParaRPr>
          </a:p>
        </p:txBody>
      </p:sp>
      <p:sp>
        <p:nvSpPr>
          <p:cNvPr id="57" name="TextBox 56"/>
          <p:cNvSpPr txBox="1"/>
          <p:nvPr/>
        </p:nvSpPr>
        <p:spPr>
          <a:xfrm>
            <a:off x="4842543" y="2144810"/>
            <a:ext cx="6079457" cy="369332"/>
          </a:xfrm>
          <a:prstGeom prst="rect">
            <a:avLst/>
          </a:prstGeom>
          <a:noFill/>
        </p:spPr>
        <p:txBody>
          <a:bodyPr wrap="square" rtlCol="0">
            <a:spAutoFit/>
          </a:bodyPr>
          <a:lstStyle/>
          <a:p>
            <a:r>
              <a:rPr lang="en-US" sz="1800" dirty="0" smtClean="0">
                <a:solidFill>
                  <a:schemeClr val="tx2"/>
                </a:solidFill>
              </a:rPr>
              <a:t>School Name – 2000-2003</a:t>
            </a:r>
            <a:endParaRPr lang="en-US" sz="1800" dirty="0">
              <a:solidFill>
                <a:schemeClr val="tx2"/>
              </a:solidFill>
            </a:endParaRPr>
          </a:p>
        </p:txBody>
      </p:sp>
      <p:sp>
        <p:nvSpPr>
          <p:cNvPr id="58" name="TextBox 57"/>
          <p:cNvSpPr txBox="1"/>
          <p:nvPr/>
        </p:nvSpPr>
        <p:spPr>
          <a:xfrm>
            <a:off x="4842543" y="1815451"/>
            <a:ext cx="1939704" cy="461665"/>
          </a:xfrm>
          <a:prstGeom prst="rect">
            <a:avLst/>
          </a:prstGeom>
          <a:noFill/>
        </p:spPr>
        <p:txBody>
          <a:bodyPr wrap="square" rtlCol="0">
            <a:spAutoFit/>
          </a:bodyPr>
          <a:lstStyle/>
          <a:p>
            <a:r>
              <a:rPr lang="en-US" sz="2400" dirty="0" smtClean="0">
                <a:solidFill>
                  <a:schemeClr val="tx2"/>
                </a:solidFill>
              </a:rPr>
              <a:t>DIPLOMA 1</a:t>
            </a:r>
            <a:endParaRPr lang="en-US" sz="2400" dirty="0">
              <a:solidFill>
                <a:schemeClr val="tx2"/>
              </a:solidFill>
            </a:endParaRPr>
          </a:p>
        </p:txBody>
      </p:sp>
      <p:sp>
        <p:nvSpPr>
          <p:cNvPr id="59" name="TextBox 58"/>
          <p:cNvSpPr txBox="1"/>
          <p:nvPr/>
        </p:nvSpPr>
        <p:spPr>
          <a:xfrm>
            <a:off x="4842543" y="2421983"/>
            <a:ext cx="5901657" cy="646331"/>
          </a:xfrm>
          <a:prstGeom prst="rect">
            <a:avLst/>
          </a:prstGeom>
          <a:noFill/>
        </p:spPr>
        <p:txBody>
          <a:bodyPr wrap="square" rtlCol="0">
            <a:spAutoFit/>
          </a:bodyPr>
          <a:lstStyle/>
          <a:p>
            <a:r>
              <a:rPr lang="en-US" sz="1800" dirty="0" smtClean="0">
                <a:solidFill>
                  <a:schemeClr val="accent1"/>
                </a:solidFill>
              </a:rPr>
              <a:t>Vivamus varius fermentum dictum. Cras justo mi, tincidunt ac facilisis id, gravida hendrerit leo. Sed luctus mi ligula. </a:t>
            </a:r>
            <a:endParaRPr lang="en-US" sz="1800" dirty="0">
              <a:solidFill>
                <a:schemeClr val="accent1"/>
              </a:solidFill>
            </a:endParaRPr>
          </a:p>
        </p:txBody>
      </p:sp>
      <p:sp>
        <p:nvSpPr>
          <p:cNvPr id="69" name="TextBox 68"/>
          <p:cNvSpPr txBox="1"/>
          <p:nvPr/>
        </p:nvSpPr>
        <p:spPr>
          <a:xfrm>
            <a:off x="4842543" y="3674846"/>
            <a:ext cx="6079457" cy="369332"/>
          </a:xfrm>
          <a:prstGeom prst="rect">
            <a:avLst/>
          </a:prstGeom>
          <a:noFill/>
        </p:spPr>
        <p:txBody>
          <a:bodyPr wrap="square" rtlCol="0">
            <a:spAutoFit/>
          </a:bodyPr>
          <a:lstStyle/>
          <a:p>
            <a:r>
              <a:rPr lang="en-US" sz="1800" dirty="0" smtClean="0">
                <a:solidFill>
                  <a:schemeClr val="tx2"/>
                </a:solidFill>
              </a:rPr>
              <a:t>School Name – 2003-2006</a:t>
            </a:r>
            <a:endParaRPr lang="en-US" sz="1800" dirty="0">
              <a:solidFill>
                <a:schemeClr val="tx2"/>
              </a:solidFill>
            </a:endParaRPr>
          </a:p>
        </p:txBody>
      </p:sp>
      <p:sp>
        <p:nvSpPr>
          <p:cNvPr id="70" name="TextBox 69"/>
          <p:cNvSpPr txBox="1"/>
          <p:nvPr/>
        </p:nvSpPr>
        <p:spPr>
          <a:xfrm>
            <a:off x="4842543" y="3345487"/>
            <a:ext cx="1939704" cy="461665"/>
          </a:xfrm>
          <a:prstGeom prst="rect">
            <a:avLst/>
          </a:prstGeom>
          <a:noFill/>
        </p:spPr>
        <p:txBody>
          <a:bodyPr wrap="square" rtlCol="0">
            <a:spAutoFit/>
          </a:bodyPr>
          <a:lstStyle/>
          <a:p>
            <a:r>
              <a:rPr lang="en-US" sz="2400" dirty="0" smtClean="0">
                <a:solidFill>
                  <a:schemeClr val="tx2"/>
                </a:solidFill>
              </a:rPr>
              <a:t>DIPLOMA 2</a:t>
            </a:r>
            <a:endParaRPr lang="en-US" sz="2400" dirty="0">
              <a:solidFill>
                <a:schemeClr val="tx2"/>
              </a:solidFill>
            </a:endParaRPr>
          </a:p>
        </p:txBody>
      </p:sp>
      <p:sp>
        <p:nvSpPr>
          <p:cNvPr id="71" name="TextBox 70"/>
          <p:cNvSpPr txBox="1"/>
          <p:nvPr/>
        </p:nvSpPr>
        <p:spPr>
          <a:xfrm>
            <a:off x="4842543" y="3952019"/>
            <a:ext cx="6079457" cy="646331"/>
          </a:xfrm>
          <a:prstGeom prst="rect">
            <a:avLst/>
          </a:prstGeom>
          <a:noFill/>
        </p:spPr>
        <p:txBody>
          <a:bodyPr wrap="square" rtlCol="0">
            <a:spAutoFit/>
          </a:bodyPr>
          <a:lstStyle/>
          <a:p>
            <a:r>
              <a:rPr lang="en-US" sz="1800" dirty="0" smtClean="0">
                <a:solidFill>
                  <a:schemeClr val="accent1"/>
                </a:solidFill>
              </a:rPr>
              <a:t>Vivamus varius fermentum dictum. Cras justo mi, tincidunt ac facilisis id, gravida hendrerit leo. Sed luctus mi ligula. </a:t>
            </a:r>
            <a:endParaRPr lang="en-US" sz="1800" dirty="0">
              <a:solidFill>
                <a:schemeClr val="accent1"/>
              </a:solidFill>
            </a:endParaRPr>
          </a:p>
        </p:txBody>
      </p:sp>
      <p:sp>
        <p:nvSpPr>
          <p:cNvPr id="72" name="TextBox 71"/>
          <p:cNvSpPr txBox="1"/>
          <p:nvPr/>
        </p:nvSpPr>
        <p:spPr>
          <a:xfrm>
            <a:off x="4842543" y="5111408"/>
            <a:ext cx="6079457" cy="369332"/>
          </a:xfrm>
          <a:prstGeom prst="rect">
            <a:avLst/>
          </a:prstGeom>
          <a:noFill/>
        </p:spPr>
        <p:txBody>
          <a:bodyPr wrap="square" rtlCol="0">
            <a:spAutoFit/>
          </a:bodyPr>
          <a:lstStyle/>
          <a:p>
            <a:r>
              <a:rPr lang="en-US" sz="1800" dirty="0" smtClean="0">
                <a:solidFill>
                  <a:schemeClr val="tx2"/>
                </a:solidFill>
              </a:rPr>
              <a:t>School Name – 2006-2011</a:t>
            </a:r>
            <a:endParaRPr lang="en-US" sz="1800" dirty="0">
              <a:solidFill>
                <a:schemeClr val="tx2"/>
              </a:solidFill>
            </a:endParaRPr>
          </a:p>
        </p:txBody>
      </p:sp>
      <p:sp>
        <p:nvSpPr>
          <p:cNvPr id="73" name="TextBox 72"/>
          <p:cNvSpPr txBox="1"/>
          <p:nvPr/>
        </p:nvSpPr>
        <p:spPr>
          <a:xfrm>
            <a:off x="4842543" y="4782049"/>
            <a:ext cx="1939704" cy="461665"/>
          </a:xfrm>
          <a:prstGeom prst="rect">
            <a:avLst/>
          </a:prstGeom>
          <a:noFill/>
        </p:spPr>
        <p:txBody>
          <a:bodyPr wrap="square" rtlCol="0">
            <a:spAutoFit/>
          </a:bodyPr>
          <a:lstStyle/>
          <a:p>
            <a:r>
              <a:rPr lang="en-US" sz="2400" dirty="0" smtClean="0">
                <a:solidFill>
                  <a:schemeClr val="tx2"/>
                </a:solidFill>
              </a:rPr>
              <a:t>DIPLOMA 3</a:t>
            </a:r>
            <a:endParaRPr lang="en-US" sz="2400" dirty="0">
              <a:solidFill>
                <a:schemeClr val="tx2"/>
              </a:solidFill>
            </a:endParaRPr>
          </a:p>
        </p:txBody>
      </p:sp>
      <p:sp>
        <p:nvSpPr>
          <p:cNvPr id="74" name="TextBox 73"/>
          <p:cNvSpPr txBox="1"/>
          <p:nvPr/>
        </p:nvSpPr>
        <p:spPr>
          <a:xfrm>
            <a:off x="4842543" y="5388581"/>
            <a:ext cx="6079457" cy="646331"/>
          </a:xfrm>
          <a:prstGeom prst="rect">
            <a:avLst/>
          </a:prstGeom>
          <a:noFill/>
        </p:spPr>
        <p:txBody>
          <a:bodyPr wrap="square" rtlCol="0">
            <a:spAutoFit/>
          </a:bodyPr>
          <a:lstStyle/>
          <a:p>
            <a:r>
              <a:rPr lang="en-US" sz="1800" dirty="0" smtClean="0">
                <a:solidFill>
                  <a:schemeClr val="accent1"/>
                </a:solidFill>
              </a:rPr>
              <a:t>Vivamus varius fermentum dictum. Cras justo mi, tincidunt ac facilisis id, gravida hendrerit leo. Sed luctus mi ligula. </a:t>
            </a:r>
            <a:endParaRPr lang="en-US" sz="1800" dirty="0">
              <a:solidFill>
                <a:schemeClr val="accent1"/>
              </a:solidFill>
            </a:endParaRPr>
          </a:p>
        </p:txBody>
      </p:sp>
      <p:sp>
        <p:nvSpPr>
          <p:cNvPr id="79" name="Diamond 78"/>
          <p:cNvSpPr/>
          <p:nvPr/>
        </p:nvSpPr>
        <p:spPr>
          <a:xfrm>
            <a:off x="4505785" y="1925173"/>
            <a:ext cx="279064" cy="24222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Diamond 79"/>
          <p:cNvSpPr/>
          <p:nvPr/>
        </p:nvSpPr>
        <p:spPr>
          <a:xfrm>
            <a:off x="4505785" y="3455209"/>
            <a:ext cx="279064" cy="24222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Diamond 80"/>
          <p:cNvSpPr/>
          <p:nvPr/>
        </p:nvSpPr>
        <p:spPr>
          <a:xfrm>
            <a:off x="4505785" y="4892257"/>
            <a:ext cx="279064" cy="24222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7057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51"/>
          <p:cNvSpPr/>
          <p:nvPr/>
        </p:nvSpPr>
        <p:spPr>
          <a:xfrm rot="5400000" flipH="1">
            <a:off x="626714" y="3312385"/>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0"/>
            <a:ext cx="397510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258953" y="2360327"/>
            <a:ext cx="1584195" cy="15841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982585" y="4071804"/>
            <a:ext cx="2009929" cy="523220"/>
          </a:xfrm>
          <a:prstGeom prst="rect">
            <a:avLst/>
          </a:prstGeom>
          <a:noFill/>
        </p:spPr>
        <p:txBody>
          <a:bodyPr wrap="square" rtlCol="0">
            <a:spAutoFit/>
          </a:bodyPr>
          <a:lstStyle/>
          <a:p>
            <a:pPr algn="ctr"/>
            <a:r>
              <a:rPr lang="fr-FR" sz="2800" dirty="0" smtClean="0">
                <a:solidFill>
                  <a:schemeClr val="bg1"/>
                </a:solidFill>
              </a:rPr>
              <a:t>EXPERIENCE</a:t>
            </a:r>
          </a:p>
        </p:txBody>
      </p:sp>
      <p:pic>
        <p:nvPicPr>
          <p:cNvPr id="41" name="Picture 40"/>
          <p:cNvPicPr>
            <a:picLocks noChangeAspect="1"/>
          </p:cNvPicPr>
          <p:nvPr/>
        </p:nvPicPr>
        <p:blipFill rotWithShape="1">
          <a:blip r:embed="rId2" cstate="print">
            <a:extLst>
              <a:ext uri="{28A0092B-C50C-407E-A947-70E740481C1C}">
                <a14:useLocalDpi xmlns:a14="http://schemas.microsoft.com/office/drawing/2010/main" val="0"/>
              </a:ext>
            </a:extLst>
          </a:blip>
          <a:srcRect l="55367" t="8181" r="14620" b="46833"/>
          <a:stretch/>
        </p:blipFill>
        <p:spPr>
          <a:xfrm>
            <a:off x="3400670" y="458125"/>
            <a:ext cx="1310084" cy="1310084"/>
          </a:xfrm>
          <a:prstGeom prst="ellipse">
            <a:avLst/>
          </a:prstGeom>
          <a:ln w="38100">
            <a:solidFill>
              <a:schemeClr val="accent2"/>
            </a:solidFill>
          </a:ln>
        </p:spPr>
      </p:pic>
      <p:sp>
        <p:nvSpPr>
          <p:cNvPr id="51" name="Freeform 50"/>
          <p:cNvSpPr/>
          <p:nvPr/>
        </p:nvSpPr>
        <p:spPr>
          <a:xfrm rot="16200000">
            <a:off x="8654300" y="3312385"/>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4842543" y="2144810"/>
            <a:ext cx="6079457" cy="369332"/>
          </a:xfrm>
          <a:prstGeom prst="rect">
            <a:avLst/>
          </a:prstGeom>
          <a:noFill/>
        </p:spPr>
        <p:txBody>
          <a:bodyPr wrap="square" rtlCol="0">
            <a:spAutoFit/>
          </a:bodyPr>
          <a:lstStyle/>
          <a:p>
            <a:r>
              <a:rPr lang="en-US" sz="1800" dirty="0" smtClean="0">
                <a:solidFill>
                  <a:schemeClr val="tx2"/>
                </a:solidFill>
              </a:rPr>
              <a:t>2011-2016</a:t>
            </a:r>
            <a:endParaRPr lang="en-US" sz="1800" dirty="0">
              <a:solidFill>
                <a:schemeClr val="tx2"/>
              </a:solidFill>
            </a:endParaRPr>
          </a:p>
        </p:txBody>
      </p:sp>
      <p:sp>
        <p:nvSpPr>
          <p:cNvPr id="58" name="TextBox 57"/>
          <p:cNvSpPr txBox="1"/>
          <p:nvPr/>
        </p:nvSpPr>
        <p:spPr>
          <a:xfrm>
            <a:off x="4842542" y="1815451"/>
            <a:ext cx="3844257" cy="461665"/>
          </a:xfrm>
          <a:prstGeom prst="rect">
            <a:avLst/>
          </a:prstGeom>
          <a:noFill/>
        </p:spPr>
        <p:txBody>
          <a:bodyPr wrap="square" rtlCol="0">
            <a:spAutoFit/>
          </a:bodyPr>
          <a:lstStyle/>
          <a:p>
            <a:r>
              <a:rPr lang="en-US" sz="2400" dirty="0" smtClean="0">
                <a:solidFill>
                  <a:schemeClr val="tx2"/>
                </a:solidFill>
              </a:rPr>
              <a:t>JOB TITLE, Company Name</a:t>
            </a:r>
            <a:endParaRPr lang="en-US" sz="2400" dirty="0">
              <a:solidFill>
                <a:schemeClr val="tx2"/>
              </a:solidFill>
            </a:endParaRPr>
          </a:p>
        </p:txBody>
      </p:sp>
      <p:sp>
        <p:nvSpPr>
          <p:cNvPr id="59" name="TextBox 58"/>
          <p:cNvSpPr txBox="1"/>
          <p:nvPr/>
        </p:nvSpPr>
        <p:spPr>
          <a:xfrm>
            <a:off x="4842544" y="2421983"/>
            <a:ext cx="6585714" cy="646331"/>
          </a:xfrm>
          <a:prstGeom prst="rect">
            <a:avLst/>
          </a:prstGeom>
          <a:noFill/>
        </p:spPr>
        <p:txBody>
          <a:bodyPr wrap="square" rtlCol="0">
            <a:spAutoFit/>
          </a:bodyPr>
          <a:lstStyle/>
          <a:p>
            <a:r>
              <a:rPr lang="en-US" sz="1800" dirty="0" smtClean="0">
                <a:solidFill>
                  <a:schemeClr val="accent1"/>
                </a:solidFill>
              </a:rPr>
              <a:t>Vivamus varius fermentum dictum. Cras justo mi, tincidunt ac facilisis id, gravida hendrerit leo. Sed luctus mi ligula. </a:t>
            </a:r>
            <a:endParaRPr lang="en-US" sz="1800" dirty="0">
              <a:solidFill>
                <a:schemeClr val="accent1"/>
              </a:solidFill>
            </a:endParaRPr>
          </a:p>
        </p:txBody>
      </p:sp>
      <p:sp>
        <p:nvSpPr>
          <p:cNvPr id="70" name="TextBox 69"/>
          <p:cNvSpPr txBox="1"/>
          <p:nvPr/>
        </p:nvSpPr>
        <p:spPr>
          <a:xfrm>
            <a:off x="4842543" y="3213181"/>
            <a:ext cx="6749674" cy="3139321"/>
          </a:xfrm>
          <a:prstGeom prst="rect">
            <a:avLst/>
          </a:prstGeom>
          <a:noFill/>
        </p:spPr>
        <p:txBody>
          <a:bodyPr wrap="square" rtlCol="0">
            <a:spAutoFit/>
          </a:bodyPr>
          <a:lstStyle/>
          <a:p>
            <a:r>
              <a:rPr lang="en-US" sz="2400" dirty="0" smtClean="0">
                <a:solidFill>
                  <a:schemeClr val="tx2"/>
                </a:solidFill>
              </a:rPr>
              <a:t>Accomplishments:</a:t>
            </a:r>
          </a:p>
          <a:p>
            <a:pPr marL="285750" indent="-285750">
              <a:buFont typeface="Arial" panose="020B0604020202020204" pitchFamily="34" charset="0"/>
              <a:buChar char="•"/>
            </a:pPr>
            <a:r>
              <a:rPr lang="en-US" sz="1800" dirty="0">
                <a:solidFill>
                  <a:schemeClr val="accent1"/>
                </a:solidFill>
              </a:rPr>
              <a:t>Lorem ipsum dolor sit amet, consectetur adipiscing elit. Nullam molestie eros lacus, et scelerisque mi sollicitudin </a:t>
            </a:r>
            <a:r>
              <a:rPr lang="en-US" sz="1800" dirty="0" smtClean="0">
                <a:solidFill>
                  <a:schemeClr val="accent1"/>
                </a:solidFill>
              </a:rPr>
              <a:t>ac.</a:t>
            </a:r>
          </a:p>
          <a:p>
            <a:endParaRPr lang="en-US" dirty="0" smtClean="0">
              <a:solidFill>
                <a:schemeClr val="accent1"/>
              </a:solidFill>
            </a:endParaRPr>
          </a:p>
          <a:p>
            <a:pPr marL="285750" indent="-285750">
              <a:buFont typeface="Arial" panose="020B0604020202020204" pitchFamily="34" charset="0"/>
              <a:buChar char="•"/>
            </a:pPr>
            <a:r>
              <a:rPr lang="en-US" sz="1800" dirty="0" smtClean="0">
                <a:solidFill>
                  <a:schemeClr val="accent1"/>
                </a:solidFill>
              </a:rPr>
              <a:t>Ut </a:t>
            </a:r>
            <a:r>
              <a:rPr lang="en-US" sz="1800" dirty="0">
                <a:solidFill>
                  <a:schemeClr val="accent1"/>
                </a:solidFill>
              </a:rPr>
              <a:t>in varius dui, eu vehicula orci. Morbi consectetur fringilla finibus. Suspendisse sit amet ex risus. Etiam dictum convallis </a:t>
            </a:r>
            <a:r>
              <a:rPr lang="en-US" sz="1800" dirty="0" smtClean="0">
                <a:solidFill>
                  <a:schemeClr val="accent1"/>
                </a:solidFill>
              </a:rPr>
              <a:t>libero.</a:t>
            </a:r>
          </a:p>
          <a:p>
            <a:endParaRPr lang="en-US" dirty="0" smtClean="0">
              <a:solidFill>
                <a:schemeClr val="accent1"/>
              </a:solidFill>
            </a:endParaRPr>
          </a:p>
          <a:p>
            <a:pPr marL="285750" indent="-285750">
              <a:buFont typeface="Arial" panose="020B0604020202020204" pitchFamily="34" charset="0"/>
              <a:buChar char="•"/>
            </a:pPr>
            <a:r>
              <a:rPr lang="en-US" sz="1800" dirty="0" smtClean="0">
                <a:solidFill>
                  <a:schemeClr val="accent1"/>
                </a:solidFill>
              </a:rPr>
              <a:t>Lorem </a:t>
            </a:r>
            <a:r>
              <a:rPr lang="en-US" sz="1800" dirty="0">
                <a:solidFill>
                  <a:schemeClr val="accent1"/>
                </a:solidFill>
              </a:rPr>
              <a:t>ipsum dolor sit amet, consectetur adipiscing elit. Praesent sodales, sapien accumsan molestie venenatis, arcu purus ultrices dolor, ac porttitor leo lectus malesuada urna. </a:t>
            </a:r>
          </a:p>
        </p:txBody>
      </p:sp>
      <p:sp>
        <p:nvSpPr>
          <p:cNvPr id="79" name="Diamond 78"/>
          <p:cNvSpPr/>
          <p:nvPr/>
        </p:nvSpPr>
        <p:spPr>
          <a:xfrm>
            <a:off x="4505785" y="1925173"/>
            <a:ext cx="279064" cy="24222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1565275" y="2769860"/>
            <a:ext cx="971550" cy="765128"/>
            <a:chOff x="4273551" y="3175"/>
            <a:chExt cx="1247775" cy="982663"/>
          </a:xfrm>
          <a:solidFill>
            <a:schemeClr val="bg1"/>
          </a:solidFill>
        </p:grpSpPr>
        <p:sp>
          <p:nvSpPr>
            <p:cNvPr id="28" name="Freeform 12"/>
            <p:cNvSpPr>
              <a:spLocks noEditPoints="1"/>
            </p:cNvSpPr>
            <p:nvPr/>
          </p:nvSpPr>
          <p:spPr bwMode="auto">
            <a:xfrm>
              <a:off x="4273551" y="3175"/>
              <a:ext cx="1247775" cy="687388"/>
            </a:xfrm>
            <a:custGeom>
              <a:avLst/>
              <a:gdLst>
                <a:gd name="T0" fmla="*/ 382 w 410"/>
                <a:gd name="T1" fmla="*/ 58 h 224"/>
                <a:gd name="T2" fmla="*/ 277 w 410"/>
                <a:gd name="T3" fmla="*/ 58 h 224"/>
                <a:gd name="T4" fmla="*/ 277 w 410"/>
                <a:gd name="T5" fmla="*/ 19 h 224"/>
                <a:gd name="T6" fmla="*/ 256 w 410"/>
                <a:gd name="T7" fmla="*/ 0 h 224"/>
                <a:gd name="T8" fmla="*/ 158 w 410"/>
                <a:gd name="T9" fmla="*/ 0 h 224"/>
                <a:gd name="T10" fmla="*/ 136 w 410"/>
                <a:gd name="T11" fmla="*/ 26 h 224"/>
                <a:gd name="T12" fmla="*/ 136 w 410"/>
                <a:gd name="T13" fmla="*/ 58 h 224"/>
                <a:gd name="T14" fmla="*/ 33 w 410"/>
                <a:gd name="T15" fmla="*/ 58 h 224"/>
                <a:gd name="T16" fmla="*/ 6 w 410"/>
                <a:gd name="T17" fmla="*/ 96 h 224"/>
                <a:gd name="T18" fmla="*/ 6 w 410"/>
                <a:gd name="T19" fmla="*/ 224 h 224"/>
                <a:gd name="T20" fmla="*/ 52 w 410"/>
                <a:gd name="T21" fmla="*/ 224 h 224"/>
                <a:gd name="T22" fmla="*/ 52 w 410"/>
                <a:gd name="T23" fmla="*/ 188 h 224"/>
                <a:gd name="T24" fmla="*/ 93 w 410"/>
                <a:gd name="T25" fmla="*/ 188 h 224"/>
                <a:gd name="T26" fmla="*/ 93 w 410"/>
                <a:gd name="T27" fmla="*/ 224 h 224"/>
                <a:gd name="T28" fmla="*/ 329 w 410"/>
                <a:gd name="T29" fmla="*/ 224 h 224"/>
                <a:gd name="T30" fmla="*/ 329 w 410"/>
                <a:gd name="T31" fmla="*/ 186 h 224"/>
                <a:gd name="T32" fmla="*/ 370 w 410"/>
                <a:gd name="T33" fmla="*/ 186 h 224"/>
                <a:gd name="T34" fmla="*/ 370 w 410"/>
                <a:gd name="T35" fmla="*/ 224 h 224"/>
                <a:gd name="T36" fmla="*/ 408 w 410"/>
                <a:gd name="T37" fmla="*/ 224 h 224"/>
                <a:gd name="T38" fmla="*/ 408 w 410"/>
                <a:gd name="T39" fmla="*/ 94 h 224"/>
                <a:gd name="T40" fmla="*/ 382 w 410"/>
                <a:gd name="T41" fmla="*/ 58 h 224"/>
                <a:gd name="T42" fmla="*/ 170 w 410"/>
                <a:gd name="T43" fmla="*/ 24 h 224"/>
                <a:gd name="T44" fmla="*/ 244 w 410"/>
                <a:gd name="T45" fmla="*/ 24 h 224"/>
                <a:gd name="T46" fmla="*/ 244 w 410"/>
                <a:gd name="T47" fmla="*/ 58 h 224"/>
                <a:gd name="T48" fmla="*/ 170 w 410"/>
                <a:gd name="T49" fmla="*/ 58 h 224"/>
                <a:gd name="T50" fmla="*/ 170 w 410"/>
                <a:gd name="T51" fmla="*/ 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0" h="224">
                  <a:moveTo>
                    <a:pt x="382" y="58"/>
                  </a:moveTo>
                  <a:cubicBezTo>
                    <a:pt x="353" y="58"/>
                    <a:pt x="277" y="58"/>
                    <a:pt x="277" y="58"/>
                  </a:cubicBezTo>
                  <a:cubicBezTo>
                    <a:pt x="277" y="19"/>
                    <a:pt x="277" y="19"/>
                    <a:pt x="277" y="19"/>
                  </a:cubicBezTo>
                  <a:cubicBezTo>
                    <a:pt x="277" y="19"/>
                    <a:pt x="279" y="0"/>
                    <a:pt x="256" y="0"/>
                  </a:cubicBezTo>
                  <a:cubicBezTo>
                    <a:pt x="232" y="0"/>
                    <a:pt x="186" y="0"/>
                    <a:pt x="158" y="0"/>
                  </a:cubicBezTo>
                  <a:cubicBezTo>
                    <a:pt x="134" y="0"/>
                    <a:pt x="136" y="26"/>
                    <a:pt x="136" y="26"/>
                  </a:cubicBezTo>
                  <a:cubicBezTo>
                    <a:pt x="136" y="58"/>
                    <a:pt x="136" y="58"/>
                    <a:pt x="136" y="58"/>
                  </a:cubicBezTo>
                  <a:cubicBezTo>
                    <a:pt x="136" y="58"/>
                    <a:pt x="70" y="58"/>
                    <a:pt x="33" y="58"/>
                  </a:cubicBezTo>
                  <a:cubicBezTo>
                    <a:pt x="0" y="58"/>
                    <a:pt x="6" y="96"/>
                    <a:pt x="6" y="96"/>
                  </a:cubicBezTo>
                  <a:cubicBezTo>
                    <a:pt x="6" y="224"/>
                    <a:pt x="6" y="224"/>
                    <a:pt x="6" y="224"/>
                  </a:cubicBezTo>
                  <a:cubicBezTo>
                    <a:pt x="52" y="224"/>
                    <a:pt x="52" y="224"/>
                    <a:pt x="52" y="224"/>
                  </a:cubicBezTo>
                  <a:cubicBezTo>
                    <a:pt x="52" y="188"/>
                    <a:pt x="52" y="188"/>
                    <a:pt x="52" y="188"/>
                  </a:cubicBezTo>
                  <a:cubicBezTo>
                    <a:pt x="93" y="188"/>
                    <a:pt x="93" y="188"/>
                    <a:pt x="93" y="188"/>
                  </a:cubicBezTo>
                  <a:cubicBezTo>
                    <a:pt x="93" y="224"/>
                    <a:pt x="93" y="224"/>
                    <a:pt x="93" y="224"/>
                  </a:cubicBezTo>
                  <a:cubicBezTo>
                    <a:pt x="329" y="224"/>
                    <a:pt x="329" y="224"/>
                    <a:pt x="329" y="224"/>
                  </a:cubicBezTo>
                  <a:cubicBezTo>
                    <a:pt x="329" y="186"/>
                    <a:pt x="329" y="186"/>
                    <a:pt x="329" y="186"/>
                  </a:cubicBezTo>
                  <a:cubicBezTo>
                    <a:pt x="370" y="186"/>
                    <a:pt x="370" y="186"/>
                    <a:pt x="370" y="186"/>
                  </a:cubicBezTo>
                  <a:cubicBezTo>
                    <a:pt x="370" y="224"/>
                    <a:pt x="370" y="224"/>
                    <a:pt x="370" y="224"/>
                  </a:cubicBezTo>
                  <a:cubicBezTo>
                    <a:pt x="408" y="224"/>
                    <a:pt x="408" y="224"/>
                    <a:pt x="408" y="224"/>
                  </a:cubicBezTo>
                  <a:cubicBezTo>
                    <a:pt x="408" y="94"/>
                    <a:pt x="408" y="94"/>
                    <a:pt x="408" y="94"/>
                  </a:cubicBezTo>
                  <a:cubicBezTo>
                    <a:pt x="408" y="94"/>
                    <a:pt x="410" y="58"/>
                    <a:pt x="382" y="58"/>
                  </a:cubicBezTo>
                  <a:close/>
                  <a:moveTo>
                    <a:pt x="170" y="24"/>
                  </a:moveTo>
                  <a:cubicBezTo>
                    <a:pt x="244" y="24"/>
                    <a:pt x="244" y="24"/>
                    <a:pt x="244" y="24"/>
                  </a:cubicBezTo>
                  <a:cubicBezTo>
                    <a:pt x="244" y="58"/>
                    <a:pt x="244" y="58"/>
                    <a:pt x="244" y="58"/>
                  </a:cubicBezTo>
                  <a:cubicBezTo>
                    <a:pt x="170" y="58"/>
                    <a:pt x="170" y="58"/>
                    <a:pt x="170" y="58"/>
                  </a:cubicBezTo>
                  <a:lnTo>
                    <a:pt x="17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p:cNvSpPr>
            <p:nvPr/>
          </p:nvSpPr>
          <p:spPr bwMode="auto">
            <a:xfrm>
              <a:off x="4292601" y="736600"/>
              <a:ext cx="1222375" cy="249238"/>
            </a:xfrm>
            <a:custGeom>
              <a:avLst/>
              <a:gdLst>
                <a:gd name="T0" fmla="*/ 619 w 770"/>
                <a:gd name="T1" fmla="*/ 60 h 157"/>
                <a:gd name="T2" fmla="*/ 619 w 770"/>
                <a:gd name="T3" fmla="*/ 0 h 157"/>
                <a:gd name="T4" fmla="*/ 167 w 770"/>
                <a:gd name="T5" fmla="*/ 0 h 157"/>
                <a:gd name="T6" fmla="*/ 167 w 770"/>
                <a:gd name="T7" fmla="*/ 64 h 157"/>
                <a:gd name="T8" fmla="*/ 88 w 770"/>
                <a:gd name="T9" fmla="*/ 64 h 157"/>
                <a:gd name="T10" fmla="*/ 88 w 770"/>
                <a:gd name="T11" fmla="*/ 0 h 157"/>
                <a:gd name="T12" fmla="*/ 0 w 770"/>
                <a:gd name="T13" fmla="*/ 0 h 157"/>
                <a:gd name="T14" fmla="*/ 0 w 770"/>
                <a:gd name="T15" fmla="*/ 157 h 157"/>
                <a:gd name="T16" fmla="*/ 770 w 770"/>
                <a:gd name="T17" fmla="*/ 157 h 157"/>
                <a:gd name="T18" fmla="*/ 770 w 770"/>
                <a:gd name="T19" fmla="*/ 0 h 157"/>
                <a:gd name="T20" fmla="*/ 697 w 770"/>
                <a:gd name="T21" fmla="*/ 0 h 157"/>
                <a:gd name="T22" fmla="*/ 697 w 770"/>
                <a:gd name="T23" fmla="*/ 60 h 157"/>
                <a:gd name="T24" fmla="*/ 619 w 770"/>
                <a:gd name="T25" fmla="*/ 6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157">
                  <a:moveTo>
                    <a:pt x="619" y="60"/>
                  </a:moveTo>
                  <a:lnTo>
                    <a:pt x="619" y="0"/>
                  </a:lnTo>
                  <a:lnTo>
                    <a:pt x="167" y="0"/>
                  </a:lnTo>
                  <a:lnTo>
                    <a:pt x="167" y="64"/>
                  </a:lnTo>
                  <a:lnTo>
                    <a:pt x="88" y="64"/>
                  </a:lnTo>
                  <a:lnTo>
                    <a:pt x="88" y="0"/>
                  </a:lnTo>
                  <a:lnTo>
                    <a:pt x="0" y="0"/>
                  </a:lnTo>
                  <a:lnTo>
                    <a:pt x="0" y="157"/>
                  </a:lnTo>
                  <a:lnTo>
                    <a:pt x="770" y="157"/>
                  </a:lnTo>
                  <a:lnTo>
                    <a:pt x="770" y="0"/>
                  </a:lnTo>
                  <a:lnTo>
                    <a:pt x="697" y="0"/>
                  </a:lnTo>
                  <a:lnTo>
                    <a:pt x="697" y="60"/>
                  </a:lnTo>
                  <a:lnTo>
                    <a:pt x="619"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4"/>
            <p:cNvSpPr>
              <a:spLocks noChangeArrowheads="1"/>
            </p:cNvSpPr>
            <p:nvPr/>
          </p:nvSpPr>
          <p:spPr bwMode="auto">
            <a:xfrm>
              <a:off x="4432301" y="690563"/>
              <a:ext cx="125413"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15"/>
            <p:cNvSpPr>
              <a:spLocks noChangeArrowheads="1"/>
            </p:cNvSpPr>
            <p:nvPr/>
          </p:nvSpPr>
          <p:spPr bwMode="auto">
            <a:xfrm>
              <a:off x="5275263" y="690563"/>
              <a:ext cx="12382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p:nvSpPr>
        <p:spPr>
          <a:xfrm>
            <a:off x="4842543" y="685699"/>
            <a:ext cx="3185042" cy="523220"/>
          </a:xfrm>
          <a:prstGeom prst="rect">
            <a:avLst/>
          </a:prstGeom>
        </p:spPr>
        <p:txBody>
          <a:bodyPr wrap="square">
            <a:spAutoFit/>
          </a:bodyPr>
          <a:lstStyle/>
          <a:p>
            <a:r>
              <a:rPr lang="en-US" sz="2800" dirty="0" smtClean="0">
                <a:solidFill>
                  <a:schemeClr val="accent1"/>
                </a:solidFill>
              </a:rPr>
              <a:t>Hovhannes Haik</a:t>
            </a:r>
            <a:endParaRPr lang="en-US" sz="2800" dirty="0">
              <a:solidFill>
                <a:schemeClr val="accent1"/>
              </a:solidFill>
            </a:endParaRPr>
          </a:p>
        </p:txBody>
      </p:sp>
      <p:sp>
        <p:nvSpPr>
          <p:cNvPr id="21" name="Rectangle 20"/>
          <p:cNvSpPr/>
          <p:nvPr/>
        </p:nvSpPr>
        <p:spPr>
          <a:xfrm>
            <a:off x="4864311" y="1025960"/>
            <a:ext cx="3071656" cy="369332"/>
          </a:xfrm>
          <a:prstGeom prst="rect">
            <a:avLst/>
          </a:prstGeom>
        </p:spPr>
        <p:txBody>
          <a:bodyPr wrap="square">
            <a:spAutoFit/>
          </a:bodyPr>
          <a:lstStyle/>
          <a:p>
            <a:r>
              <a:rPr lang="en-US" sz="1800" dirty="0" smtClean="0">
                <a:solidFill>
                  <a:schemeClr val="accent1"/>
                </a:solidFill>
              </a:rPr>
              <a:t>email@example.com</a:t>
            </a:r>
            <a:endParaRPr lang="en-US" sz="1800" dirty="0">
              <a:solidFill>
                <a:schemeClr val="accent1"/>
              </a:solidFill>
            </a:endParaRPr>
          </a:p>
        </p:txBody>
      </p:sp>
    </p:spTree>
    <p:extLst>
      <p:ext uri="{BB962C8B-B14F-4D97-AF65-F5344CB8AC3E}">
        <p14:creationId xmlns:p14="http://schemas.microsoft.com/office/powerpoint/2010/main" val="249884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51"/>
          <p:cNvSpPr/>
          <p:nvPr/>
        </p:nvSpPr>
        <p:spPr>
          <a:xfrm rot="5400000" flipH="1">
            <a:off x="626714" y="3312385"/>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0"/>
            <a:ext cx="397510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258953" y="2360327"/>
            <a:ext cx="1584195" cy="15841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982585" y="4071804"/>
            <a:ext cx="2009929" cy="523220"/>
          </a:xfrm>
          <a:prstGeom prst="rect">
            <a:avLst/>
          </a:prstGeom>
          <a:noFill/>
        </p:spPr>
        <p:txBody>
          <a:bodyPr wrap="square" rtlCol="0">
            <a:spAutoFit/>
          </a:bodyPr>
          <a:lstStyle/>
          <a:p>
            <a:pPr algn="ctr"/>
            <a:r>
              <a:rPr lang="fr-FR" sz="2800" dirty="0">
                <a:solidFill>
                  <a:schemeClr val="bg1"/>
                </a:solidFill>
              </a:rPr>
              <a:t>SKILLS</a:t>
            </a:r>
          </a:p>
        </p:txBody>
      </p:sp>
      <p:pic>
        <p:nvPicPr>
          <p:cNvPr id="41" name="Picture 40"/>
          <p:cNvPicPr>
            <a:picLocks noChangeAspect="1"/>
          </p:cNvPicPr>
          <p:nvPr/>
        </p:nvPicPr>
        <p:blipFill rotWithShape="1">
          <a:blip r:embed="rId2" cstate="print">
            <a:extLst>
              <a:ext uri="{28A0092B-C50C-407E-A947-70E740481C1C}">
                <a14:useLocalDpi xmlns:a14="http://schemas.microsoft.com/office/drawing/2010/main" val="0"/>
              </a:ext>
            </a:extLst>
          </a:blip>
          <a:srcRect l="55367" t="8181" r="14620" b="46833"/>
          <a:stretch/>
        </p:blipFill>
        <p:spPr>
          <a:xfrm>
            <a:off x="3400670" y="458125"/>
            <a:ext cx="1310084" cy="1310084"/>
          </a:xfrm>
          <a:prstGeom prst="ellipse">
            <a:avLst/>
          </a:prstGeom>
          <a:ln w="38100">
            <a:solidFill>
              <a:schemeClr val="accent2"/>
            </a:solidFill>
          </a:ln>
        </p:spPr>
      </p:pic>
      <p:sp>
        <p:nvSpPr>
          <p:cNvPr id="51" name="Freeform 50"/>
          <p:cNvSpPr/>
          <p:nvPr/>
        </p:nvSpPr>
        <p:spPr>
          <a:xfrm rot="16200000">
            <a:off x="8654300" y="3236186"/>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1527450" y="2628824"/>
            <a:ext cx="1047200" cy="1047200"/>
            <a:chOff x="4122964" y="3053252"/>
            <a:chExt cx="657225" cy="657225"/>
          </a:xfrm>
          <a:solidFill>
            <a:schemeClr val="bg1"/>
          </a:solidFill>
        </p:grpSpPr>
        <p:sp>
          <p:nvSpPr>
            <p:cNvPr id="23" name="Freeform 7"/>
            <p:cNvSpPr>
              <a:spLocks noEditPoints="1"/>
            </p:cNvSpPr>
            <p:nvPr/>
          </p:nvSpPr>
          <p:spPr bwMode="auto">
            <a:xfrm>
              <a:off x="4122964" y="3053252"/>
              <a:ext cx="657225" cy="657225"/>
            </a:xfrm>
            <a:custGeom>
              <a:avLst/>
              <a:gdLst>
                <a:gd name="T0" fmla="*/ 763 w 1242"/>
                <a:gd name="T1" fmla="*/ 13 h 1243"/>
                <a:gd name="T2" fmla="*/ 664 w 1242"/>
                <a:gd name="T3" fmla="*/ 76 h 1243"/>
                <a:gd name="T4" fmla="*/ 604 w 1242"/>
                <a:gd name="T5" fmla="*/ 151 h 1243"/>
                <a:gd name="T6" fmla="*/ 513 w 1242"/>
                <a:gd name="T7" fmla="*/ 164 h 1243"/>
                <a:gd name="T8" fmla="*/ 392 w 1242"/>
                <a:gd name="T9" fmla="*/ 42 h 1243"/>
                <a:gd name="T10" fmla="*/ 358 w 1242"/>
                <a:gd name="T11" fmla="*/ 54 h 1243"/>
                <a:gd name="T12" fmla="*/ 266 w 1242"/>
                <a:gd name="T13" fmla="*/ 104 h 1243"/>
                <a:gd name="T14" fmla="*/ 263 w 1242"/>
                <a:gd name="T15" fmla="*/ 207 h 1243"/>
                <a:gd name="T16" fmla="*/ 260 w 1242"/>
                <a:gd name="T17" fmla="*/ 319 h 1243"/>
                <a:gd name="T18" fmla="*/ 213 w 1242"/>
                <a:gd name="T19" fmla="*/ 385 h 1243"/>
                <a:gd name="T20" fmla="*/ 46 w 1242"/>
                <a:gd name="T21" fmla="*/ 371 h 1243"/>
                <a:gd name="T22" fmla="*/ 7 w 1242"/>
                <a:gd name="T23" fmla="*/ 498 h 1243"/>
                <a:gd name="T24" fmla="*/ 149 w 1242"/>
                <a:gd name="T25" fmla="*/ 638 h 1243"/>
                <a:gd name="T26" fmla="*/ 162 w 1242"/>
                <a:gd name="T27" fmla="*/ 732 h 1243"/>
                <a:gd name="T28" fmla="*/ 40 w 1242"/>
                <a:gd name="T29" fmla="*/ 856 h 1243"/>
                <a:gd name="T30" fmla="*/ 134 w 1242"/>
                <a:gd name="T31" fmla="*/ 1017 h 1243"/>
                <a:gd name="T32" fmla="*/ 282 w 1242"/>
                <a:gd name="T33" fmla="*/ 949 h 1243"/>
                <a:gd name="T34" fmla="*/ 344 w 1242"/>
                <a:gd name="T35" fmla="*/ 1004 h 1243"/>
                <a:gd name="T36" fmla="*/ 398 w 1242"/>
                <a:gd name="T37" fmla="*/ 1037 h 1243"/>
                <a:gd name="T38" fmla="*/ 405 w 1242"/>
                <a:gd name="T39" fmla="*/ 1209 h 1243"/>
                <a:gd name="T40" fmla="*/ 476 w 1242"/>
                <a:gd name="T41" fmla="*/ 1229 h 1243"/>
                <a:gd name="T42" fmla="*/ 585 w 1242"/>
                <a:gd name="T43" fmla="*/ 1167 h 1243"/>
                <a:gd name="T44" fmla="*/ 637 w 1242"/>
                <a:gd name="T45" fmla="*/ 1091 h 1243"/>
                <a:gd name="T46" fmla="*/ 730 w 1242"/>
                <a:gd name="T47" fmla="*/ 1078 h 1243"/>
                <a:gd name="T48" fmla="*/ 760 w 1242"/>
                <a:gd name="T49" fmla="*/ 1071 h 1243"/>
                <a:gd name="T50" fmla="*/ 870 w 1242"/>
                <a:gd name="T51" fmla="*/ 1196 h 1243"/>
                <a:gd name="T52" fmla="*/ 936 w 1242"/>
                <a:gd name="T53" fmla="*/ 1163 h 1243"/>
                <a:gd name="T54" fmla="*/ 983 w 1242"/>
                <a:gd name="T55" fmla="*/ 1032 h 1243"/>
                <a:gd name="T56" fmla="*/ 982 w 1242"/>
                <a:gd name="T57" fmla="*/ 925 h 1243"/>
                <a:gd name="T58" fmla="*/ 1020 w 1242"/>
                <a:gd name="T59" fmla="*/ 867 h 1243"/>
                <a:gd name="T60" fmla="*/ 1033 w 1242"/>
                <a:gd name="T61" fmla="*/ 846 h 1243"/>
                <a:gd name="T62" fmla="*/ 1207 w 1242"/>
                <a:gd name="T63" fmla="*/ 839 h 1243"/>
                <a:gd name="T64" fmla="*/ 1225 w 1242"/>
                <a:gd name="T65" fmla="*/ 783 h 1243"/>
                <a:gd name="T66" fmla="*/ 1237 w 1242"/>
                <a:gd name="T67" fmla="*/ 727 h 1243"/>
                <a:gd name="T68" fmla="*/ 1091 w 1242"/>
                <a:gd name="T69" fmla="*/ 633 h 1243"/>
                <a:gd name="T70" fmla="*/ 1082 w 1242"/>
                <a:gd name="T71" fmla="*/ 540 h 1243"/>
                <a:gd name="T72" fmla="*/ 1137 w 1242"/>
                <a:gd name="T73" fmla="*/ 441 h 1243"/>
                <a:gd name="T74" fmla="*/ 1186 w 1242"/>
                <a:gd name="T75" fmla="*/ 349 h 1243"/>
                <a:gd name="T76" fmla="*/ 1033 w 1242"/>
                <a:gd name="T77" fmla="*/ 265 h 1243"/>
                <a:gd name="T78" fmla="*/ 921 w 1242"/>
                <a:gd name="T79" fmla="*/ 260 h 1243"/>
                <a:gd name="T80" fmla="*/ 858 w 1242"/>
                <a:gd name="T81" fmla="*/ 216 h 1243"/>
                <a:gd name="T82" fmla="*/ 874 w 1242"/>
                <a:gd name="T83" fmla="*/ 49 h 1243"/>
                <a:gd name="T84" fmla="*/ 792 w 1242"/>
                <a:gd name="T85" fmla="*/ 20 h 1243"/>
                <a:gd name="T86" fmla="*/ 414 w 1242"/>
                <a:gd name="T87" fmla="*/ 714 h 1243"/>
                <a:gd name="T88" fmla="*/ 397 w 1242"/>
                <a:gd name="T89" fmla="*/ 583 h 1243"/>
                <a:gd name="T90" fmla="*/ 428 w 1242"/>
                <a:gd name="T91" fmla="*/ 498 h 1243"/>
                <a:gd name="T92" fmla="*/ 510 w 1242"/>
                <a:gd name="T93" fmla="*/ 421 h 1243"/>
                <a:gd name="T94" fmla="*/ 615 w 1242"/>
                <a:gd name="T95" fmla="*/ 391 h 1243"/>
                <a:gd name="T96" fmla="*/ 704 w 1242"/>
                <a:gd name="T97" fmla="*/ 405 h 1243"/>
                <a:gd name="T98" fmla="*/ 811 w 1242"/>
                <a:gd name="T99" fmla="*/ 486 h 1243"/>
                <a:gd name="T100" fmla="*/ 848 w 1242"/>
                <a:gd name="T101" fmla="*/ 569 h 1243"/>
                <a:gd name="T102" fmla="*/ 845 w 1242"/>
                <a:gd name="T103" fmla="*/ 679 h 1243"/>
                <a:gd name="T104" fmla="*/ 793 w 1242"/>
                <a:gd name="T105" fmla="*/ 777 h 1243"/>
                <a:gd name="T106" fmla="*/ 719 w 1242"/>
                <a:gd name="T107" fmla="*/ 829 h 1243"/>
                <a:gd name="T108" fmla="*/ 588 w 1242"/>
                <a:gd name="T109" fmla="*/ 846 h 1243"/>
                <a:gd name="T110" fmla="*/ 502 w 1242"/>
                <a:gd name="T111" fmla="*/ 814 h 1243"/>
                <a:gd name="T112" fmla="*/ 425 w 1242"/>
                <a:gd name="T113" fmla="*/ 73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2" h="1243">
                  <a:moveTo>
                    <a:pt x="782" y="19"/>
                  </a:moveTo>
                  <a:lnTo>
                    <a:pt x="772" y="15"/>
                  </a:lnTo>
                  <a:lnTo>
                    <a:pt x="763" y="13"/>
                  </a:lnTo>
                  <a:lnTo>
                    <a:pt x="729" y="6"/>
                  </a:lnTo>
                  <a:lnTo>
                    <a:pt x="694" y="0"/>
                  </a:lnTo>
                  <a:lnTo>
                    <a:pt x="664" y="76"/>
                  </a:lnTo>
                  <a:lnTo>
                    <a:pt x="638" y="151"/>
                  </a:lnTo>
                  <a:lnTo>
                    <a:pt x="611" y="151"/>
                  </a:lnTo>
                  <a:lnTo>
                    <a:pt x="604" y="151"/>
                  </a:lnTo>
                  <a:lnTo>
                    <a:pt x="571" y="154"/>
                  </a:lnTo>
                  <a:lnTo>
                    <a:pt x="539" y="158"/>
                  </a:lnTo>
                  <a:lnTo>
                    <a:pt x="513" y="164"/>
                  </a:lnTo>
                  <a:lnTo>
                    <a:pt x="487" y="173"/>
                  </a:lnTo>
                  <a:lnTo>
                    <a:pt x="440" y="107"/>
                  </a:lnTo>
                  <a:lnTo>
                    <a:pt x="392" y="42"/>
                  </a:lnTo>
                  <a:lnTo>
                    <a:pt x="391" y="41"/>
                  </a:lnTo>
                  <a:lnTo>
                    <a:pt x="374" y="46"/>
                  </a:lnTo>
                  <a:lnTo>
                    <a:pt x="358" y="54"/>
                  </a:lnTo>
                  <a:lnTo>
                    <a:pt x="331" y="66"/>
                  </a:lnTo>
                  <a:lnTo>
                    <a:pt x="305" y="82"/>
                  </a:lnTo>
                  <a:lnTo>
                    <a:pt x="266" y="104"/>
                  </a:lnTo>
                  <a:lnTo>
                    <a:pt x="230" y="134"/>
                  </a:lnTo>
                  <a:lnTo>
                    <a:pt x="230" y="135"/>
                  </a:lnTo>
                  <a:lnTo>
                    <a:pt x="263" y="207"/>
                  </a:lnTo>
                  <a:lnTo>
                    <a:pt x="298" y="279"/>
                  </a:lnTo>
                  <a:lnTo>
                    <a:pt x="277" y="299"/>
                  </a:lnTo>
                  <a:lnTo>
                    <a:pt x="260" y="319"/>
                  </a:lnTo>
                  <a:lnTo>
                    <a:pt x="239" y="345"/>
                  </a:lnTo>
                  <a:lnTo>
                    <a:pt x="220" y="374"/>
                  </a:lnTo>
                  <a:lnTo>
                    <a:pt x="213" y="385"/>
                  </a:lnTo>
                  <a:lnTo>
                    <a:pt x="207" y="398"/>
                  </a:lnTo>
                  <a:lnTo>
                    <a:pt x="126" y="384"/>
                  </a:lnTo>
                  <a:lnTo>
                    <a:pt x="46" y="371"/>
                  </a:lnTo>
                  <a:lnTo>
                    <a:pt x="32" y="405"/>
                  </a:lnTo>
                  <a:lnTo>
                    <a:pt x="19" y="442"/>
                  </a:lnTo>
                  <a:lnTo>
                    <a:pt x="7" y="498"/>
                  </a:lnTo>
                  <a:lnTo>
                    <a:pt x="0" y="553"/>
                  </a:lnTo>
                  <a:lnTo>
                    <a:pt x="149" y="610"/>
                  </a:lnTo>
                  <a:lnTo>
                    <a:pt x="149" y="638"/>
                  </a:lnTo>
                  <a:lnTo>
                    <a:pt x="151" y="669"/>
                  </a:lnTo>
                  <a:lnTo>
                    <a:pt x="157" y="704"/>
                  </a:lnTo>
                  <a:lnTo>
                    <a:pt x="162" y="732"/>
                  </a:lnTo>
                  <a:lnTo>
                    <a:pt x="171" y="761"/>
                  </a:lnTo>
                  <a:lnTo>
                    <a:pt x="105" y="807"/>
                  </a:lnTo>
                  <a:lnTo>
                    <a:pt x="40" y="856"/>
                  </a:lnTo>
                  <a:lnTo>
                    <a:pt x="59" y="898"/>
                  </a:lnTo>
                  <a:lnTo>
                    <a:pt x="106" y="978"/>
                  </a:lnTo>
                  <a:lnTo>
                    <a:pt x="134" y="1017"/>
                  </a:lnTo>
                  <a:lnTo>
                    <a:pt x="137" y="1017"/>
                  </a:lnTo>
                  <a:lnTo>
                    <a:pt x="208" y="982"/>
                  </a:lnTo>
                  <a:lnTo>
                    <a:pt x="282" y="949"/>
                  </a:lnTo>
                  <a:lnTo>
                    <a:pt x="299" y="965"/>
                  </a:lnTo>
                  <a:lnTo>
                    <a:pt x="316" y="982"/>
                  </a:lnTo>
                  <a:lnTo>
                    <a:pt x="344" y="1004"/>
                  </a:lnTo>
                  <a:lnTo>
                    <a:pt x="378" y="1024"/>
                  </a:lnTo>
                  <a:lnTo>
                    <a:pt x="387" y="1030"/>
                  </a:lnTo>
                  <a:lnTo>
                    <a:pt x="398" y="1037"/>
                  </a:lnTo>
                  <a:lnTo>
                    <a:pt x="385" y="1116"/>
                  </a:lnTo>
                  <a:lnTo>
                    <a:pt x="374" y="1196"/>
                  </a:lnTo>
                  <a:lnTo>
                    <a:pt x="405" y="1209"/>
                  </a:lnTo>
                  <a:lnTo>
                    <a:pt x="438" y="1219"/>
                  </a:lnTo>
                  <a:lnTo>
                    <a:pt x="450" y="1223"/>
                  </a:lnTo>
                  <a:lnTo>
                    <a:pt x="476" y="1229"/>
                  </a:lnTo>
                  <a:lnTo>
                    <a:pt x="516" y="1238"/>
                  </a:lnTo>
                  <a:lnTo>
                    <a:pt x="553" y="1243"/>
                  </a:lnTo>
                  <a:lnTo>
                    <a:pt x="585" y="1167"/>
                  </a:lnTo>
                  <a:lnTo>
                    <a:pt x="611" y="1091"/>
                  </a:lnTo>
                  <a:lnTo>
                    <a:pt x="634" y="1091"/>
                  </a:lnTo>
                  <a:lnTo>
                    <a:pt x="637" y="1091"/>
                  </a:lnTo>
                  <a:lnTo>
                    <a:pt x="670" y="1090"/>
                  </a:lnTo>
                  <a:lnTo>
                    <a:pt x="701" y="1086"/>
                  </a:lnTo>
                  <a:lnTo>
                    <a:pt x="730" y="1078"/>
                  </a:lnTo>
                  <a:lnTo>
                    <a:pt x="759" y="1070"/>
                  </a:lnTo>
                  <a:lnTo>
                    <a:pt x="759" y="1071"/>
                  </a:lnTo>
                  <a:lnTo>
                    <a:pt x="760" y="1071"/>
                  </a:lnTo>
                  <a:lnTo>
                    <a:pt x="808" y="1137"/>
                  </a:lnTo>
                  <a:lnTo>
                    <a:pt x="855" y="1203"/>
                  </a:lnTo>
                  <a:lnTo>
                    <a:pt x="870" y="1196"/>
                  </a:lnTo>
                  <a:lnTo>
                    <a:pt x="881" y="1190"/>
                  </a:lnTo>
                  <a:lnTo>
                    <a:pt x="910" y="1177"/>
                  </a:lnTo>
                  <a:lnTo>
                    <a:pt x="936" y="1163"/>
                  </a:lnTo>
                  <a:lnTo>
                    <a:pt x="977" y="1137"/>
                  </a:lnTo>
                  <a:lnTo>
                    <a:pt x="1016" y="1106"/>
                  </a:lnTo>
                  <a:lnTo>
                    <a:pt x="983" y="1032"/>
                  </a:lnTo>
                  <a:lnTo>
                    <a:pt x="949" y="959"/>
                  </a:lnTo>
                  <a:lnTo>
                    <a:pt x="964" y="942"/>
                  </a:lnTo>
                  <a:lnTo>
                    <a:pt x="982" y="925"/>
                  </a:lnTo>
                  <a:lnTo>
                    <a:pt x="1002" y="898"/>
                  </a:lnTo>
                  <a:lnTo>
                    <a:pt x="1019" y="870"/>
                  </a:lnTo>
                  <a:lnTo>
                    <a:pt x="1020" y="867"/>
                  </a:lnTo>
                  <a:lnTo>
                    <a:pt x="1022" y="864"/>
                  </a:lnTo>
                  <a:lnTo>
                    <a:pt x="1028" y="856"/>
                  </a:lnTo>
                  <a:lnTo>
                    <a:pt x="1033" y="846"/>
                  </a:lnTo>
                  <a:lnTo>
                    <a:pt x="1114" y="859"/>
                  </a:lnTo>
                  <a:lnTo>
                    <a:pt x="1194" y="873"/>
                  </a:lnTo>
                  <a:lnTo>
                    <a:pt x="1207" y="839"/>
                  </a:lnTo>
                  <a:lnTo>
                    <a:pt x="1219" y="801"/>
                  </a:lnTo>
                  <a:lnTo>
                    <a:pt x="1222" y="793"/>
                  </a:lnTo>
                  <a:lnTo>
                    <a:pt x="1225" y="783"/>
                  </a:lnTo>
                  <a:lnTo>
                    <a:pt x="1226" y="774"/>
                  </a:lnTo>
                  <a:lnTo>
                    <a:pt x="1230" y="764"/>
                  </a:lnTo>
                  <a:lnTo>
                    <a:pt x="1237" y="727"/>
                  </a:lnTo>
                  <a:lnTo>
                    <a:pt x="1242" y="691"/>
                  </a:lnTo>
                  <a:lnTo>
                    <a:pt x="1166" y="661"/>
                  </a:lnTo>
                  <a:lnTo>
                    <a:pt x="1091" y="633"/>
                  </a:lnTo>
                  <a:lnTo>
                    <a:pt x="1091" y="610"/>
                  </a:lnTo>
                  <a:lnTo>
                    <a:pt x="1089" y="575"/>
                  </a:lnTo>
                  <a:lnTo>
                    <a:pt x="1082" y="540"/>
                  </a:lnTo>
                  <a:lnTo>
                    <a:pt x="1078" y="514"/>
                  </a:lnTo>
                  <a:lnTo>
                    <a:pt x="1071" y="488"/>
                  </a:lnTo>
                  <a:lnTo>
                    <a:pt x="1137" y="441"/>
                  </a:lnTo>
                  <a:lnTo>
                    <a:pt x="1202" y="392"/>
                  </a:lnTo>
                  <a:lnTo>
                    <a:pt x="1203" y="392"/>
                  </a:lnTo>
                  <a:lnTo>
                    <a:pt x="1186" y="349"/>
                  </a:lnTo>
                  <a:lnTo>
                    <a:pt x="1138" y="269"/>
                  </a:lnTo>
                  <a:lnTo>
                    <a:pt x="1108" y="231"/>
                  </a:lnTo>
                  <a:lnTo>
                    <a:pt x="1033" y="265"/>
                  </a:lnTo>
                  <a:lnTo>
                    <a:pt x="962" y="299"/>
                  </a:lnTo>
                  <a:lnTo>
                    <a:pt x="941" y="279"/>
                  </a:lnTo>
                  <a:lnTo>
                    <a:pt x="921" y="260"/>
                  </a:lnTo>
                  <a:lnTo>
                    <a:pt x="895" y="240"/>
                  </a:lnTo>
                  <a:lnTo>
                    <a:pt x="868" y="224"/>
                  </a:lnTo>
                  <a:lnTo>
                    <a:pt x="858" y="216"/>
                  </a:lnTo>
                  <a:lnTo>
                    <a:pt x="849" y="210"/>
                  </a:lnTo>
                  <a:lnTo>
                    <a:pt x="861" y="130"/>
                  </a:lnTo>
                  <a:lnTo>
                    <a:pt x="874" y="49"/>
                  </a:lnTo>
                  <a:lnTo>
                    <a:pt x="838" y="35"/>
                  </a:lnTo>
                  <a:lnTo>
                    <a:pt x="801" y="23"/>
                  </a:lnTo>
                  <a:lnTo>
                    <a:pt x="792" y="20"/>
                  </a:lnTo>
                  <a:lnTo>
                    <a:pt x="782" y="19"/>
                  </a:lnTo>
                  <a:close/>
                  <a:moveTo>
                    <a:pt x="425" y="735"/>
                  </a:moveTo>
                  <a:lnTo>
                    <a:pt x="414" y="714"/>
                  </a:lnTo>
                  <a:lnTo>
                    <a:pt x="400" y="672"/>
                  </a:lnTo>
                  <a:lnTo>
                    <a:pt x="394" y="628"/>
                  </a:lnTo>
                  <a:lnTo>
                    <a:pt x="397" y="583"/>
                  </a:lnTo>
                  <a:lnTo>
                    <a:pt x="402" y="560"/>
                  </a:lnTo>
                  <a:lnTo>
                    <a:pt x="408" y="539"/>
                  </a:lnTo>
                  <a:lnTo>
                    <a:pt x="428" y="498"/>
                  </a:lnTo>
                  <a:lnTo>
                    <a:pt x="456" y="463"/>
                  </a:lnTo>
                  <a:lnTo>
                    <a:pt x="490" y="434"/>
                  </a:lnTo>
                  <a:lnTo>
                    <a:pt x="510" y="421"/>
                  </a:lnTo>
                  <a:lnTo>
                    <a:pt x="530" y="411"/>
                  </a:lnTo>
                  <a:lnTo>
                    <a:pt x="572" y="397"/>
                  </a:lnTo>
                  <a:lnTo>
                    <a:pt x="615" y="391"/>
                  </a:lnTo>
                  <a:lnTo>
                    <a:pt x="660" y="394"/>
                  </a:lnTo>
                  <a:lnTo>
                    <a:pt x="683" y="398"/>
                  </a:lnTo>
                  <a:lnTo>
                    <a:pt x="704" y="405"/>
                  </a:lnTo>
                  <a:lnTo>
                    <a:pt x="746" y="425"/>
                  </a:lnTo>
                  <a:lnTo>
                    <a:pt x="780" y="451"/>
                  </a:lnTo>
                  <a:lnTo>
                    <a:pt x="811" y="486"/>
                  </a:lnTo>
                  <a:lnTo>
                    <a:pt x="822" y="506"/>
                  </a:lnTo>
                  <a:lnTo>
                    <a:pt x="834" y="526"/>
                  </a:lnTo>
                  <a:lnTo>
                    <a:pt x="848" y="569"/>
                  </a:lnTo>
                  <a:lnTo>
                    <a:pt x="854" y="612"/>
                  </a:lnTo>
                  <a:lnTo>
                    <a:pt x="851" y="656"/>
                  </a:lnTo>
                  <a:lnTo>
                    <a:pt x="845" y="679"/>
                  </a:lnTo>
                  <a:lnTo>
                    <a:pt x="839" y="702"/>
                  </a:lnTo>
                  <a:lnTo>
                    <a:pt x="819" y="742"/>
                  </a:lnTo>
                  <a:lnTo>
                    <a:pt x="793" y="777"/>
                  </a:lnTo>
                  <a:lnTo>
                    <a:pt x="759" y="806"/>
                  </a:lnTo>
                  <a:lnTo>
                    <a:pt x="740" y="817"/>
                  </a:lnTo>
                  <a:lnTo>
                    <a:pt x="719" y="829"/>
                  </a:lnTo>
                  <a:lnTo>
                    <a:pt x="676" y="843"/>
                  </a:lnTo>
                  <a:lnTo>
                    <a:pt x="631" y="849"/>
                  </a:lnTo>
                  <a:lnTo>
                    <a:pt x="588" y="846"/>
                  </a:lnTo>
                  <a:lnTo>
                    <a:pt x="565" y="840"/>
                  </a:lnTo>
                  <a:lnTo>
                    <a:pt x="543" y="834"/>
                  </a:lnTo>
                  <a:lnTo>
                    <a:pt x="502" y="814"/>
                  </a:lnTo>
                  <a:lnTo>
                    <a:pt x="467" y="788"/>
                  </a:lnTo>
                  <a:lnTo>
                    <a:pt x="437" y="754"/>
                  </a:lnTo>
                  <a:lnTo>
                    <a:pt x="425" y="7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8"/>
            <p:cNvSpPr>
              <a:spLocks noEditPoints="1"/>
            </p:cNvSpPr>
            <p:nvPr/>
          </p:nvSpPr>
          <p:spPr bwMode="auto">
            <a:xfrm>
              <a:off x="4349977" y="3277090"/>
              <a:ext cx="209550" cy="207963"/>
            </a:xfrm>
            <a:custGeom>
              <a:avLst/>
              <a:gdLst>
                <a:gd name="T0" fmla="*/ 3 w 396"/>
                <a:gd name="T1" fmla="*/ 167 h 395"/>
                <a:gd name="T2" fmla="*/ 5 w 396"/>
                <a:gd name="T3" fmla="*/ 243 h 395"/>
                <a:gd name="T4" fmla="*/ 26 w 396"/>
                <a:gd name="T5" fmla="*/ 296 h 395"/>
                <a:gd name="T6" fmla="*/ 39 w 396"/>
                <a:gd name="T7" fmla="*/ 313 h 395"/>
                <a:gd name="T8" fmla="*/ 110 w 396"/>
                <a:gd name="T9" fmla="*/ 375 h 395"/>
                <a:gd name="T10" fmla="*/ 166 w 396"/>
                <a:gd name="T11" fmla="*/ 392 h 395"/>
                <a:gd name="T12" fmla="*/ 242 w 396"/>
                <a:gd name="T13" fmla="*/ 389 h 395"/>
                <a:gd name="T14" fmla="*/ 296 w 396"/>
                <a:gd name="T15" fmla="*/ 368 h 395"/>
                <a:gd name="T16" fmla="*/ 342 w 396"/>
                <a:gd name="T17" fmla="*/ 332 h 395"/>
                <a:gd name="T18" fmla="*/ 388 w 396"/>
                <a:gd name="T19" fmla="*/ 250 h 395"/>
                <a:gd name="T20" fmla="*/ 393 w 396"/>
                <a:gd name="T21" fmla="*/ 229 h 395"/>
                <a:gd name="T22" fmla="*/ 390 w 396"/>
                <a:gd name="T23" fmla="*/ 154 h 395"/>
                <a:gd name="T24" fmla="*/ 367 w 396"/>
                <a:gd name="T25" fmla="*/ 101 h 395"/>
                <a:gd name="T26" fmla="*/ 332 w 396"/>
                <a:gd name="T27" fmla="*/ 54 h 395"/>
                <a:gd name="T28" fmla="*/ 268 w 396"/>
                <a:gd name="T29" fmla="*/ 15 h 395"/>
                <a:gd name="T30" fmla="*/ 229 w 396"/>
                <a:gd name="T31" fmla="*/ 3 h 395"/>
                <a:gd name="T32" fmla="*/ 153 w 396"/>
                <a:gd name="T33" fmla="*/ 6 h 395"/>
                <a:gd name="T34" fmla="*/ 99 w 396"/>
                <a:gd name="T35" fmla="*/ 28 h 395"/>
                <a:gd name="T36" fmla="*/ 52 w 396"/>
                <a:gd name="T37" fmla="*/ 64 h 395"/>
                <a:gd name="T38" fmla="*/ 15 w 396"/>
                <a:gd name="T39" fmla="*/ 128 h 395"/>
                <a:gd name="T40" fmla="*/ 124 w 396"/>
                <a:gd name="T41" fmla="*/ 72 h 395"/>
                <a:gd name="T42" fmla="*/ 207 w 396"/>
                <a:gd name="T43" fmla="*/ 51 h 395"/>
                <a:gd name="T44" fmla="*/ 263 w 396"/>
                <a:gd name="T45" fmla="*/ 65 h 395"/>
                <a:gd name="T46" fmla="*/ 325 w 396"/>
                <a:gd name="T47" fmla="*/ 125 h 395"/>
                <a:gd name="T48" fmla="*/ 347 w 396"/>
                <a:gd name="T49" fmla="*/ 207 h 395"/>
                <a:gd name="T50" fmla="*/ 331 w 396"/>
                <a:gd name="T51" fmla="*/ 265 h 395"/>
                <a:gd name="T52" fmla="*/ 272 w 396"/>
                <a:gd name="T53" fmla="*/ 325 h 395"/>
                <a:gd name="T54" fmla="*/ 245 w 396"/>
                <a:gd name="T55" fmla="*/ 339 h 395"/>
                <a:gd name="T56" fmla="*/ 160 w 396"/>
                <a:gd name="T57" fmla="*/ 339 h 395"/>
                <a:gd name="T58" fmla="*/ 87 w 396"/>
                <a:gd name="T59" fmla="*/ 296 h 395"/>
                <a:gd name="T60" fmla="*/ 58 w 396"/>
                <a:gd name="T61" fmla="*/ 244 h 395"/>
                <a:gd name="T62" fmla="*/ 55 w 396"/>
                <a:gd name="T63" fmla="*/ 160 h 395"/>
                <a:gd name="T64" fmla="*/ 99 w 396"/>
                <a:gd name="T65" fmla="*/ 8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395">
                  <a:moveTo>
                    <a:pt x="9" y="148"/>
                  </a:moveTo>
                  <a:lnTo>
                    <a:pt x="3" y="167"/>
                  </a:lnTo>
                  <a:lnTo>
                    <a:pt x="0" y="206"/>
                  </a:lnTo>
                  <a:lnTo>
                    <a:pt x="5" y="243"/>
                  </a:lnTo>
                  <a:lnTo>
                    <a:pt x="16" y="279"/>
                  </a:lnTo>
                  <a:lnTo>
                    <a:pt x="26" y="296"/>
                  </a:lnTo>
                  <a:lnTo>
                    <a:pt x="28" y="296"/>
                  </a:lnTo>
                  <a:lnTo>
                    <a:pt x="39" y="313"/>
                  </a:lnTo>
                  <a:lnTo>
                    <a:pt x="64" y="342"/>
                  </a:lnTo>
                  <a:lnTo>
                    <a:pt x="110" y="375"/>
                  </a:lnTo>
                  <a:lnTo>
                    <a:pt x="147" y="388"/>
                  </a:lnTo>
                  <a:lnTo>
                    <a:pt x="166" y="392"/>
                  </a:lnTo>
                  <a:lnTo>
                    <a:pt x="204" y="395"/>
                  </a:lnTo>
                  <a:lnTo>
                    <a:pt x="242" y="389"/>
                  </a:lnTo>
                  <a:lnTo>
                    <a:pt x="278" y="378"/>
                  </a:lnTo>
                  <a:lnTo>
                    <a:pt x="296" y="368"/>
                  </a:lnTo>
                  <a:lnTo>
                    <a:pt x="314" y="358"/>
                  </a:lnTo>
                  <a:lnTo>
                    <a:pt x="342" y="332"/>
                  </a:lnTo>
                  <a:lnTo>
                    <a:pt x="375" y="286"/>
                  </a:lnTo>
                  <a:lnTo>
                    <a:pt x="388" y="250"/>
                  </a:lnTo>
                  <a:lnTo>
                    <a:pt x="388" y="247"/>
                  </a:lnTo>
                  <a:lnTo>
                    <a:pt x="393" y="229"/>
                  </a:lnTo>
                  <a:lnTo>
                    <a:pt x="396" y="190"/>
                  </a:lnTo>
                  <a:lnTo>
                    <a:pt x="390" y="154"/>
                  </a:lnTo>
                  <a:lnTo>
                    <a:pt x="377" y="118"/>
                  </a:lnTo>
                  <a:lnTo>
                    <a:pt x="367" y="101"/>
                  </a:lnTo>
                  <a:lnTo>
                    <a:pt x="357" y="84"/>
                  </a:lnTo>
                  <a:lnTo>
                    <a:pt x="332" y="54"/>
                  </a:lnTo>
                  <a:lnTo>
                    <a:pt x="302" y="31"/>
                  </a:lnTo>
                  <a:lnTo>
                    <a:pt x="268" y="15"/>
                  </a:lnTo>
                  <a:lnTo>
                    <a:pt x="249" y="9"/>
                  </a:lnTo>
                  <a:lnTo>
                    <a:pt x="229" y="3"/>
                  </a:lnTo>
                  <a:lnTo>
                    <a:pt x="190" y="0"/>
                  </a:lnTo>
                  <a:lnTo>
                    <a:pt x="153" y="6"/>
                  </a:lnTo>
                  <a:lnTo>
                    <a:pt x="117" y="18"/>
                  </a:lnTo>
                  <a:lnTo>
                    <a:pt x="99" y="28"/>
                  </a:lnTo>
                  <a:lnTo>
                    <a:pt x="82" y="38"/>
                  </a:lnTo>
                  <a:lnTo>
                    <a:pt x="52" y="64"/>
                  </a:lnTo>
                  <a:lnTo>
                    <a:pt x="30" y="94"/>
                  </a:lnTo>
                  <a:lnTo>
                    <a:pt x="15" y="128"/>
                  </a:lnTo>
                  <a:lnTo>
                    <a:pt x="9" y="148"/>
                  </a:lnTo>
                  <a:close/>
                  <a:moveTo>
                    <a:pt x="124" y="72"/>
                  </a:moveTo>
                  <a:lnTo>
                    <a:pt x="151" y="58"/>
                  </a:lnTo>
                  <a:lnTo>
                    <a:pt x="207" y="51"/>
                  </a:lnTo>
                  <a:lnTo>
                    <a:pt x="235" y="56"/>
                  </a:lnTo>
                  <a:lnTo>
                    <a:pt x="263" y="65"/>
                  </a:lnTo>
                  <a:lnTo>
                    <a:pt x="308" y="99"/>
                  </a:lnTo>
                  <a:lnTo>
                    <a:pt x="325" y="125"/>
                  </a:lnTo>
                  <a:lnTo>
                    <a:pt x="339" y="151"/>
                  </a:lnTo>
                  <a:lnTo>
                    <a:pt x="347" y="207"/>
                  </a:lnTo>
                  <a:lnTo>
                    <a:pt x="341" y="236"/>
                  </a:lnTo>
                  <a:lnTo>
                    <a:pt x="331" y="265"/>
                  </a:lnTo>
                  <a:lnTo>
                    <a:pt x="296" y="309"/>
                  </a:lnTo>
                  <a:lnTo>
                    <a:pt x="272" y="325"/>
                  </a:lnTo>
                  <a:lnTo>
                    <a:pt x="272" y="326"/>
                  </a:lnTo>
                  <a:lnTo>
                    <a:pt x="245" y="339"/>
                  </a:lnTo>
                  <a:lnTo>
                    <a:pt x="189" y="346"/>
                  </a:lnTo>
                  <a:lnTo>
                    <a:pt x="160" y="339"/>
                  </a:lnTo>
                  <a:lnTo>
                    <a:pt x="131" y="331"/>
                  </a:lnTo>
                  <a:lnTo>
                    <a:pt x="87" y="296"/>
                  </a:lnTo>
                  <a:lnTo>
                    <a:pt x="71" y="270"/>
                  </a:lnTo>
                  <a:lnTo>
                    <a:pt x="58" y="244"/>
                  </a:lnTo>
                  <a:lnTo>
                    <a:pt x="49" y="190"/>
                  </a:lnTo>
                  <a:lnTo>
                    <a:pt x="55" y="160"/>
                  </a:lnTo>
                  <a:lnTo>
                    <a:pt x="65" y="132"/>
                  </a:lnTo>
                  <a:lnTo>
                    <a:pt x="99" y="88"/>
                  </a:lnTo>
                  <a:lnTo>
                    <a:pt x="12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p:cNvSpPr/>
          <p:nvPr/>
        </p:nvSpPr>
        <p:spPr>
          <a:xfrm>
            <a:off x="4842543" y="1534773"/>
            <a:ext cx="6785803" cy="830997"/>
          </a:xfrm>
          <a:prstGeom prst="rect">
            <a:avLst/>
          </a:prstGeom>
        </p:spPr>
        <p:txBody>
          <a:bodyPr wrap="square">
            <a:spAutoFit/>
          </a:bodyPr>
          <a:lstStyle/>
          <a:p>
            <a:r>
              <a:rPr lang="en-US" sz="1600" dirty="0">
                <a:solidFill>
                  <a:schemeClr val="accent1"/>
                </a:solidFill>
              </a:rPr>
              <a:t>Morbi mauris metus, auctor ac varius ac, pulvinar pharetra sem. Suspendisse quis fringilla sem. Vestibulum ut lacus erat. Etiam scelerisque mi in convallis facilisis. Fusce mattis ex quis cursus </a:t>
            </a:r>
            <a:r>
              <a:rPr lang="en-US" sz="1600" dirty="0" smtClean="0">
                <a:solidFill>
                  <a:schemeClr val="accent1"/>
                </a:solidFill>
              </a:rPr>
              <a:t>dignissim:</a:t>
            </a:r>
            <a:endParaRPr lang="en-US" sz="1600" dirty="0">
              <a:solidFill>
                <a:schemeClr val="accent1"/>
              </a:solidFill>
            </a:endParaRPr>
          </a:p>
        </p:txBody>
      </p:sp>
      <p:sp>
        <p:nvSpPr>
          <p:cNvPr id="5" name="Teardrop 4"/>
          <p:cNvSpPr/>
          <p:nvPr/>
        </p:nvSpPr>
        <p:spPr>
          <a:xfrm rot="5400000">
            <a:off x="4874855" y="2691624"/>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874855" y="2776483"/>
            <a:ext cx="631624" cy="523220"/>
          </a:xfrm>
          <a:prstGeom prst="rect">
            <a:avLst/>
          </a:prstGeom>
          <a:noFill/>
        </p:spPr>
        <p:txBody>
          <a:bodyPr wrap="square" rtlCol="0">
            <a:spAutoFit/>
          </a:bodyPr>
          <a:lstStyle/>
          <a:p>
            <a:pPr algn="ctr"/>
            <a:r>
              <a:rPr lang="en-US" sz="2800" dirty="0" smtClean="0">
                <a:solidFill>
                  <a:schemeClr val="bg1"/>
                </a:solidFill>
              </a:rPr>
              <a:t>Id</a:t>
            </a:r>
            <a:endParaRPr lang="en-US" sz="3000" dirty="0">
              <a:solidFill>
                <a:schemeClr val="bg1"/>
              </a:solidFill>
            </a:endParaRPr>
          </a:p>
        </p:txBody>
      </p:sp>
      <p:sp>
        <p:nvSpPr>
          <p:cNvPr id="7" name="Rounded Rectangle 6"/>
          <p:cNvSpPr/>
          <p:nvPr/>
        </p:nvSpPr>
        <p:spPr>
          <a:xfrm>
            <a:off x="5661931" y="3145890"/>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8323285" y="2628824"/>
            <a:ext cx="0" cy="3857701"/>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661911" y="3145890"/>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ardrop 54"/>
          <p:cNvSpPr/>
          <p:nvPr/>
        </p:nvSpPr>
        <p:spPr>
          <a:xfrm rot="5400000">
            <a:off x="4874855" y="3637532"/>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4874855" y="3704567"/>
            <a:ext cx="631624" cy="523220"/>
          </a:xfrm>
          <a:prstGeom prst="rect">
            <a:avLst/>
          </a:prstGeom>
          <a:noFill/>
        </p:spPr>
        <p:txBody>
          <a:bodyPr wrap="square" rtlCol="0">
            <a:spAutoFit/>
          </a:bodyPr>
          <a:lstStyle/>
          <a:p>
            <a:pPr algn="ctr"/>
            <a:r>
              <a:rPr lang="en-US" sz="2800" dirty="0" smtClean="0">
                <a:solidFill>
                  <a:schemeClr val="bg1"/>
                </a:solidFill>
              </a:rPr>
              <a:t>Ps</a:t>
            </a:r>
            <a:endParaRPr lang="en-US" sz="2800" dirty="0">
              <a:solidFill>
                <a:schemeClr val="bg1"/>
              </a:solidFill>
            </a:endParaRPr>
          </a:p>
        </p:txBody>
      </p:sp>
      <p:sp>
        <p:nvSpPr>
          <p:cNvPr id="60" name="Rounded Rectangle 59"/>
          <p:cNvSpPr/>
          <p:nvPr/>
        </p:nvSpPr>
        <p:spPr>
          <a:xfrm>
            <a:off x="5661931" y="4089416"/>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p:cNvSpPr/>
          <p:nvPr/>
        </p:nvSpPr>
        <p:spPr>
          <a:xfrm>
            <a:off x="5661911" y="4089416"/>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ardrop 61"/>
          <p:cNvSpPr/>
          <p:nvPr/>
        </p:nvSpPr>
        <p:spPr>
          <a:xfrm rot="5400000">
            <a:off x="4874855" y="4576297"/>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4874855" y="4659164"/>
            <a:ext cx="631624" cy="523220"/>
          </a:xfrm>
          <a:prstGeom prst="rect">
            <a:avLst/>
          </a:prstGeom>
          <a:noFill/>
        </p:spPr>
        <p:txBody>
          <a:bodyPr wrap="square" rtlCol="0">
            <a:spAutoFit/>
          </a:bodyPr>
          <a:lstStyle/>
          <a:p>
            <a:pPr algn="ctr"/>
            <a:r>
              <a:rPr lang="en-US" sz="2800" dirty="0" smtClean="0">
                <a:solidFill>
                  <a:schemeClr val="bg1"/>
                </a:solidFill>
              </a:rPr>
              <a:t>Ai</a:t>
            </a:r>
            <a:endParaRPr lang="en-US" sz="2800" dirty="0">
              <a:solidFill>
                <a:schemeClr val="bg1"/>
              </a:solidFill>
            </a:endParaRPr>
          </a:p>
        </p:txBody>
      </p:sp>
      <p:sp>
        <p:nvSpPr>
          <p:cNvPr id="64" name="Rounded Rectangle 63"/>
          <p:cNvSpPr/>
          <p:nvPr/>
        </p:nvSpPr>
        <p:spPr>
          <a:xfrm>
            <a:off x="5661931" y="5032944"/>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5661911" y="5032944"/>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ardrop 65"/>
          <p:cNvSpPr/>
          <p:nvPr/>
        </p:nvSpPr>
        <p:spPr>
          <a:xfrm rot="5400000">
            <a:off x="4874855" y="5527787"/>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4874855" y="5613761"/>
            <a:ext cx="631624" cy="523220"/>
          </a:xfrm>
          <a:prstGeom prst="rect">
            <a:avLst/>
          </a:prstGeom>
          <a:noFill/>
        </p:spPr>
        <p:txBody>
          <a:bodyPr wrap="square" rtlCol="0">
            <a:spAutoFit/>
          </a:bodyPr>
          <a:lstStyle/>
          <a:p>
            <a:pPr algn="ctr"/>
            <a:r>
              <a:rPr lang="en-US" sz="2800" dirty="0" smtClean="0">
                <a:solidFill>
                  <a:schemeClr val="bg1"/>
                </a:solidFill>
              </a:rPr>
              <a:t>Dr</a:t>
            </a:r>
            <a:endParaRPr lang="en-US" sz="2800" dirty="0">
              <a:solidFill>
                <a:schemeClr val="bg1"/>
              </a:solidFill>
            </a:endParaRPr>
          </a:p>
        </p:txBody>
      </p:sp>
      <p:sp>
        <p:nvSpPr>
          <p:cNvPr id="68" name="Rounded Rectangle 67"/>
          <p:cNvSpPr/>
          <p:nvPr/>
        </p:nvSpPr>
        <p:spPr>
          <a:xfrm>
            <a:off x="5661931" y="5984434"/>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5661911" y="5984434"/>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ardrop 70"/>
          <p:cNvSpPr/>
          <p:nvPr/>
        </p:nvSpPr>
        <p:spPr>
          <a:xfrm rot="5400000">
            <a:off x="8619010" y="2691624"/>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8619010" y="2747978"/>
            <a:ext cx="626745" cy="523220"/>
          </a:xfrm>
          <a:prstGeom prst="rect">
            <a:avLst/>
          </a:prstGeom>
          <a:noFill/>
        </p:spPr>
        <p:txBody>
          <a:bodyPr wrap="square" rtlCol="0">
            <a:spAutoFit/>
          </a:bodyPr>
          <a:lstStyle/>
          <a:p>
            <a:pPr algn="ctr"/>
            <a:r>
              <a:rPr lang="en-US" sz="2800" dirty="0" smtClean="0">
                <a:solidFill>
                  <a:schemeClr val="bg1"/>
                </a:solidFill>
              </a:rPr>
              <a:t>Ht</a:t>
            </a:r>
            <a:endParaRPr lang="en-US" sz="3000" dirty="0">
              <a:solidFill>
                <a:schemeClr val="bg1"/>
              </a:solidFill>
            </a:endParaRPr>
          </a:p>
        </p:txBody>
      </p:sp>
      <p:sp>
        <p:nvSpPr>
          <p:cNvPr id="73" name="Rounded Rectangle 72"/>
          <p:cNvSpPr/>
          <p:nvPr/>
        </p:nvSpPr>
        <p:spPr>
          <a:xfrm>
            <a:off x="9406086" y="3145890"/>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ounded Rectangle 73"/>
          <p:cNvSpPr/>
          <p:nvPr/>
        </p:nvSpPr>
        <p:spPr>
          <a:xfrm>
            <a:off x="9406066" y="3145890"/>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ardrop 74"/>
          <p:cNvSpPr/>
          <p:nvPr/>
        </p:nvSpPr>
        <p:spPr>
          <a:xfrm rot="5400000">
            <a:off x="8619010" y="3637532"/>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p:cNvSpPr txBox="1"/>
          <p:nvPr/>
        </p:nvSpPr>
        <p:spPr>
          <a:xfrm>
            <a:off x="8619010" y="3693886"/>
            <a:ext cx="626745" cy="523220"/>
          </a:xfrm>
          <a:prstGeom prst="rect">
            <a:avLst/>
          </a:prstGeom>
          <a:noFill/>
        </p:spPr>
        <p:txBody>
          <a:bodyPr wrap="square" rtlCol="0">
            <a:spAutoFit/>
          </a:bodyPr>
          <a:lstStyle/>
          <a:p>
            <a:pPr algn="ctr"/>
            <a:r>
              <a:rPr lang="en-US" sz="2800" dirty="0" smtClean="0">
                <a:solidFill>
                  <a:schemeClr val="bg1"/>
                </a:solidFill>
              </a:rPr>
              <a:t>Cs</a:t>
            </a:r>
            <a:endParaRPr lang="en-US" sz="2800" dirty="0">
              <a:solidFill>
                <a:schemeClr val="bg1"/>
              </a:solidFill>
            </a:endParaRPr>
          </a:p>
        </p:txBody>
      </p:sp>
      <p:sp>
        <p:nvSpPr>
          <p:cNvPr id="77" name="Rounded Rectangle 76"/>
          <p:cNvSpPr/>
          <p:nvPr/>
        </p:nvSpPr>
        <p:spPr>
          <a:xfrm>
            <a:off x="9406086" y="4089416"/>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p:cNvSpPr/>
          <p:nvPr/>
        </p:nvSpPr>
        <p:spPr>
          <a:xfrm>
            <a:off x="9406066" y="4089416"/>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ardrop 79"/>
          <p:cNvSpPr/>
          <p:nvPr/>
        </p:nvSpPr>
        <p:spPr>
          <a:xfrm rot="5400000">
            <a:off x="8619010" y="4576297"/>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p:cNvSpPr txBox="1"/>
          <p:nvPr/>
        </p:nvSpPr>
        <p:spPr>
          <a:xfrm>
            <a:off x="8639368" y="4624878"/>
            <a:ext cx="611266" cy="523220"/>
          </a:xfrm>
          <a:prstGeom prst="rect">
            <a:avLst/>
          </a:prstGeom>
          <a:noFill/>
        </p:spPr>
        <p:txBody>
          <a:bodyPr wrap="square" rtlCol="0">
            <a:spAutoFit/>
          </a:bodyPr>
          <a:lstStyle/>
          <a:p>
            <a:pPr algn="ctr"/>
            <a:r>
              <a:rPr lang="en-US" sz="2800" dirty="0" smtClean="0">
                <a:solidFill>
                  <a:schemeClr val="bg1"/>
                </a:solidFill>
              </a:rPr>
              <a:t>Js</a:t>
            </a:r>
            <a:endParaRPr lang="en-US" sz="2800" dirty="0">
              <a:solidFill>
                <a:schemeClr val="bg1"/>
              </a:solidFill>
            </a:endParaRPr>
          </a:p>
        </p:txBody>
      </p:sp>
      <p:sp>
        <p:nvSpPr>
          <p:cNvPr id="82" name="Rounded Rectangle 81"/>
          <p:cNvSpPr/>
          <p:nvPr/>
        </p:nvSpPr>
        <p:spPr>
          <a:xfrm>
            <a:off x="9406086" y="5032944"/>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9406066" y="5032944"/>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ardrop 83"/>
          <p:cNvSpPr/>
          <p:nvPr/>
        </p:nvSpPr>
        <p:spPr>
          <a:xfrm rot="5400000">
            <a:off x="8619010" y="5527787"/>
            <a:ext cx="631604" cy="63160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8593255" y="5623446"/>
            <a:ext cx="683114" cy="461665"/>
          </a:xfrm>
          <a:prstGeom prst="rect">
            <a:avLst/>
          </a:prstGeom>
          <a:noFill/>
        </p:spPr>
        <p:txBody>
          <a:bodyPr wrap="square" rtlCol="0">
            <a:spAutoFit/>
          </a:bodyPr>
          <a:lstStyle/>
          <a:p>
            <a:pPr algn="ctr"/>
            <a:r>
              <a:rPr lang="en-US" dirty="0" smtClean="0">
                <a:solidFill>
                  <a:schemeClr val="bg1"/>
                </a:solidFill>
              </a:rPr>
              <a:t>Mu</a:t>
            </a:r>
            <a:endParaRPr lang="en-US" dirty="0">
              <a:solidFill>
                <a:schemeClr val="bg1"/>
              </a:solidFill>
            </a:endParaRPr>
          </a:p>
        </p:txBody>
      </p:sp>
      <p:sp>
        <p:nvSpPr>
          <p:cNvPr id="86" name="Rounded Rectangle 85"/>
          <p:cNvSpPr/>
          <p:nvPr/>
        </p:nvSpPr>
        <p:spPr>
          <a:xfrm>
            <a:off x="9406086" y="5984434"/>
            <a:ext cx="2284009" cy="1757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86"/>
          <p:cNvSpPr/>
          <p:nvPr/>
        </p:nvSpPr>
        <p:spPr>
          <a:xfrm>
            <a:off x="9406066" y="5984434"/>
            <a:ext cx="1939039" cy="1757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5653760" y="2760322"/>
            <a:ext cx="2260439" cy="369332"/>
          </a:xfrm>
          <a:prstGeom prst="rect">
            <a:avLst/>
          </a:prstGeom>
        </p:spPr>
        <p:txBody>
          <a:bodyPr wrap="square">
            <a:spAutoFit/>
          </a:bodyPr>
          <a:lstStyle/>
          <a:p>
            <a:r>
              <a:rPr lang="en-US" sz="1800" dirty="0" smtClean="0">
                <a:solidFill>
                  <a:schemeClr val="accent1"/>
                </a:solidFill>
              </a:rPr>
              <a:t>Adobe InDesign</a:t>
            </a:r>
            <a:endParaRPr lang="en-US" sz="1800" dirty="0">
              <a:solidFill>
                <a:schemeClr val="accent1"/>
              </a:solidFill>
            </a:endParaRPr>
          </a:p>
        </p:txBody>
      </p:sp>
      <p:sp>
        <p:nvSpPr>
          <p:cNvPr id="90" name="Rectangle 89"/>
          <p:cNvSpPr/>
          <p:nvPr/>
        </p:nvSpPr>
        <p:spPr>
          <a:xfrm>
            <a:off x="5653760" y="3704567"/>
            <a:ext cx="2260439" cy="369332"/>
          </a:xfrm>
          <a:prstGeom prst="rect">
            <a:avLst/>
          </a:prstGeom>
        </p:spPr>
        <p:txBody>
          <a:bodyPr wrap="square">
            <a:spAutoFit/>
          </a:bodyPr>
          <a:lstStyle/>
          <a:p>
            <a:r>
              <a:rPr lang="en-US" sz="1800" dirty="0" smtClean="0">
                <a:solidFill>
                  <a:schemeClr val="accent1"/>
                </a:solidFill>
              </a:rPr>
              <a:t>Adobe Photoshop</a:t>
            </a:r>
            <a:endParaRPr lang="en-US" sz="1800" dirty="0">
              <a:solidFill>
                <a:schemeClr val="accent1"/>
              </a:solidFill>
            </a:endParaRPr>
          </a:p>
        </p:txBody>
      </p:sp>
      <p:sp>
        <p:nvSpPr>
          <p:cNvPr id="91" name="Rectangle 90"/>
          <p:cNvSpPr/>
          <p:nvPr/>
        </p:nvSpPr>
        <p:spPr>
          <a:xfrm>
            <a:off x="5653760" y="4648186"/>
            <a:ext cx="2260439" cy="369332"/>
          </a:xfrm>
          <a:prstGeom prst="rect">
            <a:avLst/>
          </a:prstGeom>
        </p:spPr>
        <p:txBody>
          <a:bodyPr wrap="square">
            <a:spAutoFit/>
          </a:bodyPr>
          <a:lstStyle/>
          <a:p>
            <a:r>
              <a:rPr lang="en-US" sz="1800" dirty="0" smtClean="0">
                <a:solidFill>
                  <a:schemeClr val="accent1"/>
                </a:solidFill>
              </a:rPr>
              <a:t>Adobe Illustrator</a:t>
            </a:r>
            <a:endParaRPr lang="en-US" sz="1800" dirty="0">
              <a:solidFill>
                <a:schemeClr val="accent1"/>
              </a:solidFill>
            </a:endParaRPr>
          </a:p>
        </p:txBody>
      </p:sp>
      <p:sp>
        <p:nvSpPr>
          <p:cNvPr id="92" name="Rectangle 91"/>
          <p:cNvSpPr/>
          <p:nvPr/>
        </p:nvSpPr>
        <p:spPr>
          <a:xfrm>
            <a:off x="5653760" y="5595916"/>
            <a:ext cx="2392935" cy="369332"/>
          </a:xfrm>
          <a:prstGeom prst="rect">
            <a:avLst/>
          </a:prstGeom>
        </p:spPr>
        <p:txBody>
          <a:bodyPr wrap="square">
            <a:spAutoFit/>
          </a:bodyPr>
          <a:lstStyle/>
          <a:p>
            <a:r>
              <a:rPr lang="en-US" sz="1800" dirty="0" smtClean="0">
                <a:solidFill>
                  <a:schemeClr val="accent1"/>
                </a:solidFill>
              </a:rPr>
              <a:t>Adobe Dreamweaver</a:t>
            </a:r>
            <a:endParaRPr lang="en-US" sz="1800" dirty="0">
              <a:solidFill>
                <a:schemeClr val="accent1"/>
              </a:solidFill>
            </a:endParaRPr>
          </a:p>
        </p:txBody>
      </p:sp>
      <p:sp>
        <p:nvSpPr>
          <p:cNvPr id="93" name="Rectangle 92"/>
          <p:cNvSpPr/>
          <p:nvPr/>
        </p:nvSpPr>
        <p:spPr>
          <a:xfrm>
            <a:off x="9406066" y="2760322"/>
            <a:ext cx="2260439" cy="369332"/>
          </a:xfrm>
          <a:prstGeom prst="rect">
            <a:avLst/>
          </a:prstGeom>
        </p:spPr>
        <p:txBody>
          <a:bodyPr wrap="square">
            <a:spAutoFit/>
          </a:bodyPr>
          <a:lstStyle/>
          <a:p>
            <a:r>
              <a:rPr lang="en-US" sz="1800" dirty="0" smtClean="0">
                <a:solidFill>
                  <a:schemeClr val="accent1"/>
                </a:solidFill>
              </a:rPr>
              <a:t>HTML 5</a:t>
            </a:r>
            <a:endParaRPr lang="en-US" sz="1800" dirty="0">
              <a:solidFill>
                <a:schemeClr val="accent1"/>
              </a:solidFill>
            </a:endParaRPr>
          </a:p>
        </p:txBody>
      </p:sp>
      <p:sp>
        <p:nvSpPr>
          <p:cNvPr id="95" name="Rectangle 94"/>
          <p:cNvSpPr/>
          <p:nvPr/>
        </p:nvSpPr>
        <p:spPr>
          <a:xfrm>
            <a:off x="9406066" y="3704567"/>
            <a:ext cx="2260439" cy="369332"/>
          </a:xfrm>
          <a:prstGeom prst="rect">
            <a:avLst/>
          </a:prstGeom>
        </p:spPr>
        <p:txBody>
          <a:bodyPr wrap="square">
            <a:spAutoFit/>
          </a:bodyPr>
          <a:lstStyle/>
          <a:p>
            <a:r>
              <a:rPr lang="en-US" sz="1800" dirty="0" smtClean="0">
                <a:solidFill>
                  <a:schemeClr val="accent1"/>
                </a:solidFill>
              </a:rPr>
              <a:t>CSS 3</a:t>
            </a:r>
            <a:endParaRPr lang="en-US" sz="1800" dirty="0">
              <a:solidFill>
                <a:schemeClr val="accent1"/>
              </a:solidFill>
            </a:endParaRPr>
          </a:p>
        </p:txBody>
      </p:sp>
      <p:sp>
        <p:nvSpPr>
          <p:cNvPr id="96" name="Rectangle 95"/>
          <p:cNvSpPr/>
          <p:nvPr/>
        </p:nvSpPr>
        <p:spPr>
          <a:xfrm>
            <a:off x="9406066" y="4648186"/>
            <a:ext cx="2260439" cy="369332"/>
          </a:xfrm>
          <a:prstGeom prst="rect">
            <a:avLst/>
          </a:prstGeom>
        </p:spPr>
        <p:txBody>
          <a:bodyPr wrap="square">
            <a:spAutoFit/>
          </a:bodyPr>
          <a:lstStyle/>
          <a:p>
            <a:r>
              <a:rPr lang="en-US" sz="1800" dirty="0" smtClean="0">
                <a:solidFill>
                  <a:schemeClr val="accent1"/>
                </a:solidFill>
              </a:rPr>
              <a:t>Java Script</a:t>
            </a:r>
            <a:endParaRPr lang="en-US" sz="1800" dirty="0">
              <a:solidFill>
                <a:schemeClr val="accent1"/>
              </a:solidFill>
            </a:endParaRPr>
          </a:p>
        </p:txBody>
      </p:sp>
      <p:sp>
        <p:nvSpPr>
          <p:cNvPr id="97" name="Rectangle 96"/>
          <p:cNvSpPr/>
          <p:nvPr/>
        </p:nvSpPr>
        <p:spPr>
          <a:xfrm>
            <a:off x="9406066" y="5595916"/>
            <a:ext cx="2260439" cy="369332"/>
          </a:xfrm>
          <a:prstGeom prst="rect">
            <a:avLst/>
          </a:prstGeom>
        </p:spPr>
        <p:txBody>
          <a:bodyPr wrap="square">
            <a:spAutoFit/>
          </a:bodyPr>
          <a:lstStyle/>
          <a:p>
            <a:r>
              <a:rPr lang="en-US" sz="1800" dirty="0" smtClean="0">
                <a:solidFill>
                  <a:schemeClr val="accent1"/>
                </a:solidFill>
              </a:rPr>
              <a:t>Adobe Muse</a:t>
            </a:r>
            <a:endParaRPr lang="en-US" sz="1800" dirty="0">
              <a:solidFill>
                <a:schemeClr val="accent1"/>
              </a:solidFill>
            </a:endParaRPr>
          </a:p>
        </p:txBody>
      </p:sp>
      <p:sp>
        <p:nvSpPr>
          <p:cNvPr id="57" name="Rectangle 56"/>
          <p:cNvSpPr/>
          <p:nvPr/>
        </p:nvSpPr>
        <p:spPr>
          <a:xfrm>
            <a:off x="4842543" y="685699"/>
            <a:ext cx="3185042" cy="523220"/>
          </a:xfrm>
          <a:prstGeom prst="rect">
            <a:avLst/>
          </a:prstGeom>
        </p:spPr>
        <p:txBody>
          <a:bodyPr wrap="square">
            <a:spAutoFit/>
          </a:bodyPr>
          <a:lstStyle/>
          <a:p>
            <a:r>
              <a:rPr lang="en-US" sz="2800" dirty="0" smtClean="0">
                <a:solidFill>
                  <a:schemeClr val="accent1"/>
                </a:solidFill>
              </a:rPr>
              <a:t>Hovhannes Haik</a:t>
            </a:r>
            <a:endParaRPr lang="en-US" sz="2800" dirty="0">
              <a:solidFill>
                <a:schemeClr val="accent1"/>
              </a:solidFill>
            </a:endParaRPr>
          </a:p>
        </p:txBody>
      </p:sp>
      <p:sp>
        <p:nvSpPr>
          <p:cNvPr id="58" name="Rectangle 57"/>
          <p:cNvSpPr/>
          <p:nvPr/>
        </p:nvSpPr>
        <p:spPr>
          <a:xfrm>
            <a:off x="4864311" y="1025960"/>
            <a:ext cx="3071656" cy="369332"/>
          </a:xfrm>
          <a:prstGeom prst="rect">
            <a:avLst/>
          </a:prstGeom>
        </p:spPr>
        <p:txBody>
          <a:bodyPr wrap="square">
            <a:spAutoFit/>
          </a:bodyPr>
          <a:lstStyle/>
          <a:p>
            <a:r>
              <a:rPr lang="en-US" sz="1800" dirty="0" smtClean="0">
                <a:solidFill>
                  <a:schemeClr val="accent1"/>
                </a:solidFill>
              </a:rPr>
              <a:t>email@example.com</a:t>
            </a:r>
            <a:endParaRPr lang="en-US" sz="1800" dirty="0">
              <a:solidFill>
                <a:schemeClr val="accent1"/>
              </a:solidFill>
            </a:endParaRPr>
          </a:p>
        </p:txBody>
      </p:sp>
    </p:spTree>
    <p:extLst>
      <p:ext uri="{BB962C8B-B14F-4D97-AF65-F5344CB8AC3E}">
        <p14:creationId xmlns:p14="http://schemas.microsoft.com/office/powerpoint/2010/main" val="398356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a:xfrm>
            <a:off x="0" y="0"/>
            <a:ext cx="3749925"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1086675" y="5077251"/>
            <a:ext cx="1928749" cy="523220"/>
          </a:xfrm>
          <a:prstGeom prst="rect">
            <a:avLst/>
          </a:prstGeom>
          <a:noFill/>
        </p:spPr>
        <p:txBody>
          <a:bodyPr wrap="square" rtlCol="0">
            <a:spAutoFit/>
          </a:bodyPr>
          <a:lstStyle/>
          <a:p>
            <a:pPr algn="ctr"/>
            <a:r>
              <a:rPr lang="fr-FR" sz="2800" dirty="0" smtClean="0">
                <a:solidFill>
                  <a:schemeClr val="bg1"/>
                </a:solidFill>
              </a:rPr>
              <a:t>PORTFOLIO</a:t>
            </a:r>
          </a:p>
        </p:txBody>
      </p:sp>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l="55367" t="8181" r="14620" b="46833"/>
          <a:stretch/>
        </p:blipFill>
        <p:spPr>
          <a:xfrm>
            <a:off x="1396007" y="880722"/>
            <a:ext cx="1310084" cy="1310084"/>
          </a:xfrm>
          <a:prstGeom prst="ellipse">
            <a:avLst/>
          </a:prstGeom>
          <a:ln w="38100">
            <a:solidFill>
              <a:schemeClr val="accent2"/>
            </a:solidFill>
          </a:ln>
        </p:spPr>
      </p:pic>
      <p:sp>
        <p:nvSpPr>
          <p:cNvPr id="48" name="Freeform 47"/>
          <p:cNvSpPr/>
          <p:nvPr/>
        </p:nvSpPr>
        <p:spPr>
          <a:xfrm rot="5400000" flipH="1">
            <a:off x="437541" y="3312385"/>
            <a:ext cx="6857997" cy="233226"/>
          </a:xfrm>
          <a:custGeom>
            <a:avLst/>
            <a:gdLst>
              <a:gd name="connsiteX0" fmla="*/ 6857997 w 6857997"/>
              <a:gd name="connsiteY0" fmla="*/ 2307 h 233226"/>
              <a:gd name="connsiteX1" fmla="*/ 6857997 w 6857997"/>
              <a:gd name="connsiteY1" fmla="*/ 233226 h 233226"/>
              <a:gd name="connsiteX2" fmla="*/ 0 w 6857997"/>
              <a:gd name="connsiteY2" fmla="*/ 233226 h 233226"/>
              <a:gd name="connsiteX3" fmla="*/ 0 w 6857997"/>
              <a:gd name="connsiteY3" fmla="*/ 81194 h 233226"/>
              <a:gd name="connsiteX4" fmla="*/ 41404 w 6857997"/>
              <a:gd name="connsiteY4" fmla="*/ 128590 h 233226"/>
              <a:gd name="connsiteX5" fmla="*/ 141567 w 6857997"/>
              <a:gd name="connsiteY5" fmla="*/ 13936 h 233226"/>
              <a:gd name="connsiteX6" fmla="*/ 161187 w 6857997"/>
              <a:gd name="connsiteY6" fmla="*/ 0 h 233226"/>
              <a:gd name="connsiteX7" fmla="*/ 180302 w 6857997"/>
              <a:gd name="connsiteY7" fmla="*/ 13936 h 233226"/>
              <a:gd name="connsiteX8" fmla="*/ 280465 w 6857997"/>
              <a:gd name="connsiteY8" fmla="*/ 128590 h 233226"/>
              <a:gd name="connsiteX9" fmla="*/ 380627 w 6857997"/>
              <a:gd name="connsiteY9" fmla="*/ 13936 h 233226"/>
              <a:gd name="connsiteX10" fmla="*/ 400245 w 6857997"/>
              <a:gd name="connsiteY10" fmla="*/ 0 h 233226"/>
              <a:gd name="connsiteX11" fmla="*/ 419361 w 6857997"/>
              <a:gd name="connsiteY11" fmla="*/ 13936 h 233226"/>
              <a:gd name="connsiteX12" fmla="*/ 519522 w 6857997"/>
              <a:gd name="connsiteY12" fmla="*/ 128590 h 233226"/>
              <a:gd name="connsiteX13" fmla="*/ 619685 w 6857997"/>
              <a:gd name="connsiteY13" fmla="*/ 13936 h 233226"/>
              <a:gd name="connsiteX14" fmla="*/ 639304 w 6857997"/>
              <a:gd name="connsiteY14" fmla="*/ 0 h 233226"/>
              <a:gd name="connsiteX15" fmla="*/ 658420 w 6857997"/>
              <a:gd name="connsiteY15" fmla="*/ 13936 h 233226"/>
              <a:gd name="connsiteX16" fmla="*/ 758585 w 6857997"/>
              <a:gd name="connsiteY16" fmla="*/ 128590 h 233226"/>
              <a:gd name="connsiteX17" fmla="*/ 858745 w 6857997"/>
              <a:gd name="connsiteY17" fmla="*/ 13936 h 233226"/>
              <a:gd name="connsiteX18" fmla="*/ 878363 w 6857997"/>
              <a:gd name="connsiteY18" fmla="*/ 0 h 233226"/>
              <a:gd name="connsiteX19" fmla="*/ 897479 w 6857997"/>
              <a:gd name="connsiteY19" fmla="*/ 13936 h 233226"/>
              <a:gd name="connsiteX20" fmla="*/ 997640 w 6857997"/>
              <a:gd name="connsiteY20" fmla="*/ 128590 h 233226"/>
              <a:gd name="connsiteX21" fmla="*/ 1097802 w 6857997"/>
              <a:gd name="connsiteY21" fmla="*/ 13936 h 233226"/>
              <a:gd name="connsiteX22" fmla="*/ 1117421 w 6857997"/>
              <a:gd name="connsiteY22" fmla="*/ 0 h 233226"/>
              <a:gd name="connsiteX23" fmla="*/ 1136537 w 6857997"/>
              <a:gd name="connsiteY23" fmla="*/ 13936 h 233226"/>
              <a:gd name="connsiteX24" fmla="*/ 1236698 w 6857997"/>
              <a:gd name="connsiteY24" fmla="*/ 128590 h 233226"/>
              <a:gd name="connsiteX25" fmla="*/ 1336861 w 6857997"/>
              <a:gd name="connsiteY25" fmla="*/ 13936 h 233226"/>
              <a:gd name="connsiteX26" fmla="*/ 1356480 w 6857997"/>
              <a:gd name="connsiteY26" fmla="*/ 0 h 233226"/>
              <a:gd name="connsiteX27" fmla="*/ 1375596 w 6857997"/>
              <a:gd name="connsiteY27" fmla="*/ 13936 h 233226"/>
              <a:gd name="connsiteX28" fmla="*/ 1475757 w 6857997"/>
              <a:gd name="connsiteY28" fmla="*/ 128590 h 233226"/>
              <a:gd name="connsiteX29" fmla="*/ 1575920 w 6857997"/>
              <a:gd name="connsiteY29" fmla="*/ 13936 h 233226"/>
              <a:gd name="connsiteX30" fmla="*/ 1595539 w 6857997"/>
              <a:gd name="connsiteY30" fmla="*/ 0 h 233226"/>
              <a:gd name="connsiteX31" fmla="*/ 1614655 w 6857997"/>
              <a:gd name="connsiteY31" fmla="*/ 13936 h 233226"/>
              <a:gd name="connsiteX32" fmla="*/ 1714816 w 6857997"/>
              <a:gd name="connsiteY32" fmla="*/ 128590 h 233226"/>
              <a:gd name="connsiteX33" fmla="*/ 1814979 w 6857997"/>
              <a:gd name="connsiteY33" fmla="*/ 13936 h 233226"/>
              <a:gd name="connsiteX34" fmla="*/ 1834598 w 6857997"/>
              <a:gd name="connsiteY34" fmla="*/ 0 h 233226"/>
              <a:gd name="connsiteX35" fmla="*/ 1853714 w 6857997"/>
              <a:gd name="connsiteY35" fmla="*/ 13936 h 233226"/>
              <a:gd name="connsiteX36" fmla="*/ 1953875 w 6857997"/>
              <a:gd name="connsiteY36" fmla="*/ 128590 h 233226"/>
              <a:gd name="connsiteX37" fmla="*/ 2054038 w 6857997"/>
              <a:gd name="connsiteY37" fmla="*/ 13936 h 233226"/>
              <a:gd name="connsiteX38" fmla="*/ 2073657 w 6857997"/>
              <a:gd name="connsiteY38" fmla="*/ 0 h 233226"/>
              <a:gd name="connsiteX39" fmla="*/ 2092773 w 6857997"/>
              <a:gd name="connsiteY39" fmla="*/ 13936 h 233226"/>
              <a:gd name="connsiteX40" fmla="*/ 2192934 w 6857997"/>
              <a:gd name="connsiteY40" fmla="*/ 128590 h 233226"/>
              <a:gd name="connsiteX41" fmla="*/ 2293097 w 6857997"/>
              <a:gd name="connsiteY41" fmla="*/ 13936 h 233226"/>
              <a:gd name="connsiteX42" fmla="*/ 2312716 w 6857997"/>
              <a:gd name="connsiteY42" fmla="*/ 0 h 233226"/>
              <a:gd name="connsiteX43" fmla="*/ 2331832 w 6857997"/>
              <a:gd name="connsiteY43" fmla="*/ 13936 h 233226"/>
              <a:gd name="connsiteX44" fmla="*/ 2431993 w 6857997"/>
              <a:gd name="connsiteY44" fmla="*/ 128590 h 233226"/>
              <a:gd name="connsiteX45" fmla="*/ 2532155 w 6857997"/>
              <a:gd name="connsiteY45" fmla="*/ 13936 h 233226"/>
              <a:gd name="connsiteX46" fmla="*/ 2551774 w 6857997"/>
              <a:gd name="connsiteY46" fmla="*/ 0 h 233226"/>
              <a:gd name="connsiteX47" fmla="*/ 2570890 w 6857997"/>
              <a:gd name="connsiteY47" fmla="*/ 13936 h 233226"/>
              <a:gd name="connsiteX48" fmla="*/ 2671051 w 6857997"/>
              <a:gd name="connsiteY48" fmla="*/ 128590 h 233226"/>
              <a:gd name="connsiteX49" fmla="*/ 2771214 w 6857997"/>
              <a:gd name="connsiteY49" fmla="*/ 13936 h 233226"/>
              <a:gd name="connsiteX50" fmla="*/ 2790833 w 6857997"/>
              <a:gd name="connsiteY50" fmla="*/ 0 h 233226"/>
              <a:gd name="connsiteX51" fmla="*/ 2809949 w 6857997"/>
              <a:gd name="connsiteY51" fmla="*/ 13936 h 233226"/>
              <a:gd name="connsiteX52" fmla="*/ 2910110 w 6857997"/>
              <a:gd name="connsiteY52" fmla="*/ 128590 h 233226"/>
              <a:gd name="connsiteX53" fmla="*/ 3010273 w 6857997"/>
              <a:gd name="connsiteY53" fmla="*/ 13936 h 233226"/>
              <a:gd name="connsiteX54" fmla="*/ 3029892 w 6857997"/>
              <a:gd name="connsiteY54" fmla="*/ 0 h 233226"/>
              <a:gd name="connsiteX55" fmla="*/ 3049008 w 6857997"/>
              <a:gd name="connsiteY55" fmla="*/ 13936 h 233226"/>
              <a:gd name="connsiteX56" fmla="*/ 3149169 w 6857997"/>
              <a:gd name="connsiteY56" fmla="*/ 128590 h 233226"/>
              <a:gd name="connsiteX57" fmla="*/ 3249332 w 6857997"/>
              <a:gd name="connsiteY57" fmla="*/ 13936 h 233226"/>
              <a:gd name="connsiteX58" fmla="*/ 3268951 w 6857997"/>
              <a:gd name="connsiteY58" fmla="*/ 0 h 233226"/>
              <a:gd name="connsiteX59" fmla="*/ 3288066 w 6857997"/>
              <a:gd name="connsiteY59" fmla="*/ 13936 h 233226"/>
              <a:gd name="connsiteX60" fmla="*/ 3388228 w 6857997"/>
              <a:gd name="connsiteY60" fmla="*/ 128590 h 233226"/>
              <a:gd name="connsiteX61" fmla="*/ 3488391 w 6857997"/>
              <a:gd name="connsiteY61" fmla="*/ 13936 h 233226"/>
              <a:gd name="connsiteX62" fmla="*/ 3508010 w 6857997"/>
              <a:gd name="connsiteY62" fmla="*/ 0 h 233226"/>
              <a:gd name="connsiteX63" fmla="*/ 3527125 w 6857997"/>
              <a:gd name="connsiteY63" fmla="*/ 13936 h 233226"/>
              <a:gd name="connsiteX64" fmla="*/ 3627287 w 6857997"/>
              <a:gd name="connsiteY64" fmla="*/ 128590 h 233226"/>
              <a:gd name="connsiteX65" fmla="*/ 3727449 w 6857997"/>
              <a:gd name="connsiteY65" fmla="*/ 13936 h 233226"/>
              <a:gd name="connsiteX66" fmla="*/ 3747068 w 6857997"/>
              <a:gd name="connsiteY66" fmla="*/ 0 h 233226"/>
              <a:gd name="connsiteX67" fmla="*/ 3766183 w 6857997"/>
              <a:gd name="connsiteY67" fmla="*/ 13936 h 233226"/>
              <a:gd name="connsiteX68" fmla="*/ 3866345 w 6857997"/>
              <a:gd name="connsiteY68" fmla="*/ 128590 h 233226"/>
              <a:gd name="connsiteX69" fmla="*/ 3966508 w 6857997"/>
              <a:gd name="connsiteY69" fmla="*/ 13936 h 233226"/>
              <a:gd name="connsiteX70" fmla="*/ 3986127 w 6857997"/>
              <a:gd name="connsiteY70" fmla="*/ 0 h 233226"/>
              <a:gd name="connsiteX71" fmla="*/ 4005242 w 6857997"/>
              <a:gd name="connsiteY71" fmla="*/ 13936 h 233226"/>
              <a:gd name="connsiteX72" fmla="*/ 4105404 w 6857997"/>
              <a:gd name="connsiteY72" fmla="*/ 128590 h 233226"/>
              <a:gd name="connsiteX73" fmla="*/ 4205567 w 6857997"/>
              <a:gd name="connsiteY73" fmla="*/ 13936 h 233226"/>
              <a:gd name="connsiteX74" fmla="*/ 4225186 w 6857997"/>
              <a:gd name="connsiteY74" fmla="*/ 0 h 233226"/>
              <a:gd name="connsiteX75" fmla="*/ 4244301 w 6857997"/>
              <a:gd name="connsiteY75" fmla="*/ 13936 h 233226"/>
              <a:gd name="connsiteX76" fmla="*/ 4344463 w 6857997"/>
              <a:gd name="connsiteY76" fmla="*/ 128590 h 233226"/>
              <a:gd name="connsiteX77" fmla="*/ 4444626 w 6857997"/>
              <a:gd name="connsiteY77" fmla="*/ 13936 h 233226"/>
              <a:gd name="connsiteX78" fmla="*/ 4464245 w 6857997"/>
              <a:gd name="connsiteY78" fmla="*/ 0 h 233226"/>
              <a:gd name="connsiteX79" fmla="*/ 4483360 w 6857997"/>
              <a:gd name="connsiteY79" fmla="*/ 13936 h 233226"/>
              <a:gd name="connsiteX80" fmla="*/ 4583522 w 6857997"/>
              <a:gd name="connsiteY80" fmla="*/ 128590 h 233226"/>
              <a:gd name="connsiteX81" fmla="*/ 4683685 w 6857997"/>
              <a:gd name="connsiteY81" fmla="*/ 13936 h 233226"/>
              <a:gd name="connsiteX82" fmla="*/ 4703304 w 6857997"/>
              <a:gd name="connsiteY82" fmla="*/ 0 h 233226"/>
              <a:gd name="connsiteX83" fmla="*/ 4722419 w 6857997"/>
              <a:gd name="connsiteY83" fmla="*/ 13936 h 233226"/>
              <a:gd name="connsiteX84" fmla="*/ 4822581 w 6857997"/>
              <a:gd name="connsiteY84" fmla="*/ 128590 h 233226"/>
              <a:gd name="connsiteX85" fmla="*/ 4922744 w 6857997"/>
              <a:gd name="connsiteY85" fmla="*/ 13936 h 233226"/>
              <a:gd name="connsiteX86" fmla="*/ 4942363 w 6857997"/>
              <a:gd name="connsiteY86" fmla="*/ 0 h 233226"/>
              <a:gd name="connsiteX87" fmla="*/ 4961478 w 6857997"/>
              <a:gd name="connsiteY87" fmla="*/ 13936 h 233226"/>
              <a:gd name="connsiteX88" fmla="*/ 5061639 w 6857997"/>
              <a:gd name="connsiteY88" fmla="*/ 128590 h 233226"/>
              <a:gd name="connsiteX89" fmla="*/ 5161802 w 6857997"/>
              <a:gd name="connsiteY89" fmla="*/ 13936 h 233226"/>
              <a:gd name="connsiteX90" fmla="*/ 5181421 w 6857997"/>
              <a:gd name="connsiteY90" fmla="*/ 0 h 233226"/>
              <a:gd name="connsiteX91" fmla="*/ 5200536 w 6857997"/>
              <a:gd name="connsiteY91" fmla="*/ 13936 h 233226"/>
              <a:gd name="connsiteX92" fmla="*/ 5300698 w 6857997"/>
              <a:gd name="connsiteY92" fmla="*/ 128590 h 233226"/>
              <a:gd name="connsiteX93" fmla="*/ 5400861 w 6857997"/>
              <a:gd name="connsiteY93" fmla="*/ 13936 h 233226"/>
              <a:gd name="connsiteX94" fmla="*/ 5420480 w 6857997"/>
              <a:gd name="connsiteY94" fmla="*/ 0 h 233226"/>
              <a:gd name="connsiteX95" fmla="*/ 5439595 w 6857997"/>
              <a:gd name="connsiteY95" fmla="*/ 13936 h 233226"/>
              <a:gd name="connsiteX96" fmla="*/ 5539757 w 6857997"/>
              <a:gd name="connsiteY96" fmla="*/ 128590 h 233226"/>
              <a:gd name="connsiteX97" fmla="*/ 5639920 w 6857997"/>
              <a:gd name="connsiteY97" fmla="*/ 13936 h 233226"/>
              <a:gd name="connsiteX98" fmla="*/ 5659539 w 6857997"/>
              <a:gd name="connsiteY98" fmla="*/ 0 h 233226"/>
              <a:gd name="connsiteX99" fmla="*/ 5678654 w 6857997"/>
              <a:gd name="connsiteY99" fmla="*/ 13936 h 233226"/>
              <a:gd name="connsiteX100" fmla="*/ 5778816 w 6857997"/>
              <a:gd name="connsiteY100" fmla="*/ 128590 h 233226"/>
              <a:gd name="connsiteX101" fmla="*/ 5878979 w 6857997"/>
              <a:gd name="connsiteY101" fmla="*/ 13936 h 233226"/>
              <a:gd name="connsiteX102" fmla="*/ 5898598 w 6857997"/>
              <a:gd name="connsiteY102" fmla="*/ 0 h 233226"/>
              <a:gd name="connsiteX103" fmla="*/ 5917713 w 6857997"/>
              <a:gd name="connsiteY103" fmla="*/ 13936 h 233226"/>
              <a:gd name="connsiteX104" fmla="*/ 6017875 w 6857997"/>
              <a:gd name="connsiteY104" fmla="*/ 128590 h 233226"/>
              <a:gd name="connsiteX105" fmla="*/ 6118038 w 6857997"/>
              <a:gd name="connsiteY105" fmla="*/ 13936 h 233226"/>
              <a:gd name="connsiteX106" fmla="*/ 6137657 w 6857997"/>
              <a:gd name="connsiteY106" fmla="*/ 0 h 233226"/>
              <a:gd name="connsiteX107" fmla="*/ 6156772 w 6857997"/>
              <a:gd name="connsiteY107" fmla="*/ 13936 h 233226"/>
              <a:gd name="connsiteX108" fmla="*/ 6256934 w 6857997"/>
              <a:gd name="connsiteY108" fmla="*/ 128590 h 233226"/>
              <a:gd name="connsiteX109" fmla="*/ 6357097 w 6857997"/>
              <a:gd name="connsiteY109" fmla="*/ 13936 h 233226"/>
              <a:gd name="connsiteX110" fmla="*/ 6376716 w 6857997"/>
              <a:gd name="connsiteY110" fmla="*/ 0 h 233226"/>
              <a:gd name="connsiteX111" fmla="*/ 6395831 w 6857997"/>
              <a:gd name="connsiteY111" fmla="*/ 13936 h 233226"/>
              <a:gd name="connsiteX112" fmla="*/ 6495992 w 6857997"/>
              <a:gd name="connsiteY112" fmla="*/ 128590 h 233226"/>
              <a:gd name="connsiteX113" fmla="*/ 6596155 w 6857997"/>
              <a:gd name="connsiteY113" fmla="*/ 13936 h 233226"/>
              <a:gd name="connsiteX114" fmla="*/ 6615774 w 6857997"/>
              <a:gd name="connsiteY114" fmla="*/ 0 h 233226"/>
              <a:gd name="connsiteX115" fmla="*/ 6634889 w 6857997"/>
              <a:gd name="connsiteY115" fmla="*/ 13936 h 233226"/>
              <a:gd name="connsiteX116" fmla="*/ 6735051 w 6857997"/>
              <a:gd name="connsiteY116" fmla="*/ 128590 h 233226"/>
              <a:gd name="connsiteX117" fmla="*/ 6835214 w 6857997"/>
              <a:gd name="connsiteY117" fmla="*/ 13936 h 233226"/>
              <a:gd name="connsiteX118" fmla="*/ 6854833 w 6857997"/>
              <a:gd name="connsiteY118" fmla="*/ 0 h 2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857997" h="233226">
                <a:moveTo>
                  <a:pt x="6857997" y="2307"/>
                </a:moveTo>
                <a:lnTo>
                  <a:pt x="6857997" y="233226"/>
                </a:lnTo>
                <a:lnTo>
                  <a:pt x="0" y="233226"/>
                </a:lnTo>
                <a:lnTo>
                  <a:pt x="0" y="81194"/>
                </a:lnTo>
                <a:lnTo>
                  <a:pt x="41404" y="128590"/>
                </a:lnTo>
                <a:lnTo>
                  <a:pt x="141567" y="13936"/>
                </a:lnTo>
                <a:cubicBezTo>
                  <a:pt x="149697" y="4646"/>
                  <a:pt x="155484" y="0"/>
                  <a:pt x="161187" y="0"/>
                </a:cubicBezTo>
                <a:cubicBezTo>
                  <a:pt x="166890" y="0"/>
                  <a:pt x="172509" y="4646"/>
                  <a:pt x="180302" y="13936"/>
                </a:cubicBezTo>
                <a:lnTo>
                  <a:pt x="280465" y="128590"/>
                </a:lnTo>
                <a:lnTo>
                  <a:pt x="380627" y="13936"/>
                </a:lnTo>
                <a:cubicBezTo>
                  <a:pt x="388756" y="4646"/>
                  <a:pt x="394543" y="0"/>
                  <a:pt x="400245" y="0"/>
                </a:cubicBezTo>
                <a:cubicBezTo>
                  <a:pt x="405947" y="0"/>
                  <a:pt x="411566" y="4646"/>
                  <a:pt x="419361" y="13936"/>
                </a:cubicBezTo>
                <a:lnTo>
                  <a:pt x="519522" y="128590"/>
                </a:lnTo>
                <a:lnTo>
                  <a:pt x="619685" y="13936"/>
                </a:lnTo>
                <a:cubicBezTo>
                  <a:pt x="627815" y="4646"/>
                  <a:pt x="633601" y="0"/>
                  <a:pt x="639304" y="0"/>
                </a:cubicBezTo>
                <a:cubicBezTo>
                  <a:pt x="645006" y="0"/>
                  <a:pt x="650625" y="4646"/>
                  <a:pt x="658420" y="13936"/>
                </a:cubicBezTo>
                <a:lnTo>
                  <a:pt x="758585" y="128590"/>
                </a:lnTo>
                <a:lnTo>
                  <a:pt x="858745" y="13936"/>
                </a:lnTo>
                <a:cubicBezTo>
                  <a:pt x="866874" y="4646"/>
                  <a:pt x="872660" y="0"/>
                  <a:pt x="878363" y="0"/>
                </a:cubicBezTo>
                <a:cubicBezTo>
                  <a:pt x="884065" y="0"/>
                  <a:pt x="889684" y="4646"/>
                  <a:pt x="897479" y="13936"/>
                </a:cubicBezTo>
                <a:lnTo>
                  <a:pt x="997640" y="128590"/>
                </a:lnTo>
                <a:lnTo>
                  <a:pt x="1097802" y="13936"/>
                </a:lnTo>
                <a:cubicBezTo>
                  <a:pt x="1105932" y="4646"/>
                  <a:pt x="1111718" y="0"/>
                  <a:pt x="1117421" y="0"/>
                </a:cubicBezTo>
                <a:cubicBezTo>
                  <a:pt x="1123123" y="0"/>
                  <a:pt x="1128742" y="4646"/>
                  <a:pt x="1136537" y="13936"/>
                </a:cubicBezTo>
                <a:lnTo>
                  <a:pt x="1236698" y="128590"/>
                </a:lnTo>
                <a:lnTo>
                  <a:pt x="1336861" y="13936"/>
                </a:lnTo>
                <a:cubicBezTo>
                  <a:pt x="1344991" y="4646"/>
                  <a:pt x="1350777" y="0"/>
                  <a:pt x="1356480" y="0"/>
                </a:cubicBezTo>
                <a:cubicBezTo>
                  <a:pt x="1362182" y="0"/>
                  <a:pt x="1367801" y="4646"/>
                  <a:pt x="1375596" y="13936"/>
                </a:cubicBezTo>
                <a:lnTo>
                  <a:pt x="1475757" y="128590"/>
                </a:lnTo>
                <a:lnTo>
                  <a:pt x="1575920" y="13936"/>
                </a:lnTo>
                <a:cubicBezTo>
                  <a:pt x="1584050" y="4646"/>
                  <a:pt x="1589836" y="0"/>
                  <a:pt x="1595539" y="0"/>
                </a:cubicBezTo>
                <a:cubicBezTo>
                  <a:pt x="1601241" y="0"/>
                  <a:pt x="1606860" y="4646"/>
                  <a:pt x="1614655" y="13936"/>
                </a:cubicBezTo>
                <a:lnTo>
                  <a:pt x="1714816" y="128590"/>
                </a:lnTo>
                <a:lnTo>
                  <a:pt x="1814979" y="13936"/>
                </a:lnTo>
                <a:cubicBezTo>
                  <a:pt x="1823109" y="4646"/>
                  <a:pt x="1828895" y="0"/>
                  <a:pt x="1834598" y="0"/>
                </a:cubicBezTo>
                <a:cubicBezTo>
                  <a:pt x="1840300" y="0"/>
                  <a:pt x="1845919" y="4646"/>
                  <a:pt x="1853714" y="13936"/>
                </a:cubicBezTo>
                <a:lnTo>
                  <a:pt x="1953875" y="128590"/>
                </a:lnTo>
                <a:lnTo>
                  <a:pt x="2054038" y="13936"/>
                </a:lnTo>
                <a:cubicBezTo>
                  <a:pt x="2062168" y="4646"/>
                  <a:pt x="2067954" y="0"/>
                  <a:pt x="2073657" y="0"/>
                </a:cubicBezTo>
                <a:cubicBezTo>
                  <a:pt x="2079359" y="0"/>
                  <a:pt x="2084978" y="4646"/>
                  <a:pt x="2092773" y="13936"/>
                </a:cubicBezTo>
                <a:lnTo>
                  <a:pt x="2192934" y="128590"/>
                </a:lnTo>
                <a:lnTo>
                  <a:pt x="2293097" y="13936"/>
                </a:lnTo>
                <a:cubicBezTo>
                  <a:pt x="2301227" y="4646"/>
                  <a:pt x="2307013" y="0"/>
                  <a:pt x="2312716" y="0"/>
                </a:cubicBezTo>
                <a:cubicBezTo>
                  <a:pt x="2318418" y="0"/>
                  <a:pt x="2324037" y="4646"/>
                  <a:pt x="2331832" y="13936"/>
                </a:cubicBezTo>
                <a:lnTo>
                  <a:pt x="2431993" y="128590"/>
                </a:lnTo>
                <a:lnTo>
                  <a:pt x="2532155" y="13936"/>
                </a:lnTo>
                <a:cubicBezTo>
                  <a:pt x="2540285" y="4646"/>
                  <a:pt x="2546071" y="0"/>
                  <a:pt x="2551774" y="0"/>
                </a:cubicBezTo>
                <a:cubicBezTo>
                  <a:pt x="2557476" y="0"/>
                  <a:pt x="2563095" y="4646"/>
                  <a:pt x="2570890" y="13936"/>
                </a:cubicBezTo>
                <a:lnTo>
                  <a:pt x="2671051" y="128590"/>
                </a:lnTo>
                <a:lnTo>
                  <a:pt x="2771214" y="13936"/>
                </a:lnTo>
                <a:cubicBezTo>
                  <a:pt x="2779344" y="4646"/>
                  <a:pt x="2785130" y="0"/>
                  <a:pt x="2790833" y="0"/>
                </a:cubicBezTo>
                <a:cubicBezTo>
                  <a:pt x="2796535" y="0"/>
                  <a:pt x="2802154" y="4646"/>
                  <a:pt x="2809949" y="13936"/>
                </a:cubicBezTo>
                <a:lnTo>
                  <a:pt x="2910110" y="128590"/>
                </a:lnTo>
                <a:lnTo>
                  <a:pt x="3010273" y="13936"/>
                </a:lnTo>
                <a:cubicBezTo>
                  <a:pt x="3018403" y="4646"/>
                  <a:pt x="3024189" y="0"/>
                  <a:pt x="3029892" y="0"/>
                </a:cubicBezTo>
                <a:cubicBezTo>
                  <a:pt x="3035594" y="0"/>
                  <a:pt x="3041213" y="4646"/>
                  <a:pt x="3049008" y="13936"/>
                </a:cubicBezTo>
                <a:lnTo>
                  <a:pt x="3149169" y="128590"/>
                </a:lnTo>
                <a:lnTo>
                  <a:pt x="3249332" y="13936"/>
                </a:lnTo>
                <a:cubicBezTo>
                  <a:pt x="3257462" y="4646"/>
                  <a:pt x="3263248" y="0"/>
                  <a:pt x="3268951" y="0"/>
                </a:cubicBezTo>
                <a:cubicBezTo>
                  <a:pt x="3274653" y="0"/>
                  <a:pt x="3280272" y="4646"/>
                  <a:pt x="3288066" y="13936"/>
                </a:cubicBezTo>
                <a:lnTo>
                  <a:pt x="3388228" y="128590"/>
                </a:lnTo>
                <a:lnTo>
                  <a:pt x="3488391" y="13936"/>
                </a:lnTo>
                <a:cubicBezTo>
                  <a:pt x="3496521" y="4646"/>
                  <a:pt x="3502307" y="0"/>
                  <a:pt x="3508010" y="0"/>
                </a:cubicBezTo>
                <a:cubicBezTo>
                  <a:pt x="3513712" y="0"/>
                  <a:pt x="3519331" y="4646"/>
                  <a:pt x="3527125" y="13936"/>
                </a:cubicBezTo>
                <a:lnTo>
                  <a:pt x="3627287" y="128590"/>
                </a:lnTo>
                <a:lnTo>
                  <a:pt x="3727449" y="13936"/>
                </a:lnTo>
                <a:cubicBezTo>
                  <a:pt x="3735579" y="4646"/>
                  <a:pt x="3741365" y="0"/>
                  <a:pt x="3747068" y="0"/>
                </a:cubicBezTo>
                <a:cubicBezTo>
                  <a:pt x="3752770" y="0"/>
                  <a:pt x="3758389" y="4646"/>
                  <a:pt x="3766183" y="13936"/>
                </a:cubicBezTo>
                <a:lnTo>
                  <a:pt x="3866345" y="128590"/>
                </a:lnTo>
                <a:lnTo>
                  <a:pt x="3966508" y="13936"/>
                </a:lnTo>
                <a:cubicBezTo>
                  <a:pt x="3974638" y="4646"/>
                  <a:pt x="3980424" y="0"/>
                  <a:pt x="3986127" y="0"/>
                </a:cubicBezTo>
                <a:cubicBezTo>
                  <a:pt x="3991829" y="0"/>
                  <a:pt x="3997447" y="4646"/>
                  <a:pt x="4005242" y="13936"/>
                </a:cubicBezTo>
                <a:lnTo>
                  <a:pt x="4105404" y="128590"/>
                </a:lnTo>
                <a:lnTo>
                  <a:pt x="4205567" y="13936"/>
                </a:lnTo>
                <a:cubicBezTo>
                  <a:pt x="4213697" y="4646"/>
                  <a:pt x="4219483" y="0"/>
                  <a:pt x="4225186" y="0"/>
                </a:cubicBezTo>
                <a:cubicBezTo>
                  <a:pt x="4230888" y="0"/>
                  <a:pt x="4236506" y="4646"/>
                  <a:pt x="4244301" y="13936"/>
                </a:cubicBezTo>
                <a:lnTo>
                  <a:pt x="4344463" y="128590"/>
                </a:lnTo>
                <a:lnTo>
                  <a:pt x="4444626" y="13936"/>
                </a:lnTo>
                <a:cubicBezTo>
                  <a:pt x="4452756" y="4646"/>
                  <a:pt x="4458542" y="0"/>
                  <a:pt x="4464245" y="0"/>
                </a:cubicBezTo>
                <a:cubicBezTo>
                  <a:pt x="4469947" y="0"/>
                  <a:pt x="4475565" y="4646"/>
                  <a:pt x="4483360" y="13936"/>
                </a:cubicBezTo>
                <a:lnTo>
                  <a:pt x="4583522" y="128590"/>
                </a:lnTo>
                <a:lnTo>
                  <a:pt x="4683685" y="13936"/>
                </a:lnTo>
                <a:cubicBezTo>
                  <a:pt x="4691815" y="4646"/>
                  <a:pt x="4697601" y="0"/>
                  <a:pt x="4703304" y="0"/>
                </a:cubicBezTo>
                <a:cubicBezTo>
                  <a:pt x="4709006" y="0"/>
                  <a:pt x="4714624" y="4646"/>
                  <a:pt x="4722419" y="13936"/>
                </a:cubicBezTo>
                <a:lnTo>
                  <a:pt x="4822581" y="128590"/>
                </a:lnTo>
                <a:lnTo>
                  <a:pt x="4922744" y="13936"/>
                </a:lnTo>
                <a:cubicBezTo>
                  <a:pt x="4930874" y="4646"/>
                  <a:pt x="4936660" y="0"/>
                  <a:pt x="4942363" y="0"/>
                </a:cubicBezTo>
                <a:cubicBezTo>
                  <a:pt x="4948065" y="0"/>
                  <a:pt x="4953684" y="4646"/>
                  <a:pt x="4961478" y="13936"/>
                </a:cubicBezTo>
                <a:lnTo>
                  <a:pt x="5061639" y="128590"/>
                </a:lnTo>
                <a:lnTo>
                  <a:pt x="5161802" y="13936"/>
                </a:lnTo>
                <a:cubicBezTo>
                  <a:pt x="5169932" y="4646"/>
                  <a:pt x="5175718" y="0"/>
                  <a:pt x="5181421" y="0"/>
                </a:cubicBezTo>
                <a:cubicBezTo>
                  <a:pt x="5187123" y="0"/>
                  <a:pt x="5192742" y="4646"/>
                  <a:pt x="5200536" y="13936"/>
                </a:cubicBezTo>
                <a:lnTo>
                  <a:pt x="5300698" y="128590"/>
                </a:lnTo>
                <a:lnTo>
                  <a:pt x="5400861" y="13936"/>
                </a:lnTo>
                <a:cubicBezTo>
                  <a:pt x="5408991" y="4646"/>
                  <a:pt x="5414777" y="0"/>
                  <a:pt x="5420480" y="0"/>
                </a:cubicBezTo>
                <a:cubicBezTo>
                  <a:pt x="5426182" y="0"/>
                  <a:pt x="5431801" y="4646"/>
                  <a:pt x="5439595" y="13936"/>
                </a:cubicBezTo>
                <a:lnTo>
                  <a:pt x="5539757" y="128590"/>
                </a:lnTo>
                <a:lnTo>
                  <a:pt x="5639920" y="13936"/>
                </a:lnTo>
                <a:cubicBezTo>
                  <a:pt x="5648050" y="4646"/>
                  <a:pt x="5653836" y="0"/>
                  <a:pt x="5659539" y="0"/>
                </a:cubicBezTo>
                <a:cubicBezTo>
                  <a:pt x="5665241" y="0"/>
                  <a:pt x="5670859" y="4646"/>
                  <a:pt x="5678654" y="13936"/>
                </a:cubicBezTo>
                <a:lnTo>
                  <a:pt x="5778816" y="128590"/>
                </a:lnTo>
                <a:lnTo>
                  <a:pt x="5878979" y="13936"/>
                </a:lnTo>
                <a:cubicBezTo>
                  <a:pt x="5887109" y="4646"/>
                  <a:pt x="5892895" y="0"/>
                  <a:pt x="5898598" y="0"/>
                </a:cubicBezTo>
                <a:cubicBezTo>
                  <a:pt x="5904300" y="0"/>
                  <a:pt x="5909919" y="4646"/>
                  <a:pt x="5917713" y="13936"/>
                </a:cubicBezTo>
                <a:lnTo>
                  <a:pt x="6017875" y="128590"/>
                </a:lnTo>
                <a:lnTo>
                  <a:pt x="6118038" y="13936"/>
                </a:lnTo>
                <a:cubicBezTo>
                  <a:pt x="6126168" y="4646"/>
                  <a:pt x="6131954" y="0"/>
                  <a:pt x="6137657" y="0"/>
                </a:cubicBezTo>
                <a:cubicBezTo>
                  <a:pt x="6143359" y="0"/>
                  <a:pt x="6148977" y="4646"/>
                  <a:pt x="6156772" y="13936"/>
                </a:cubicBezTo>
                <a:lnTo>
                  <a:pt x="6256934" y="128590"/>
                </a:lnTo>
                <a:lnTo>
                  <a:pt x="6357097" y="13936"/>
                </a:lnTo>
                <a:cubicBezTo>
                  <a:pt x="6365227" y="4646"/>
                  <a:pt x="6371013" y="0"/>
                  <a:pt x="6376716" y="0"/>
                </a:cubicBezTo>
                <a:cubicBezTo>
                  <a:pt x="6382418" y="0"/>
                  <a:pt x="6388037" y="4646"/>
                  <a:pt x="6395831" y="13936"/>
                </a:cubicBezTo>
                <a:lnTo>
                  <a:pt x="6495992" y="128590"/>
                </a:lnTo>
                <a:lnTo>
                  <a:pt x="6596155" y="13936"/>
                </a:lnTo>
                <a:cubicBezTo>
                  <a:pt x="6604285" y="4646"/>
                  <a:pt x="6610071" y="0"/>
                  <a:pt x="6615774" y="0"/>
                </a:cubicBezTo>
                <a:cubicBezTo>
                  <a:pt x="6621476" y="0"/>
                  <a:pt x="6627095" y="4646"/>
                  <a:pt x="6634889" y="13936"/>
                </a:cubicBezTo>
                <a:lnTo>
                  <a:pt x="6735051" y="128590"/>
                </a:lnTo>
                <a:lnTo>
                  <a:pt x="6835214" y="13936"/>
                </a:lnTo>
                <a:cubicBezTo>
                  <a:pt x="6843344" y="4646"/>
                  <a:pt x="6849130" y="0"/>
                  <a:pt x="68548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5467" b="25260"/>
          <a:stretch/>
        </p:blipFill>
        <p:spPr>
          <a:xfrm>
            <a:off x="4544712" y="531079"/>
            <a:ext cx="7100573" cy="2243844"/>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7318" t="15000" r="35375" b="13268"/>
          <a:stretch/>
        </p:blipFill>
        <p:spPr>
          <a:xfrm>
            <a:off x="6986002" y="3047936"/>
            <a:ext cx="2226310" cy="2364255"/>
          </a:xfrm>
          <a:prstGeom prst="rect">
            <a:avLst/>
          </a:prstGeom>
        </p:spPr>
      </p:pic>
      <p:sp>
        <p:nvSpPr>
          <p:cNvPr id="5" name="Rectangle 4"/>
          <p:cNvSpPr/>
          <p:nvPr/>
        </p:nvSpPr>
        <p:spPr>
          <a:xfrm>
            <a:off x="9410101" y="3043942"/>
            <a:ext cx="2226311" cy="3357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6933" t="12414" r="52830" b="39413"/>
          <a:stretch/>
        </p:blipFill>
        <p:spPr>
          <a:xfrm>
            <a:off x="4546899" y="3050109"/>
            <a:ext cx="2226311" cy="2364255"/>
          </a:xfrm>
          <a:prstGeom prst="rect">
            <a:avLst/>
          </a:prstGeom>
        </p:spPr>
      </p:pic>
      <p:sp>
        <p:nvSpPr>
          <p:cNvPr id="18" name="TextBox 17"/>
          <p:cNvSpPr txBox="1"/>
          <p:nvPr/>
        </p:nvSpPr>
        <p:spPr>
          <a:xfrm>
            <a:off x="4555771" y="5539678"/>
            <a:ext cx="2217438" cy="830997"/>
          </a:xfrm>
          <a:prstGeom prst="rect">
            <a:avLst/>
          </a:prstGeom>
          <a:noFill/>
        </p:spPr>
        <p:txBody>
          <a:bodyPr wrap="square" rtlCol="0">
            <a:spAutoFit/>
          </a:bodyPr>
          <a:lstStyle/>
          <a:p>
            <a:pPr algn="ctr"/>
            <a:r>
              <a:rPr lang="en-US" sz="1200" dirty="0" smtClean="0">
                <a:solidFill>
                  <a:schemeClr val="accent1"/>
                </a:solidFill>
              </a:rPr>
              <a:t>Lorem ipsum dolor sit amet, consectetur adipiscing elit. Nullam molestie eros lacus, et scelerisque mi sollicitudin. </a:t>
            </a:r>
            <a:endParaRPr lang="en-US" sz="1200" dirty="0">
              <a:solidFill>
                <a:schemeClr val="accent1"/>
              </a:solidFill>
            </a:endParaRPr>
          </a:p>
        </p:txBody>
      </p:sp>
      <p:sp>
        <p:nvSpPr>
          <p:cNvPr id="44" name="TextBox 43"/>
          <p:cNvSpPr txBox="1"/>
          <p:nvPr/>
        </p:nvSpPr>
        <p:spPr>
          <a:xfrm>
            <a:off x="9418974" y="3197591"/>
            <a:ext cx="2226310" cy="430062"/>
          </a:xfrm>
          <a:prstGeom prst="rect">
            <a:avLst/>
          </a:prstGeom>
          <a:noFill/>
        </p:spPr>
        <p:txBody>
          <a:bodyPr wrap="square" rtlCol="0">
            <a:spAutoFit/>
          </a:bodyPr>
          <a:lstStyle/>
          <a:p>
            <a:pPr algn="ctr"/>
            <a:r>
              <a:rPr lang="en-US" sz="2400" dirty="0" smtClean="0">
                <a:solidFill>
                  <a:schemeClr val="accent2"/>
                </a:solidFill>
              </a:rPr>
              <a:t>ITEM 1</a:t>
            </a:r>
            <a:endParaRPr lang="en-US" sz="2400" dirty="0">
              <a:solidFill>
                <a:schemeClr val="accent2"/>
              </a:solidFill>
            </a:endParaRPr>
          </a:p>
        </p:txBody>
      </p:sp>
      <p:sp>
        <p:nvSpPr>
          <p:cNvPr id="45" name="TextBox 44"/>
          <p:cNvSpPr txBox="1"/>
          <p:nvPr/>
        </p:nvSpPr>
        <p:spPr>
          <a:xfrm>
            <a:off x="9621636" y="3702788"/>
            <a:ext cx="1820985" cy="2492990"/>
          </a:xfrm>
          <a:prstGeom prst="rect">
            <a:avLst/>
          </a:prstGeom>
          <a:noFill/>
        </p:spPr>
        <p:txBody>
          <a:bodyPr wrap="square" rtlCol="0">
            <a:spAutoFit/>
          </a:bodyPr>
          <a:lstStyle/>
          <a:p>
            <a:pPr algn="ctr"/>
            <a:r>
              <a:rPr lang="en-US" sz="1200" dirty="0">
                <a:solidFill>
                  <a:schemeClr val="accent2"/>
                </a:solidFill>
              </a:rPr>
              <a:t>Morbi mauris metus, auctor ac varius ac, pulvinar pharetra sem. Suspendisse quis fringilla sem. Vestibulum ut lacus erat. Etiam scelerisque mi in convallis facilisis. Fusce mattis ex quis cursus dignissim. Quisque ultricies maximus purus, eu euismod sapien lobortis nec. Nam ut eleifend quam. </a:t>
            </a:r>
            <a:endParaRPr lang="en-US" sz="1200" dirty="0">
              <a:solidFill>
                <a:schemeClr val="accent2"/>
              </a:solidFill>
            </a:endParaRPr>
          </a:p>
        </p:txBody>
      </p:sp>
      <p:sp>
        <p:nvSpPr>
          <p:cNvPr id="8" name="Rectangle 7"/>
          <p:cNvSpPr/>
          <p:nvPr/>
        </p:nvSpPr>
        <p:spPr>
          <a:xfrm>
            <a:off x="4544712" y="4982128"/>
            <a:ext cx="2228497" cy="432236"/>
          </a:xfrm>
          <a:prstGeom prst="rect">
            <a:avLst/>
          </a:prstGeom>
          <a:solidFill>
            <a:srgbClr val="A4B5B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641919" y="4982128"/>
            <a:ext cx="2042403" cy="430062"/>
          </a:xfrm>
          <a:prstGeom prst="rect">
            <a:avLst/>
          </a:prstGeom>
          <a:noFill/>
        </p:spPr>
        <p:txBody>
          <a:bodyPr wrap="square" rtlCol="0">
            <a:spAutoFit/>
          </a:bodyPr>
          <a:lstStyle/>
          <a:p>
            <a:pPr algn="ctr"/>
            <a:r>
              <a:rPr lang="en-US" sz="2400" dirty="0" smtClean="0">
                <a:solidFill>
                  <a:schemeClr val="accent1"/>
                </a:solidFill>
              </a:rPr>
              <a:t>ITEM 2</a:t>
            </a:r>
            <a:endParaRPr lang="en-US" sz="2400" dirty="0">
              <a:solidFill>
                <a:schemeClr val="accent1"/>
              </a:solidFill>
            </a:endParaRPr>
          </a:p>
        </p:txBody>
      </p:sp>
      <p:sp>
        <p:nvSpPr>
          <p:cNvPr id="22" name="Rectangle 21"/>
          <p:cNvSpPr/>
          <p:nvPr/>
        </p:nvSpPr>
        <p:spPr>
          <a:xfrm>
            <a:off x="6986002" y="4982128"/>
            <a:ext cx="2228497" cy="432236"/>
          </a:xfrm>
          <a:prstGeom prst="rect">
            <a:avLst/>
          </a:prstGeom>
          <a:solidFill>
            <a:srgbClr val="A4B5B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6986279" y="5539678"/>
            <a:ext cx="2217438" cy="830997"/>
          </a:xfrm>
          <a:prstGeom prst="rect">
            <a:avLst/>
          </a:prstGeom>
          <a:noFill/>
        </p:spPr>
        <p:txBody>
          <a:bodyPr wrap="square" rtlCol="0">
            <a:spAutoFit/>
          </a:bodyPr>
          <a:lstStyle/>
          <a:p>
            <a:pPr algn="ctr"/>
            <a:r>
              <a:rPr lang="en-US" sz="1200" dirty="0" smtClean="0">
                <a:solidFill>
                  <a:schemeClr val="accent1"/>
                </a:solidFill>
              </a:rPr>
              <a:t>Lorem ipsum dolor sit amet, consectetur adipiscing elit. Nullam molestie eros lacus, et scelerisque mi sollicitudin. </a:t>
            </a:r>
            <a:endParaRPr lang="en-US" sz="1200" dirty="0">
              <a:solidFill>
                <a:schemeClr val="accent1"/>
              </a:solidFill>
            </a:endParaRPr>
          </a:p>
        </p:txBody>
      </p:sp>
      <p:sp>
        <p:nvSpPr>
          <p:cNvPr id="31" name="TextBox 30"/>
          <p:cNvSpPr txBox="1"/>
          <p:nvPr/>
        </p:nvSpPr>
        <p:spPr>
          <a:xfrm>
            <a:off x="7073796" y="4982128"/>
            <a:ext cx="2042403" cy="430062"/>
          </a:xfrm>
          <a:prstGeom prst="rect">
            <a:avLst/>
          </a:prstGeom>
          <a:noFill/>
        </p:spPr>
        <p:txBody>
          <a:bodyPr wrap="square" rtlCol="0">
            <a:spAutoFit/>
          </a:bodyPr>
          <a:lstStyle/>
          <a:p>
            <a:pPr algn="ctr"/>
            <a:r>
              <a:rPr lang="en-US" sz="2400" dirty="0" smtClean="0">
                <a:solidFill>
                  <a:schemeClr val="accent1"/>
                </a:solidFill>
              </a:rPr>
              <a:t>ITEM 2</a:t>
            </a:r>
            <a:endParaRPr lang="en-US" sz="2400" dirty="0">
              <a:solidFill>
                <a:schemeClr val="accent1"/>
              </a:solidFill>
            </a:endParaRPr>
          </a:p>
        </p:txBody>
      </p:sp>
      <p:sp>
        <p:nvSpPr>
          <p:cNvPr id="23" name="Rectangle 22"/>
          <p:cNvSpPr/>
          <p:nvPr/>
        </p:nvSpPr>
        <p:spPr>
          <a:xfrm>
            <a:off x="337593" y="2189876"/>
            <a:ext cx="3432425" cy="523220"/>
          </a:xfrm>
          <a:prstGeom prst="rect">
            <a:avLst/>
          </a:prstGeom>
        </p:spPr>
        <p:txBody>
          <a:bodyPr wrap="square">
            <a:spAutoFit/>
          </a:bodyPr>
          <a:lstStyle/>
          <a:p>
            <a:pPr algn="ctr"/>
            <a:r>
              <a:rPr lang="en-US" sz="2800" dirty="0" smtClean="0">
                <a:solidFill>
                  <a:schemeClr val="accent1"/>
                </a:solidFill>
              </a:rPr>
              <a:t>Hovhannes Haik</a:t>
            </a:r>
            <a:endParaRPr lang="en-US" sz="2800" dirty="0">
              <a:solidFill>
                <a:schemeClr val="accent1"/>
              </a:solidFill>
            </a:endParaRPr>
          </a:p>
        </p:txBody>
      </p:sp>
      <p:sp>
        <p:nvSpPr>
          <p:cNvPr id="26" name="Rectangle 25"/>
          <p:cNvSpPr/>
          <p:nvPr/>
        </p:nvSpPr>
        <p:spPr>
          <a:xfrm>
            <a:off x="509474" y="2526268"/>
            <a:ext cx="3071656" cy="369332"/>
          </a:xfrm>
          <a:prstGeom prst="rect">
            <a:avLst/>
          </a:prstGeom>
        </p:spPr>
        <p:txBody>
          <a:bodyPr wrap="square">
            <a:spAutoFit/>
          </a:bodyPr>
          <a:lstStyle/>
          <a:p>
            <a:pPr algn="ctr"/>
            <a:r>
              <a:rPr lang="en-US" sz="1800" dirty="0" smtClean="0">
                <a:solidFill>
                  <a:schemeClr val="accent1"/>
                </a:solidFill>
              </a:rPr>
              <a:t>email@example.com</a:t>
            </a:r>
            <a:endParaRPr lang="en-US" sz="1800" dirty="0">
              <a:solidFill>
                <a:schemeClr val="accent1"/>
              </a:solidFill>
            </a:endParaRPr>
          </a:p>
        </p:txBody>
      </p:sp>
      <p:grpSp>
        <p:nvGrpSpPr>
          <p:cNvPr id="30" name="Group 29"/>
          <p:cNvGrpSpPr/>
          <p:nvPr/>
        </p:nvGrpSpPr>
        <p:grpSpPr>
          <a:xfrm>
            <a:off x="1258953" y="3365774"/>
            <a:ext cx="1584195" cy="1584195"/>
            <a:chOff x="1258953" y="3365774"/>
            <a:chExt cx="1584195" cy="1584195"/>
          </a:xfrm>
        </p:grpSpPr>
        <p:sp>
          <p:nvSpPr>
            <p:cNvPr id="32" name="Oval 31"/>
            <p:cNvSpPr/>
            <p:nvPr/>
          </p:nvSpPr>
          <p:spPr>
            <a:xfrm>
              <a:off x="1258953" y="3365774"/>
              <a:ext cx="1584195" cy="158419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1593922" y="3701950"/>
              <a:ext cx="902760" cy="911842"/>
              <a:chOff x="1520083" y="3557764"/>
              <a:chExt cx="1162628" cy="1174324"/>
            </a:xfrm>
          </p:grpSpPr>
          <p:grpSp>
            <p:nvGrpSpPr>
              <p:cNvPr id="34" name="Group 33"/>
              <p:cNvGrpSpPr/>
              <p:nvPr/>
            </p:nvGrpSpPr>
            <p:grpSpPr>
              <a:xfrm>
                <a:off x="1520083" y="3557764"/>
                <a:ext cx="1162628" cy="1174324"/>
                <a:chOff x="1520083" y="3557764"/>
                <a:chExt cx="1162628" cy="1174324"/>
              </a:xfrm>
            </p:grpSpPr>
            <p:sp>
              <p:nvSpPr>
                <p:cNvPr id="40" name="Freeform 13"/>
                <p:cNvSpPr>
                  <a:spLocks noEditPoints="1"/>
                </p:cNvSpPr>
                <p:nvPr/>
              </p:nvSpPr>
              <p:spPr bwMode="auto">
                <a:xfrm>
                  <a:off x="1520083" y="3819765"/>
                  <a:ext cx="905305" cy="912323"/>
                </a:xfrm>
                <a:custGeom>
                  <a:avLst/>
                  <a:gdLst>
                    <a:gd name="T0" fmla="*/ 390 w 404"/>
                    <a:gd name="T1" fmla="*/ 0 h 403"/>
                    <a:gd name="T2" fmla="*/ 14 w 404"/>
                    <a:gd name="T3" fmla="*/ 0 h 403"/>
                    <a:gd name="T4" fmla="*/ 0 w 404"/>
                    <a:gd name="T5" fmla="*/ 14 h 403"/>
                    <a:gd name="T6" fmla="*/ 0 w 404"/>
                    <a:gd name="T7" fmla="*/ 390 h 403"/>
                    <a:gd name="T8" fmla="*/ 14 w 404"/>
                    <a:gd name="T9" fmla="*/ 403 h 403"/>
                    <a:gd name="T10" fmla="*/ 390 w 404"/>
                    <a:gd name="T11" fmla="*/ 403 h 403"/>
                    <a:gd name="T12" fmla="*/ 404 w 404"/>
                    <a:gd name="T13" fmla="*/ 390 h 403"/>
                    <a:gd name="T14" fmla="*/ 404 w 404"/>
                    <a:gd name="T15" fmla="*/ 14 h 403"/>
                    <a:gd name="T16" fmla="*/ 390 w 404"/>
                    <a:gd name="T17" fmla="*/ 0 h 403"/>
                    <a:gd name="T18" fmla="*/ 376 w 404"/>
                    <a:gd name="T19" fmla="*/ 376 h 403"/>
                    <a:gd name="T20" fmla="*/ 28 w 404"/>
                    <a:gd name="T21" fmla="*/ 376 h 403"/>
                    <a:gd name="T22" fmla="*/ 28 w 404"/>
                    <a:gd name="T23" fmla="*/ 27 h 403"/>
                    <a:gd name="T24" fmla="*/ 376 w 404"/>
                    <a:gd name="T25" fmla="*/ 27 h 403"/>
                    <a:gd name="T26" fmla="*/ 376 w 404"/>
                    <a:gd name="T27" fmla="*/ 37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403">
                      <a:moveTo>
                        <a:pt x="390" y="0"/>
                      </a:moveTo>
                      <a:cubicBezTo>
                        <a:pt x="14" y="0"/>
                        <a:pt x="14" y="0"/>
                        <a:pt x="14" y="0"/>
                      </a:cubicBezTo>
                      <a:cubicBezTo>
                        <a:pt x="7" y="0"/>
                        <a:pt x="0" y="6"/>
                        <a:pt x="0" y="14"/>
                      </a:cubicBezTo>
                      <a:cubicBezTo>
                        <a:pt x="0" y="390"/>
                        <a:pt x="0" y="390"/>
                        <a:pt x="0" y="390"/>
                      </a:cubicBezTo>
                      <a:cubicBezTo>
                        <a:pt x="0" y="397"/>
                        <a:pt x="7" y="403"/>
                        <a:pt x="14" y="403"/>
                      </a:cubicBezTo>
                      <a:cubicBezTo>
                        <a:pt x="390" y="403"/>
                        <a:pt x="390" y="403"/>
                        <a:pt x="390" y="403"/>
                      </a:cubicBezTo>
                      <a:cubicBezTo>
                        <a:pt x="398" y="403"/>
                        <a:pt x="404" y="397"/>
                        <a:pt x="404" y="390"/>
                      </a:cubicBezTo>
                      <a:cubicBezTo>
                        <a:pt x="404" y="14"/>
                        <a:pt x="404" y="14"/>
                        <a:pt x="404" y="14"/>
                      </a:cubicBezTo>
                      <a:cubicBezTo>
                        <a:pt x="404" y="6"/>
                        <a:pt x="398" y="0"/>
                        <a:pt x="390" y="0"/>
                      </a:cubicBezTo>
                      <a:close/>
                      <a:moveTo>
                        <a:pt x="376" y="376"/>
                      </a:moveTo>
                      <a:cubicBezTo>
                        <a:pt x="28" y="376"/>
                        <a:pt x="28" y="376"/>
                        <a:pt x="28" y="376"/>
                      </a:cubicBezTo>
                      <a:cubicBezTo>
                        <a:pt x="28" y="27"/>
                        <a:pt x="28" y="27"/>
                        <a:pt x="28" y="27"/>
                      </a:cubicBezTo>
                      <a:cubicBezTo>
                        <a:pt x="376" y="27"/>
                        <a:pt x="376" y="27"/>
                        <a:pt x="376" y="27"/>
                      </a:cubicBezTo>
                      <a:lnTo>
                        <a:pt x="376" y="3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5"/>
                <p:cNvSpPr>
                  <a:spLocks/>
                </p:cNvSpPr>
                <p:nvPr/>
              </p:nvSpPr>
              <p:spPr bwMode="auto">
                <a:xfrm>
                  <a:off x="1652253" y="3684086"/>
                  <a:ext cx="905305" cy="912323"/>
                </a:xfrm>
                <a:custGeom>
                  <a:avLst/>
                  <a:gdLst>
                    <a:gd name="T0" fmla="*/ 390 w 404"/>
                    <a:gd name="T1" fmla="*/ 0 h 403"/>
                    <a:gd name="T2" fmla="*/ 14 w 404"/>
                    <a:gd name="T3" fmla="*/ 0 h 403"/>
                    <a:gd name="T4" fmla="*/ 0 w 404"/>
                    <a:gd name="T5" fmla="*/ 13 h 403"/>
                    <a:gd name="T6" fmla="*/ 0 w 404"/>
                    <a:gd name="T7" fmla="*/ 71 h 403"/>
                    <a:gd name="T8" fmla="*/ 28 w 404"/>
                    <a:gd name="T9" fmla="*/ 71 h 403"/>
                    <a:gd name="T10" fmla="*/ 28 w 404"/>
                    <a:gd name="T11" fmla="*/ 27 h 403"/>
                    <a:gd name="T12" fmla="*/ 376 w 404"/>
                    <a:gd name="T13" fmla="*/ 27 h 403"/>
                    <a:gd name="T14" fmla="*/ 376 w 404"/>
                    <a:gd name="T15" fmla="*/ 376 h 403"/>
                    <a:gd name="T16" fmla="*/ 342 w 404"/>
                    <a:gd name="T17" fmla="*/ 376 h 403"/>
                    <a:gd name="T18" fmla="*/ 342 w 404"/>
                    <a:gd name="T19" fmla="*/ 403 h 403"/>
                    <a:gd name="T20" fmla="*/ 390 w 404"/>
                    <a:gd name="T21" fmla="*/ 403 h 403"/>
                    <a:gd name="T22" fmla="*/ 404 w 404"/>
                    <a:gd name="T23" fmla="*/ 389 h 403"/>
                    <a:gd name="T24" fmla="*/ 404 w 404"/>
                    <a:gd name="T25" fmla="*/ 13 h 403"/>
                    <a:gd name="T26" fmla="*/ 390 w 404"/>
                    <a:gd name="T2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403">
                      <a:moveTo>
                        <a:pt x="390" y="0"/>
                      </a:moveTo>
                      <a:cubicBezTo>
                        <a:pt x="14" y="0"/>
                        <a:pt x="14" y="0"/>
                        <a:pt x="14" y="0"/>
                      </a:cubicBezTo>
                      <a:cubicBezTo>
                        <a:pt x="7" y="0"/>
                        <a:pt x="0" y="6"/>
                        <a:pt x="0" y="13"/>
                      </a:cubicBezTo>
                      <a:cubicBezTo>
                        <a:pt x="0" y="71"/>
                        <a:pt x="0" y="71"/>
                        <a:pt x="0" y="71"/>
                      </a:cubicBezTo>
                      <a:cubicBezTo>
                        <a:pt x="28" y="71"/>
                        <a:pt x="28" y="71"/>
                        <a:pt x="28" y="71"/>
                      </a:cubicBezTo>
                      <a:cubicBezTo>
                        <a:pt x="28" y="27"/>
                        <a:pt x="28" y="27"/>
                        <a:pt x="28" y="27"/>
                      </a:cubicBezTo>
                      <a:cubicBezTo>
                        <a:pt x="376" y="27"/>
                        <a:pt x="376" y="27"/>
                        <a:pt x="376" y="27"/>
                      </a:cubicBezTo>
                      <a:cubicBezTo>
                        <a:pt x="376" y="376"/>
                        <a:pt x="376" y="376"/>
                        <a:pt x="376" y="376"/>
                      </a:cubicBezTo>
                      <a:cubicBezTo>
                        <a:pt x="342" y="376"/>
                        <a:pt x="342" y="376"/>
                        <a:pt x="342" y="376"/>
                      </a:cubicBezTo>
                      <a:cubicBezTo>
                        <a:pt x="342" y="403"/>
                        <a:pt x="342" y="403"/>
                        <a:pt x="342" y="403"/>
                      </a:cubicBezTo>
                      <a:cubicBezTo>
                        <a:pt x="390" y="403"/>
                        <a:pt x="390" y="403"/>
                        <a:pt x="390" y="403"/>
                      </a:cubicBezTo>
                      <a:cubicBezTo>
                        <a:pt x="398" y="403"/>
                        <a:pt x="404" y="397"/>
                        <a:pt x="404" y="389"/>
                      </a:cubicBezTo>
                      <a:cubicBezTo>
                        <a:pt x="404" y="13"/>
                        <a:pt x="404" y="13"/>
                        <a:pt x="404" y="13"/>
                      </a:cubicBezTo>
                      <a:cubicBezTo>
                        <a:pt x="404" y="6"/>
                        <a:pt x="398" y="0"/>
                        <a:pt x="39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6"/>
                <p:cNvSpPr>
                  <a:spLocks/>
                </p:cNvSpPr>
                <p:nvPr/>
              </p:nvSpPr>
              <p:spPr bwMode="auto">
                <a:xfrm>
                  <a:off x="1778575" y="3557764"/>
                  <a:ext cx="904136" cy="912323"/>
                </a:xfrm>
                <a:custGeom>
                  <a:avLst/>
                  <a:gdLst>
                    <a:gd name="T0" fmla="*/ 390 w 404"/>
                    <a:gd name="T1" fmla="*/ 0 h 403"/>
                    <a:gd name="T2" fmla="*/ 14 w 404"/>
                    <a:gd name="T3" fmla="*/ 0 h 403"/>
                    <a:gd name="T4" fmla="*/ 0 w 404"/>
                    <a:gd name="T5" fmla="*/ 14 h 403"/>
                    <a:gd name="T6" fmla="*/ 0 w 404"/>
                    <a:gd name="T7" fmla="*/ 71 h 403"/>
                    <a:gd name="T8" fmla="*/ 28 w 404"/>
                    <a:gd name="T9" fmla="*/ 71 h 403"/>
                    <a:gd name="T10" fmla="*/ 28 w 404"/>
                    <a:gd name="T11" fmla="*/ 27 h 403"/>
                    <a:gd name="T12" fmla="*/ 376 w 404"/>
                    <a:gd name="T13" fmla="*/ 27 h 403"/>
                    <a:gd name="T14" fmla="*/ 376 w 404"/>
                    <a:gd name="T15" fmla="*/ 376 h 403"/>
                    <a:gd name="T16" fmla="*/ 342 w 404"/>
                    <a:gd name="T17" fmla="*/ 376 h 403"/>
                    <a:gd name="T18" fmla="*/ 342 w 404"/>
                    <a:gd name="T19" fmla="*/ 403 h 403"/>
                    <a:gd name="T20" fmla="*/ 390 w 404"/>
                    <a:gd name="T21" fmla="*/ 403 h 403"/>
                    <a:gd name="T22" fmla="*/ 404 w 404"/>
                    <a:gd name="T23" fmla="*/ 390 h 403"/>
                    <a:gd name="T24" fmla="*/ 404 w 404"/>
                    <a:gd name="T25" fmla="*/ 14 h 403"/>
                    <a:gd name="T26" fmla="*/ 390 w 404"/>
                    <a:gd name="T2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403">
                      <a:moveTo>
                        <a:pt x="390" y="0"/>
                      </a:moveTo>
                      <a:cubicBezTo>
                        <a:pt x="14" y="0"/>
                        <a:pt x="14" y="0"/>
                        <a:pt x="14" y="0"/>
                      </a:cubicBezTo>
                      <a:cubicBezTo>
                        <a:pt x="6" y="0"/>
                        <a:pt x="0" y="6"/>
                        <a:pt x="0" y="14"/>
                      </a:cubicBezTo>
                      <a:cubicBezTo>
                        <a:pt x="0" y="71"/>
                        <a:pt x="0" y="71"/>
                        <a:pt x="0" y="71"/>
                      </a:cubicBezTo>
                      <a:cubicBezTo>
                        <a:pt x="28" y="71"/>
                        <a:pt x="28" y="71"/>
                        <a:pt x="28" y="71"/>
                      </a:cubicBezTo>
                      <a:cubicBezTo>
                        <a:pt x="28" y="27"/>
                        <a:pt x="28" y="27"/>
                        <a:pt x="28" y="27"/>
                      </a:cubicBezTo>
                      <a:cubicBezTo>
                        <a:pt x="376" y="27"/>
                        <a:pt x="376" y="27"/>
                        <a:pt x="376" y="27"/>
                      </a:cubicBezTo>
                      <a:cubicBezTo>
                        <a:pt x="376" y="376"/>
                        <a:pt x="376" y="376"/>
                        <a:pt x="376" y="376"/>
                      </a:cubicBezTo>
                      <a:cubicBezTo>
                        <a:pt x="342" y="376"/>
                        <a:pt x="342" y="376"/>
                        <a:pt x="342" y="376"/>
                      </a:cubicBezTo>
                      <a:cubicBezTo>
                        <a:pt x="342" y="403"/>
                        <a:pt x="342" y="403"/>
                        <a:pt x="342" y="403"/>
                      </a:cubicBezTo>
                      <a:cubicBezTo>
                        <a:pt x="390" y="403"/>
                        <a:pt x="390" y="403"/>
                        <a:pt x="390" y="403"/>
                      </a:cubicBezTo>
                      <a:cubicBezTo>
                        <a:pt x="397" y="403"/>
                        <a:pt x="404" y="397"/>
                        <a:pt x="404" y="390"/>
                      </a:cubicBezTo>
                      <a:cubicBezTo>
                        <a:pt x="404" y="14"/>
                        <a:pt x="404" y="14"/>
                        <a:pt x="404" y="14"/>
                      </a:cubicBezTo>
                      <a:cubicBezTo>
                        <a:pt x="404" y="6"/>
                        <a:pt x="397" y="0"/>
                        <a:pt x="39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1680536" y="3988348"/>
                <a:ext cx="613435" cy="538254"/>
                <a:chOff x="-5165726" y="4295775"/>
                <a:chExt cx="893763" cy="784226"/>
              </a:xfrm>
              <a:solidFill>
                <a:schemeClr val="bg1"/>
              </a:solidFill>
            </p:grpSpPr>
            <p:sp>
              <p:nvSpPr>
                <p:cNvPr id="36" name="Freeform 18"/>
                <p:cNvSpPr>
                  <a:spLocks/>
                </p:cNvSpPr>
                <p:nvPr/>
              </p:nvSpPr>
              <p:spPr bwMode="auto">
                <a:xfrm>
                  <a:off x="-4913313" y="4295775"/>
                  <a:ext cx="641350" cy="712788"/>
                </a:xfrm>
                <a:custGeom>
                  <a:avLst/>
                  <a:gdLst>
                    <a:gd name="T0" fmla="*/ 208 w 211"/>
                    <a:gd name="T1" fmla="*/ 81 h 232"/>
                    <a:gd name="T2" fmla="*/ 42 w 211"/>
                    <a:gd name="T3" fmla="*/ 1 h 232"/>
                    <a:gd name="T4" fmla="*/ 37 w 211"/>
                    <a:gd name="T5" fmla="*/ 3 h 232"/>
                    <a:gd name="T6" fmla="*/ 0 w 211"/>
                    <a:gd name="T7" fmla="*/ 79 h 232"/>
                    <a:gd name="T8" fmla="*/ 20 w 211"/>
                    <a:gd name="T9" fmla="*/ 79 h 232"/>
                    <a:gd name="T10" fmla="*/ 47 w 211"/>
                    <a:gd name="T11" fmla="*/ 23 h 232"/>
                    <a:gd name="T12" fmla="*/ 191 w 211"/>
                    <a:gd name="T13" fmla="*/ 92 h 232"/>
                    <a:gd name="T14" fmla="*/ 146 w 211"/>
                    <a:gd name="T15" fmla="*/ 186 h 232"/>
                    <a:gd name="T16" fmla="*/ 120 w 211"/>
                    <a:gd name="T17" fmla="*/ 174 h 232"/>
                    <a:gd name="T18" fmla="*/ 120 w 211"/>
                    <a:gd name="T19" fmla="*/ 224 h 232"/>
                    <a:gd name="T20" fmla="*/ 136 w 211"/>
                    <a:gd name="T21" fmla="*/ 231 h 232"/>
                    <a:gd name="T22" fmla="*/ 141 w 211"/>
                    <a:gd name="T23" fmla="*/ 230 h 232"/>
                    <a:gd name="T24" fmla="*/ 210 w 211"/>
                    <a:gd name="T25" fmla="*/ 86 h 232"/>
                    <a:gd name="T26" fmla="*/ 208 w 211"/>
                    <a:gd name="T27" fmla="*/ 8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32">
                      <a:moveTo>
                        <a:pt x="208" y="81"/>
                      </a:moveTo>
                      <a:cubicBezTo>
                        <a:pt x="42" y="1"/>
                        <a:pt x="42" y="1"/>
                        <a:pt x="42" y="1"/>
                      </a:cubicBezTo>
                      <a:cubicBezTo>
                        <a:pt x="40" y="0"/>
                        <a:pt x="37" y="1"/>
                        <a:pt x="37" y="3"/>
                      </a:cubicBezTo>
                      <a:cubicBezTo>
                        <a:pt x="0" y="79"/>
                        <a:pt x="0" y="79"/>
                        <a:pt x="0" y="79"/>
                      </a:cubicBezTo>
                      <a:cubicBezTo>
                        <a:pt x="20" y="79"/>
                        <a:pt x="20" y="79"/>
                        <a:pt x="20" y="79"/>
                      </a:cubicBezTo>
                      <a:cubicBezTo>
                        <a:pt x="47" y="23"/>
                        <a:pt x="47" y="23"/>
                        <a:pt x="47" y="23"/>
                      </a:cubicBezTo>
                      <a:cubicBezTo>
                        <a:pt x="191" y="92"/>
                        <a:pt x="191" y="92"/>
                        <a:pt x="191" y="92"/>
                      </a:cubicBezTo>
                      <a:cubicBezTo>
                        <a:pt x="146" y="186"/>
                        <a:pt x="146" y="186"/>
                        <a:pt x="146" y="186"/>
                      </a:cubicBezTo>
                      <a:cubicBezTo>
                        <a:pt x="120" y="174"/>
                        <a:pt x="120" y="174"/>
                        <a:pt x="120" y="174"/>
                      </a:cubicBezTo>
                      <a:cubicBezTo>
                        <a:pt x="120" y="224"/>
                        <a:pt x="120" y="224"/>
                        <a:pt x="120" y="224"/>
                      </a:cubicBezTo>
                      <a:cubicBezTo>
                        <a:pt x="136" y="231"/>
                        <a:pt x="136" y="231"/>
                        <a:pt x="136" y="231"/>
                      </a:cubicBezTo>
                      <a:cubicBezTo>
                        <a:pt x="138" y="232"/>
                        <a:pt x="140" y="232"/>
                        <a:pt x="141" y="230"/>
                      </a:cubicBezTo>
                      <a:cubicBezTo>
                        <a:pt x="210" y="86"/>
                        <a:pt x="210" y="86"/>
                        <a:pt x="210" y="86"/>
                      </a:cubicBezTo>
                      <a:cubicBezTo>
                        <a:pt x="211" y="84"/>
                        <a:pt x="210" y="82"/>
                        <a:pt x="208"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9"/>
                <p:cNvSpPr>
                  <a:spLocks noEditPoints="1"/>
                </p:cNvSpPr>
                <p:nvPr/>
              </p:nvSpPr>
              <p:spPr bwMode="auto">
                <a:xfrm>
                  <a:off x="-5165726" y="4567238"/>
                  <a:ext cx="582613" cy="512763"/>
                </a:xfrm>
                <a:custGeom>
                  <a:avLst/>
                  <a:gdLst>
                    <a:gd name="T0" fmla="*/ 188 w 192"/>
                    <a:gd name="T1" fmla="*/ 0 h 167"/>
                    <a:gd name="T2" fmla="*/ 4 w 192"/>
                    <a:gd name="T3" fmla="*/ 0 h 167"/>
                    <a:gd name="T4" fmla="*/ 0 w 192"/>
                    <a:gd name="T5" fmla="*/ 4 h 167"/>
                    <a:gd name="T6" fmla="*/ 0 w 192"/>
                    <a:gd name="T7" fmla="*/ 163 h 167"/>
                    <a:gd name="T8" fmla="*/ 4 w 192"/>
                    <a:gd name="T9" fmla="*/ 167 h 167"/>
                    <a:gd name="T10" fmla="*/ 188 w 192"/>
                    <a:gd name="T11" fmla="*/ 167 h 167"/>
                    <a:gd name="T12" fmla="*/ 192 w 192"/>
                    <a:gd name="T13" fmla="*/ 163 h 167"/>
                    <a:gd name="T14" fmla="*/ 192 w 192"/>
                    <a:gd name="T15" fmla="*/ 4 h 167"/>
                    <a:gd name="T16" fmla="*/ 188 w 192"/>
                    <a:gd name="T17" fmla="*/ 0 h 167"/>
                    <a:gd name="T18" fmla="*/ 177 w 192"/>
                    <a:gd name="T19" fmla="*/ 122 h 167"/>
                    <a:gd name="T20" fmla="*/ 166 w 192"/>
                    <a:gd name="T21" fmla="*/ 122 h 167"/>
                    <a:gd name="T22" fmla="*/ 138 w 192"/>
                    <a:gd name="T23" fmla="*/ 83 h 167"/>
                    <a:gd name="T24" fmla="*/ 115 w 192"/>
                    <a:gd name="T25" fmla="*/ 122 h 167"/>
                    <a:gd name="T26" fmla="*/ 87 w 192"/>
                    <a:gd name="T27" fmla="*/ 62 h 167"/>
                    <a:gd name="T28" fmla="*/ 45 w 192"/>
                    <a:gd name="T29" fmla="*/ 122 h 167"/>
                    <a:gd name="T30" fmla="*/ 18 w 192"/>
                    <a:gd name="T31" fmla="*/ 122 h 167"/>
                    <a:gd name="T32" fmla="*/ 18 w 192"/>
                    <a:gd name="T33" fmla="*/ 17 h 167"/>
                    <a:gd name="T34" fmla="*/ 177 w 192"/>
                    <a:gd name="T35" fmla="*/ 17 h 167"/>
                    <a:gd name="T36" fmla="*/ 177 w 192"/>
                    <a:gd name="T37" fmla="*/ 1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167">
                      <a:moveTo>
                        <a:pt x="188" y="0"/>
                      </a:moveTo>
                      <a:cubicBezTo>
                        <a:pt x="4" y="0"/>
                        <a:pt x="4" y="0"/>
                        <a:pt x="4" y="0"/>
                      </a:cubicBezTo>
                      <a:cubicBezTo>
                        <a:pt x="1" y="0"/>
                        <a:pt x="0" y="2"/>
                        <a:pt x="0" y="4"/>
                      </a:cubicBezTo>
                      <a:cubicBezTo>
                        <a:pt x="0" y="163"/>
                        <a:pt x="0" y="163"/>
                        <a:pt x="0" y="163"/>
                      </a:cubicBezTo>
                      <a:cubicBezTo>
                        <a:pt x="0" y="165"/>
                        <a:pt x="1" y="167"/>
                        <a:pt x="4" y="167"/>
                      </a:cubicBezTo>
                      <a:cubicBezTo>
                        <a:pt x="188" y="167"/>
                        <a:pt x="188" y="167"/>
                        <a:pt x="188" y="167"/>
                      </a:cubicBezTo>
                      <a:cubicBezTo>
                        <a:pt x="190" y="167"/>
                        <a:pt x="192" y="165"/>
                        <a:pt x="192" y="163"/>
                      </a:cubicBezTo>
                      <a:cubicBezTo>
                        <a:pt x="192" y="4"/>
                        <a:pt x="192" y="4"/>
                        <a:pt x="192" y="4"/>
                      </a:cubicBezTo>
                      <a:cubicBezTo>
                        <a:pt x="192" y="2"/>
                        <a:pt x="190" y="0"/>
                        <a:pt x="188" y="0"/>
                      </a:cubicBezTo>
                      <a:close/>
                      <a:moveTo>
                        <a:pt x="177" y="122"/>
                      </a:moveTo>
                      <a:cubicBezTo>
                        <a:pt x="166" y="122"/>
                        <a:pt x="166" y="122"/>
                        <a:pt x="166" y="122"/>
                      </a:cubicBezTo>
                      <a:cubicBezTo>
                        <a:pt x="159" y="105"/>
                        <a:pt x="150" y="80"/>
                        <a:pt x="138" y="83"/>
                      </a:cubicBezTo>
                      <a:cubicBezTo>
                        <a:pt x="123" y="87"/>
                        <a:pt x="115" y="122"/>
                        <a:pt x="115" y="122"/>
                      </a:cubicBezTo>
                      <a:cubicBezTo>
                        <a:pt x="115" y="122"/>
                        <a:pt x="108" y="83"/>
                        <a:pt x="87" y="62"/>
                      </a:cubicBezTo>
                      <a:cubicBezTo>
                        <a:pt x="66" y="41"/>
                        <a:pt x="45" y="122"/>
                        <a:pt x="45" y="122"/>
                      </a:cubicBezTo>
                      <a:cubicBezTo>
                        <a:pt x="18" y="122"/>
                        <a:pt x="18" y="122"/>
                        <a:pt x="18" y="122"/>
                      </a:cubicBezTo>
                      <a:cubicBezTo>
                        <a:pt x="18" y="17"/>
                        <a:pt x="18" y="17"/>
                        <a:pt x="18" y="17"/>
                      </a:cubicBezTo>
                      <a:cubicBezTo>
                        <a:pt x="177" y="17"/>
                        <a:pt x="177" y="17"/>
                        <a:pt x="177" y="17"/>
                      </a:cubicBezTo>
                      <a:lnTo>
                        <a:pt x="177"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0"/>
                <p:cNvSpPr>
                  <a:spLocks noChangeArrowheads="1"/>
                </p:cNvSpPr>
                <p:nvPr/>
              </p:nvSpPr>
              <p:spPr bwMode="auto">
                <a:xfrm>
                  <a:off x="-5075238" y="4649788"/>
                  <a:ext cx="79375"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1"/>
                <p:cNvSpPr>
                  <a:spLocks/>
                </p:cNvSpPr>
                <p:nvPr/>
              </p:nvSpPr>
              <p:spPr bwMode="auto">
                <a:xfrm>
                  <a:off x="-4822826" y="4656138"/>
                  <a:ext cx="161925" cy="63500"/>
                </a:xfrm>
                <a:custGeom>
                  <a:avLst/>
                  <a:gdLst>
                    <a:gd name="T0" fmla="*/ 18 w 53"/>
                    <a:gd name="T1" fmla="*/ 20 h 21"/>
                    <a:gd name="T2" fmla="*/ 26 w 53"/>
                    <a:gd name="T3" fmla="*/ 19 h 21"/>
                    <a:gd name="T4" fmla="*/ 36 w 53"/>
                    <a:gd name="T5" fmla="*/ 21 h 21"/>
                    <a:gd name="T6" fmla="*/ 53 w 53"/>
                    <a:gd name="T7" fmla="*/ 11 h 21"/>
                    <a:gd name="T8" fmla="*/ 36 w 53"/>
                    <a:gd name="T9" fmla="*/ 0 h 21"/>
                    <a:gd name="T10" fmla="*/ 26 w 53"/>
                    <a:gd name="T11" fmla="*/ 2 h 21"/>
                    <a:gd name="T12" fmla="*/ 22 w 53"/>
                    <a:gd name="T13" fmla="*/ 0 h 21"/>
                    <a:gd name="T14" fmla="*/ 19 w 53"/>
                    <a:gd name="T15" fmla="*/ 0 h 21"/>
                    <a:gd name="T16" fmla="*/ 13 w 53"/>
                    <a:gd name="T17" fmla="*/ 6 h 21"/>
                    <a:gd name="T18" fmla="*/ 0 w 53"/>
                    <a:gd name="T19" fmla="*/ 13 h 21"/>
                    <a:gd name="T20" fmla="*/ 18 w 53"/>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1">
                      <a:moveTo>
                        <a:pt x="18" y="20"/>
                      </a:moveTo>
                      <a:cubicBezTo>
                        <a:pt x="21" y="20"/>
                        <a:pt x="23" y="20"/>
                        <a:pt x="26" y="19"/>
                      </a:cubicBezTo>
                      <a:cubicBezTo>
                        <a:pt x="29" y="21"/>
                        <a:pt x="32" y="21"/>
                        <a:pt x="36" y="21"/>
                      </a:cubicBezTo>
                      <a:cubicBezTo>
                        <a:pt x="45" y="21"/>
                        <a:pt x="53" y="17"/>
                        <a:pt x="53" y="11"/>
                      </a:cubicBezTo>
                      <a:cubicBezTo>
                        <a:pt x="53" y="5"/>
                        <a:pt x="45" y="0"/>
                        <a:pt x="36" y="0"/>
                      </a:cubicBezTo>
                      <a:cubicBezTo>
                        <a:pt x="32" y="0"/>
                        <a:pt x="29" y="1"/>
                        <a:pt x="26" y="2"/>
                      </a:cubicBezTo>
                      <a:cubicBezTo>
                        <a:pt x="25" y="1"/>
                        <a:pt x="23" y="0"/>
                        <a:pt x="22" y="0"/>
                      </a:cubicBezTo>
                      <a:cubicBezTo>
                        <a:pt x="19" y="0"/>
                        <a:pt x="19" y="0"/>
                        <a:pt x="19" y="0"/>
                      </a:cubicBezTo>
                      <a:cubicBezTo>
                        <a:pt x="16" y="0"/>
                        <a:pt x="14" y="3"/>
                        <a:pt x="13" y="6"/>
                      </a:cubicBezTo>
                      <a:cubicBezTo>
                        <a:pt x="5" y="7"/>
                        <a:pt x="0" y="9"/>
                        <a:pt x="0" y="13"/>
                      </a:cubicBezTo>
                      <a:cubicBezTo>
                        <a:pt x="0" y="17"/>
                        <a:pt x="8" y="20"/>
                        <a:pt x="1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740909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rofessional Curriculum Vitae">
      <a:dk1>
        <a:sysClr val="windowText" lastClr="000000"/>
      </a:dk1>
      <a:lt1>
        <a:sysClr val="window" lastClr="FFFFFF"/>
      </a:lt1>
      <a:dk2>
        <a:srgbClr val="44546A"/>
      </a:dk2>
      <a:lt2>
        <a:srgbClr val="E7E6E6"/>
      </a:lt2>
      <a:accent1>
        <a:srgbClr val="363B45"/>
      </a:accent1>
      <a:accent2>
        <a:srgbClr val="A4B5BF"/>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5020</TotalTime>
  <Words>428</Words>
  <Application>Microsoft Office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rafik tikari</cp:lastModifiedBy>
  <cp:revision>99</cp:revision>
  <dcterms:created xsi:type="dcterms:W3CDTF">2013-09-12T13:05:01Z</dcterms:created>
  <dcterms:modified xsi:type="dcterms:W3CDTF">2016-02-24T11:42:07Z</dcterms:modified>
  <cp:category>SlideModel Templates</cp:category>
</cp:coreProperties>
</file>