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68" r:id="rId14"/>
    <p:sldId id="273" r:id="rId15"/>
    <p:sldId id="269" r:id="rId16"/>
    <p:sldId id="270" r:id="rId17"/>
    <p:sldId id="271" r:id="rId18"/>
    <p:sldId id="266" r:id="rId19"/>
  </p:sldIdLst>
  <p:sldSz cx="10080625" cy="5670550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álint Hajba" initials="BH" lastIdx="2" clrIdx="0">
    <p:extLst>
      <p:ext uri="{19B8F6BF-5375-455C-9EA6-DF929625EA0E}">
        <p15:presenceInfo xmlns:p15="http://schemas.microsoft.com/office/powerpoint/2012/main" userId="f21b8afab6d966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2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1T14:23:14.17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ED348C-E915-4BBA-A631-A8A7468DFB3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BA990E-BB07-463C-99F3-5CD6228C00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9D587BB-26DD-40B2-B096-309F2CAD9F1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 dirty="0" err="1">
                <a:solidFill>
                  <a:srgbClr val="FFFFFF"/>
                </a:solidFill>
                <a:uFillTx/>
                <a:latin typeface="Arial"/>
              </a:rPr>
              <a:t>SpaceX</a:t>
            </a:r>
            <a:r>
              <a:rPr lang="en-US" sz="4400" b="1" u="sng" strike="noStrike" spc="-1" dirty="0">
                <a:solidFill>
                  <a:srgbClr val="FFFFFF"/>
                </a:solidFill>
                <a:uFillTx/>
                <a:latin typeface="Arial"/>
              </a:rPr>
              <a:t> API Project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0" strike="noStrike" spc="-1" dirty="0" err="1" smtClean="0">
                <a:solidFill>
                  <a:srgbClr val="FFFFFF"/>
                </a:solidFill>
                <a:latin typeface="Arial"/>
              </a:rPr>
              <a:t>Készítette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  <a:t>:</a:t>
            </a:r>
          </a:p>
          <a:p>
            <a:pPr indent="0" algn="ctr">
              <a:buNone/>
            </a:pPr>
            <a:endParaRPr lang="en-US" sz="32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lang="en-US" sz="3200" b="0" strike="noStrike" spc="-1" dirty="0" err="1" smtClean="0">
                <a:solidFill>
                  <a:srgbClr val="FFFFFF"/>
                </a:solidFill>
                <a:latin typeface="Arial"/>
              </a:rPr>
              <a:t>Borbély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Dominik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Péter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, Hajba Bálint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Design: Hajba Bálint</a:t>
            </a: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80285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514350" indent="-51435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Egységes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d</a:t>
            </a:r>
            <a:r>
              <a:rPr lang="en-US" sz="2800" b="0" strike="noStrike" spc="-1" dirty="0" smtClean="0">
                <a:solidFill>
                  <a:srgbClr val="FFFFFF"/>
                </a:solidFill>
                <a:latin typeface="Arial"/>
              </a:rPr>
              <a:t>esign </a:t>
            </a: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az</a:t>
            </a:r>
            <a:r>
              <a:rPr lang="en-US" sz="2800" b="0" strike="noStrike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egész</a:t>
            </a:r>
            <a:r>
              <a:rPr lang="en-US" sz="2800" b="0" strike="noStrike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weboldalon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/>
            </a:r>
            <a:br>
              <a:rPr lang="en-US" sz="2800" spc="-1" dirty="0" smtClean="0">
                <a:solidFill>
                  <a:srgbClr val="FFFFFF"/>
                </a:solidFill>
                <a:latin typeface="Arial"/>
              </a:rPr>
            </a:b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leginkább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kék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feh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ér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szurke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színek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)</a:t>
            </a:r>
            <a:endParaRPr lang="en-US" sz="2800" spc="-1" dirty="0">
              <a:solidFill>
                <a:srgbClr val="FFFFFF"/>
              </a:solidFill>
              <a:latin typeface="Arial"/>
            </a:endParaRPr>
          </a:p>
          <a:p>
            <a:pPr marL="514350" indent="-51435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Képek</a:t>
            </a:r>
            <a:r>
              <a:rPr lang="en-US" sz="2800" b="0" strike="noStrike" spc="-1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kártyák</a:t>
            </a:r>
            <a:r>
              <a:rPr lang="en-US" sz="2800" b="0" strike="noStrike" spc="-1" dirty="0" smtClean="0">
                <a:solidFill>
                  <a:srgbClr val="FFFFFF"/>
                </a:solidFill>
                <a:latin typeface="Arial"/>
              </a:rPr>
              <a:t>, modern </a:t>
            </a:r>
            <a:r>
              <a:rPr lang="en-US" sz="2800" b="0" strike="noStrike" spc="-1" dirty="0" err="1" smtClean="0">
                <a:solidFill>
                  <a:srgbClr val="FFFFFF"/>
                </a:solidFill>
                <a:latin typeface="Arial"/>
              </a:rPr>
              <a:t>megjelenés</a:t>
            </a:r>
            <a:endParaRPr lang="en-US" sz="2800" b="0" strike="noStrike" spc="-1" dirty="0" smtClean="0">
              <a:solidFill>
                <a:srgbClr val="FFFFFF"/>
              </a:solidFill>
              <a:latin typeface="Arial"/>
            </a:endParaRPr>
          </a:p>
          <a:p>
            <a:pPr marL="514350" indent="-514350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Styles.css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és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JS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kód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átírásával</a:t>
            </a:r>
            <a:r>
              <a:rPr lang="en-US" sz="2800" spc="-1" dirty="0" smtClean="0">
                <a:solidFill>
                  <a:srgbClr val="FFFFFF"/>
                </a:solidFill>
                <a:latin typeface="Arial"/>
              </a:rPr>
              <a:t>, Bootstrap </a:t>
            </a:r>
            <a:r>
              <a:rPr lang="en-US" sz="2800" spc="-1" dirty="0" err="1" smtClean="0">
                <a:solidFill>
                  <a:srgbClr val="FFFFFF"/>
                </a:solidFill>
                <a:latin typeface="Arial"/>
              </a:rPr>
              <a:t>osztályok</a:t>
            </a:r>
            <a: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  <a:t/>
            </a:r>
            <a:br>
              <a:rPr lang="en-US" sz="3200" b="0" strike="noStrike" spc="-1" dirty="0" smtClean="0">
                <a:solidFill>
                  <a:srgbClr val="FFFFFF"/>
                </a:solidFill>
                <a:latin typeface="Arial"/>
              </a:rPr>
            </a:b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06" y="4252129"/>
            <a:ext cx="4677428" cy="60968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4420695" y="49064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Navbar</a:t>
            </a:r>
            <a:endParaRPr lang="hu-H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2411203" y="319241"/>
            <a:ext cx="7439598" cy="105884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Minden </a:t>
            </a:r>
            <a:r>
              <a:rPr lang="en-US" dirty="0" err="1" smtClean="0">
                <a:solidFill>
                  <a:schemeClr val="bg1"/>
                </a:solidFill>
              </a:rPr>
              <a:t>oldalon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kulonbozo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kép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Hom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1378081"/>
            <a:ext cx="3677624" cy="7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m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28" y="2263762"/>
            <a:ext cx="3677624" cy="63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bout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3017046"/>
            <a:ext cx="3677624" cy="6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tails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27" y="3791793"/>
            <a:ext cx="3677624" cy="6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uiz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6" y="4580818"/>
            <a:ext cx="3677624" cy="71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1966087" y="400050"/>
            <a:ext cx="5868225" cy="82389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Home page </a:t>
            </a:r>
            <a:r>
              <a:rPr lang="en-US" dirty="0" err="1" smtClean="0">
                <a:solidFill>
                  <a:schemeClr val="bg1"/>
                </a:solidFill>
              </a:rPr>
              <a:t>kialakítása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kártyákkal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50" y="1373448"/>
            <a:ext cx="6239700" cy="36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3704400" y="726525"/>
            <a:ext cx="2886900" cy="67365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formázása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4" y="1637297"/>
            <a:ext cx="7540626" cy="30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352695" y="1323974"/>
            <a:ext cx="5296725" cy="142875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Lap </a:t>
            </a:r>
            <a:r>
              <a:rPr lang="en-US" dirty="0" err="1" smtClean="0">
                <a:solidFill>
                  <a:schemeClr val="bg1"/>
                </a:solidFill>
              </a:rPr>
              <a:t>tetejére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ugrás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gomb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leginkább</a:t>
            </a:r>
            <a:r>
              <a:rPr lang="en-US" dirty="0" smtClean="0">
                <a:solidFill>
                  <a:schemeClr val="bg1"/>
                </a:solidFill>
              </a:rPr>
              <a:t> a </a:t>
            </a:r>
            <a:r>
              <a:rPr lang="en-US" dirty="0" err="1" smtClean="0">
                <a:solidFill>
                  <a:schemeClr val="bg1"/>
                </a:solidFill>
              </a:rPr>
              <a:t>hosszú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lista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miatt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729" y="2552748"/>
            <a:ext cx="1808766" cy="16256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451" y="3089348"/>
            <a:ext cx="2455122" cy="552402"/>
          </a:xfrm>
          <a:prstGeom prst="rect">
            <a:avLst/>
          </a:prstGeom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6499012" y="1879098"/>
            <a:ext cx="2187999" cy="6736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/>
                </a:solidFill>
              </a:rPr>
              <a:t>Icon </a:t>
            </a:r>
            <a:r>
              <a:rPr lang="en-US" sz="2800" dirty="0" err="1" smtClean="0">
                <a:solidFill>
                  <a:schemeClr val="bg1"/>
                </a:solidFill>
              </a:rPr>
              <a:t>és</a:t>
            </a:r>
            <a:r>
              <a:rPr lang="en-US" sz="2800" dirty="0" smtClean="0">
                <a:solidFill>
                  <a:schemeClr val="bg1"/>
                </a:solidFill>
              </a:rPr>
              <a:t> title</a:t>
            </a:r>
            <a:endParaRPr lang="hu-H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2620413" y="457199"/>
            <a:ext cx="4313788" cy="6619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About </a:t>
            </a:r>
            <a:r>
              <a:rPr lang="en-US" dirty="0" err="1" smtClean="0">
                <a:solidFill>
                  <a:schemeClr val="bg1"/>
                </a:solidFill>
              </a:rPr>
              <a:t>SpaceX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oldal</a:t>
            </a:r>
            <a:r>
              <a:rPr lang="en-US" dirty="0" smtClean="0">
                <a:solidFill>
                  <a:schemeClr val="bg1"/>
                </a:solidFill>
              </a:rPr>
              <a:t>, Read more/less </a:t>
            </a:r>
            <a:r>
              <a:rPr lang="en-US" dirty="0" err="1" smtClean="0">
                <a:solidFill>
                  <a:schemeClr val="bg1"/>
                </a:solidFill>
              </a:rPr>
              <a:t>gomb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12" y="1539457"/>
            <a:ext cx="6974630" cy="32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1151700" y="208587"/>
            <a:ext cx="7506525" cy="81436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Details </a:t>
            </a:r>
            <a:r>
              <a:rPr lang="en-US" dirty="0" err="1" smtClean="0">
                <a:solidFill>
                  <a:schemeClr val="bg1"/>
                </a:solidFill>
              </a:rPr>
              <a:t>oldal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formázása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kártyák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létrehozása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85" y="1166789"/>
            <a:ext cx="3588440" cy="241799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631661"/>
            <a:ext cx="1537573" cy="246234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922" y="4071518"/>
            <a:ext cx="1917166" cy="102248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957" y="3988160"/>
            <a:ext cx="1833952" cy="1189203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1321236" y="5094007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Crew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688630" y="5111189"/>
            <a:ext cx="12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Capsule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8112491" y="5177363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Payload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/>
          </p:nvPr>
        </p:nvSpPr>
        <p:spPr>
          <a:xfrm>
            <a:off x="3209924" y="316950"/>
            <a:ext cx="3714751" cy="7403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Quiz </a:t>
            </a:r>
            <a:r>
              <a:rPr lang="en-US" dirty="0" err="1" smtClean="0">
                <a:solidFill>
                  <a:schemeClr val="bg1"/>
                </a:solidFill>
              </a:rPr>
              <a:t>oldal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formázása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57" y="1282145"/>
            <a:ext cx="6042204" cy="39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Munkamegoszlás gráf</a:t>
            </a: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56867" y="4324214"/>
            <a:ext cx="1356756" cy="4129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Arial"/>
              </a:rPr>
              <a:t>First commit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84" y="1243341"/>
            <a:ext cx="4552392" cy="301005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884" y="4618090"/>
            <a:ext cx="1533739" cy="238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Kód: Borbély Dominik Péter</a:t>
            </a: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51818"/>
            <a:ext cx="9071640" cy="29630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API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Lekérdezések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Launches, Details, Quiz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oldalak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működése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Oldal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navigáció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routing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segítségével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API</a:t>
            </a: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4027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FFFFFF"/>
                </a:solidFill>
                <a:latin typeface="Arial"/>
              </a:rPr>
              <a:t>Fájl</a:t>
            </a:r>
            <a:r>
              <a:rPr lang="en-US" sz="2800" b="0" strike="noStrike" spc="-1" dirty="0">
                <a:solidFill>
                  <a:srgbClr val="FFFFFF"/>
                </a:solidFill>
                <a:latin typeface="Arial"/>
              </a:rPr>
              <a:t>: Axiosfunctions.js</a:t>
            </a:r>
          </a:p>
        </p:txBody>
      </p:sp>
      <p:pic>
        <p:nvPicPr>
          <p:cNvPr id="15" name="Kép 14"/>
          <p:cNvPicPr/>
          <p:nvPr/>
        </p:nvPicPr>
        <p:blipFill>
          <a:blip r:embed="rId2"/>
          <a:stretch/>
        </p:blipFill>
        <p:spPr>
          <a:xfrm>
            <a:off x="914400" y="1867320"/>
            <a:ext cx="3514320" cy="1104480"/>
          </a:xfrm>
          <a:prstGeom prst="rect">
            <a:avLst/>
          </a:prstGeom>
          <a:ln w="0">
            <a:noFill/>
          </a:ln>
        </p:spPr>
      </p:pic>
      <p:pic>
        <p:nvPicPr>
          <p:cNvPr id="16" name="Kép 15"/>
          <p:cNvPicPr/>
          <p:nvPr/>
        </p:nvPicPr>
        <p:blipFill>
          <a:blip r:embed="rId3"/>
          <a:stretch/>
        </p:blipFill>
        <p:spPr>
          <a:xfrm>
            <a:off x="6327000" y="1864800"/>
            <a:ext cx="2542680" cy="1428480"/>
          </a:xfrm>
          <a:prstGeom prst="rect">
            <a:avLst/>
          </a:prstGeom>
          <a:ln w="0">
            <a:noFill/>
          </a:ln>
        </p:spPr>
      </p:pic>
      <p:pic>
        <p:nvPicPr>
          <p:cNvPr id="17" name="Kép 16"/>
          <p:cNvPicPr/>
          <p:nvPr/>
        </p:nvPicPr>
        <p:blipFill>
          <a:blip r:embed="rId4"/>
          <a:stretch/>
        </p:blipFill>
        <p:spPr>
          <a:xfrm>
            <a:off x="924120" y="3429000"/>
            <a:ext cx="2733480" cy="1409400"/>
          </a:xfrm>
          <a:prstGeom prst="rect">
            <a:avLst/>
          </a:prstGeom>
          <a:ln w="0">
            <a:noFill/>
          </a:ln>
        </p:spPr>
      </p:pic>
      <p:sp>
        <p:nvSpPr>
          <p:cNvPr id="18" name="Szövegdoboz 17"/>
          <p:cNvSpPr txBox="1"/>
          <p:nvPr/>
        </p:nvSpPr>
        <p:spPr>
          <a:xfrm>
            <a:off x="6881040" y="3406680"/>
            <a:ext cx="2514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Adatbetöltés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914400" y="4921200"/>
            <a:ext cx="29718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Egy objektum lekérdezése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Launches</a:t>
            </a: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56852"/>
            <a:ext cx="9071640" cy="32579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Fájl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: launches.js</a:t>
            </a:r>
          </a:p>
        </p:txBody>
      </p:sp>
      <p:pic>
        <p:nvPicPr>
          <p:cNvPr id="22" name="Kép 21"/>
          <p:cNvPicPr/>
          <p:nvPr/>
        </p:nvPicPr>
        <p:blipFill>
          <a:blip r:embed="rId2"/>
          <a:stretch/>
        </p:blipFill>
        <p:spPr>
          <a:xfrm>
            <a:off x="947880" y="1828800"/>
            <a:ext cx="2902320" cy="3350160"/>
          </a:xfrm>
          <a:prstGeom prst="rect">
            <a:avLst/>
          </a:prstGeom>
          <a:ln w="0">
            <a:noFill/>
          </a:ln>
        </p:spPr>
      </p:pic>
      <p:sp>
        <p:nvSpPr>
          <p:cNvPr id="23" name="Szövegdoboz 22"/>
          <p:cNvSpPr txBox="1"/>
          <p:nvPr/>
        </p:nvSpPr>
        <p:spPr>
          <a:xfrm>
            <a:off x="914400" y="5257800"/>
            <a:ext cx="2971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Feldolgozott adatok kiírása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Launches érdekességek</a:t>
            </a: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4369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Az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API 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legtöbb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adatot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ID-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ként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adja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vissza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→</a:t>
            </a:r>
            <a:r>
              <a:rPr sz="3200" dirty="0"/>
              <a:t/>
            </a:r>
            <a:br>
              <a:rPr sz="3200" dirty="0"/>
            </a:b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konverzió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szükséges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:</a:t>
            </a:r>
          </a:p>
        </p:txBody>
      </p:sp>
      <p:pic>
        <p:nvPicPr>
          <p:cNvPr id="26" name="Kép 25"/>
          <p:cNvPicPr/>
          <p:nvPr/>
        </p:nvPicPr>
        <p:blipFill>
          <a:blip r:embed="rId2"/>
          <a:stretch/>
        </p:blipFill>
        <p:spPr>
          <a:xfrm>
            <a:off x="5737122" y="2373590"/>
            <a:ext cx="2628720" cy="1828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Launches érdekességek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665813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Néhány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tömbként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érkezik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lehet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1,0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vagy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több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elem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is →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szöveggé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alakítás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:</a:t>
            </a:r>
          </a:p>
        </p:txBody>
      </p:sp>
      <p:pic>
        <p:nvPicPr>
          <p:cNvPr id="29" name="Kép 28"/>
          <p:cNvPicPr/>
          <p:nvPr/>
        </p:nvPicPr>
        <p:blipFill>
          <a:blip r:embed="rId2"/>
          <a:stretch/>
        </p:blipFill>
        <p:spPr>
          <a:xfrm>
            <a:off x="2754000" y="2949573"/>
            <a:ext cx="4571640" cy="1275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>
                <a:solidFill>
                  <a:srgbClr val="FFFFFF"/>
                </a:solidFill>
                <a:uFillTx/>
                <a:latin typeface="Arial"/>
              </a:rPr>
              <a:t>Details</a:t>
            </a: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Fájl: details.js</a:t>
            </a:r>
          </a:p>
        </p:txBody>
      </p:sp>
      <p:pic>
        <p:nvPicPr>
          <p:cNvPr id="32" name="Kép 31"/>
          <p:cNvPicPr/>
          <p:nvPr/>
        </p:nvPicPr>
        <p:blipFill>
          <a:blip r:embed="rId2"/>
          <a:stretch/>
        </p:blipFill>
        <p:spPr>
          <a:xfrm>
            <a:off x="952200" y="1877400"/>
            <a:ext cx="6733800" cy="2466720"/>
          </a:xfrm>
          <a:prstGeom prst="rect">
            <a:avLst/>
          </a:prstGeom>
          <a:ln w="0">
            <a:noFill/>
          </a:ln>
        </p:spPr>
      </p:pic>
      <p:sp>
        <p:nvSpPr>
          <p:cNvPr id="33" name="Szövegdoboz 32"/>
          <p:cNvSpPr txBox="1"/>
          <p:nvPr/>
        </p:nvSpPr>
        <p:spPr>
          <a:xfrm>
            <a:off x="914400" y="4614840"/>
            <a:ext cx="6858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Adat betöltése és kiírása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 dirty="0">
                <a:solidFill>
                  <a:srgbClr val="FFFFFF"/>
                </a:solidFill>
                <a:uFillTx/>
                <a:latin typeface="Arial"/>
              </a:rPr>
              <a:t>Quiz</a:t>
            </a: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629696"/>
            <a:ext cx="9071640" cy="29851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Fájl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: quiz.js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Működés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: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Az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API-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ből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lekérdezett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adathalmazből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1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elem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véletlenszerű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kiválasztása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, 1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adatot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elrejtünk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a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felhasználó</a:t>
            </a:r>
            <a:r>
              <a:rPr lang="en-US" sz="3200" b="0" strike="noStrike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sz="3200" b="0" strike="noStrike" spc="-1" dirty="0" err="1">
                <a:solidFill>
                  <a:srgbClr val="FFFFFF"/>
                </a:solidFill>
                <a:latin typeface="Arial"/>
              </a:rPr>
              <a:t>elől</a:t>
            </a:r>
            <a:endParaRPr lang="en-US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sng" strike="noStrike" spc="-1" dirty="0">
                <a:solidFill>
                  <a:srgbClr val="FFFFFF"/>
                </a:solidFill>
                <a:uFillTx/>
                <a:latin typeface="Arial"/>
              </a:rPr>
              <a:t>Quiz</a:t>
            </a:r>
          </a:p>
        </p:txBody>
      </p:sp>
      <p:pic>
        <p:nvPicPr>
          <p:cNvPr id="38" name="Kép 37"/>
          <p:cNvPicPr/>
          <p:nvPr/>
        </p:nvPicPr>
        <p:blipFill>
          <a:blip r:embed="rId2"/>
          <a:stretch/>
        </p:blipFill>
        <p:spPr>
          <a:xfrm>
            <a:off x="493200" y="1143000"/>
            <a:ext cx="4122720" cy="3389760"/>
          </a:xfrm>
          <a:prstGeom prst="rect">
            <a:avLst/>
          </a:prstGeom>
          <a:ln w="0">
            <a:noFill/>
          </a:ln>
        </p:spPr>
      </p:pic>
      <p:sp>
        <p:nvSpPr>
          <p:cNvPr id="39" name="Szövegdoboz 38"/>
          <p:cNvSpPr txBox="1"/>
          <p:nvPr/>
        </p:nvSpPr>
        <p:spPr>
          <a:xfrm>
            <a:off x="457200" y="4800600"/>
            <a:ext cx="41148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Válasz ellenőrzés, kis-nagybetű különbség elkerülésével</a:t>
            </a:r>
          </a:p>
        </p:txBody>
      </p:sp>
      <p:pic>
        <p:nvPicPr>
          <p:cNvPr id="40" name="Kép 39"/>
          <p:cNvPicPr/>
          <p:nvPr/>
        </p:nvPicPr>
        <p:blipFill>
          <a:blip r:embed="rId3"/>
          <a:stretch/>
        </p:blipFill>
        <p:spPr>
          <a:xfrm>
            <a:off x="4800600" y="1143000"/>
            <a:ext cx="2809800" cy="2057400"/>
          </a:xfrm>
          <a:prstGeom prst="rect">
            <a:avLst/>
          </a:prstGeom>
          <a:ln w="0">
            <a:noFill/>
          </a:ln>
        </p:spPr>
      </p:pic>
      <p:sp>
        <p:nvSpPr>
          <p:cNvPr id="41" name="Szövegdoboz 40"/>
          <p:cNvSpPr txBox="1"/>
          <p:nvPr/>
        </p:nvSpPr>
        <p:spPr>
          <a:xfrm>
            <a:off x="4800600" y="3429000"/>
            <a:ext cx="2743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Eventek elkészítése</a:t>
            </a:r>
          </a:p>
        </p:txBody>
      </p:sp>
      <p:pic>
        <p:nvPicPr>
          <p:cNvPr id="42" name="Kép 41"/>
          <p:cNvPicPr/>
          <p:nvPr/>
        </p:nvPicPr>
        <p:blipFill>
          <a:blip r:embed="rId4"/>
          <a:stretch/>
        </p:blipFill>
        <p:spPr>
          <a:xfrm>
            <a:off x="4800600" y="3906720"/>
            <a:ext cx="4086000" cy="580680"/>
          </a:xfrm>
          <a:prstGeom prst="rect">
            <a:avLst/>
          </a:prstGeom>
          <a:ln w="0">
            <a:noFill/>
          </a:ln>
        </p:spPr>
      </p:pic>
      <p:sp>
        <p:nvSpPr>
          <p:cNvPr id="43" name="Szövegdoboz 42"/>
          <p:cNvSpPr txBox="1"/>
          <p:nvPr/>
        </p:nvSpPr>
        <p:spPr>
          <a:xfrm>
            <a:off x="4800600" y="4800600"/>
            <a:ext cx="4114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Adat véletlenszerű kiválasztása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170</Words>
  <Application>Microsoft Office PowerPoint</Application>
  <PresentationFormat>Egyéni</PresentationFormat>
  <Paragraphs>47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Office</vt:lpstr>
      <vt:lpstr>SpaceX API Project</vt:lpstr>
      <vt:lpstr>Kód: Borbély Dominik Péter</vt:lpstr>
      <vt:lpstr>API</vt:lpstr>
      <vt:lpstr>Launches</vt:lpstr>
      <vt:lpstr>Launches érdekességek</vt:lpstr>
      <vt:lpstr>Launches érdekességek</vt:lpstr>
      <vt:lpstr>Details</vt:lpstr>
      <vt:lpstr>Quiz</vt:lpstr>
      <vt:lpstr>Quiz</vt:lpstr>
      <vt:lpstr>Design: Hajba Bálint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Munkamegoszlás gráf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 API Project</dc:title>
  <dc:subject/>
  <dc:creator/>
  <dc:description/>
  <cp:lastModifiedBy>Bálint Hajba</cp:lastModifiedBy>
  <cp:revision>5</cp:revision>
  <dcterms:created xsi:type="dcterms:W3CDTF">2025-05-31T19:16:05Z</dcterms:created>
  <dcterms:modified xsi:type="dcterms:W3CDTF">2025-06-01T12:34:34Z</dcterms:modified>
  <dc:language>en-US</dc:language>
</cp:coreProperties>
</file>