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ED348C-E915-4BBA-A631-A8A7468DFB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BA990E-BB07-463C-99F3-5CD6228C00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9D587BB-26DD-40B2-B096-309F2CAD9F1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Arial"/>
              </a:rPr>
              <a:t>SpaceX API Project</a:t>
            </a:r>
            <a:endParaRPr b="1" lang="en-US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Készítette: Borbély Dominik Péter, Hajba Bálint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Arial"/>
              </a:rPr>
              <a:t>Design: Hajba Bálint</a:t>
            </a:r>
            <a:endParaRPr b="1" lang="en-US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Arial"/>
              </a:rPr>
              <a:t>Munkamegoszlás gráf</a:t>
            </a:r>
            <a:endParaRPr b="1" lang="en-US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286000" y="1145160"/>
            <a:ext cx="5884200" cy="38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Arial"/>
              </a:rPr>
              <a:t>Kód: Borbély Dominik Péter</a:t>
            </a:r>
            <a:endParaRPr b="1" lang="en-US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API Lekérdezések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Launches, Details, Quiz oldalak működése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Oldal navigáció routing segítségével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Arial"/>
              </a:rPr>
              <a:t>API</a:t>
            </a:r>
            <a:endParaRPr b="1" lang="en-US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Fájl: Axiosfunctions.js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914400" y="1867320"/>
            <a:ext cx="3514320" cy="1104480"/>
          </a:xfrm>
          <a:prstGeom prst="rect">
            <a:avLst/>
          </a:prstGeom>
          <a:ln w="0">
            <a:noFill/>
          </a:ln>
        </p:spPr>
      </p:pic>
      <p:pic>
        <p:nvPicPr>
          <p:cNvPr id="16" name="" descr=""/>
          <p:cNvPicPr/>
          <p:nvPr/>
        </p:nvPicPr>
        <p:blipFill>
          <a:blip r:embed="rId2"/>
          <a:stretch/>
        </p:blipFill>
        <p:spPr>
          <a:xfrm>
            <a:off x="6327000" y="1864800"/>
            <a:ext cx="2542680" cy="1428480"/>
          </a:xfrm>
          <a:prstGeom prst="rect">
            <a:avLst/>
          </a:prstGeom>
          <a:ln w="0">
            <a:noFill/>
          </a:ln>
        </p:spPr>
      </p:pic>
      <p:pic>
        <p:nvPicPr>
          <p:cNvPr id="17" name="" descr=""/>
          <p:cNvPicPr/>
          <p:nvPr/>
        </p:nvPicPr>
        <p:blipFill>
          <a:blip r:embed="rId3"/>
          <a:stretch/>
        </p:blipFill>
        <p:spPr>
          <a:xfrm>
            <a:off x="924120" y="3429000"/>
            <a:ext cx="2733480" cy="1409400"/>
          </a:xfrm>
          <a:prstGeom prst="rect">
            <a:avLst/>
          </a:prstGeom>
          <a:ln w="0">
            <a:noFill/>
          </a:ln>
        </p:spPr>
      </p:pic>
      <p:sp>
        <p:nvSpPr>
          <p:cNvPr id="18" name=""/>
          <p:cNvSpPr txBox="1"/>
          <p:nvPr/>
        </p:nvSpPr>
        <p:spPr>
          <a:xfrm>
            <a:off x="6881040" y="3406680"/>
            <a:ext cx="2514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Adatbetöltés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14400" y="4921200"/>
            <a:ext cx="2971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Egy objektum lekérdezése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Arial"/>
              </a:rPr>
              <a:t>Launches</a:t>
            </a:r>
            <a:endParaRPr b="1" lang="en-US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Fájl: launches.js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947880" y="1828800"/>
            <a:ext cx="2902320" cy="3350160"/>
          </a:xfrm>
          <a:prstGeom prst="rect">
            <a:avLst/>
          </a:prstGeom>
          <a:ln w="0">
            <a:noFill/>
          </a:ln>
        </p:spPr>
      </p:pic>
      <p:sp>
        <p:nvSpPr>
          <p:cNvPr id="23" name=""/>
          <p:cNvSpPr txBox="1"/>
          <p:nvPr/>
        </p:nvSpPr>
        <p:spPr>
          <a:xfrm>
            <a:off x="914400" y="52578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Feldolgozott adatok kiírása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Arial"/>
              </a:rPr>
              <a:t>Launches érdekességek</a:t>
            </a:r>
            <a:endParaRPr b="1" lang="en-US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Az API a legtöbb adatot ID-ként adja vissza →</a:t>
            </a:r>
            <a:br>
              <a:rPr sz="3200"/>
            </a:b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konverzió szükséges: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5257800" y="1828800"/>
            <a:ext cx="262872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Arial"/>
              </a:rPr>
              <a:t>Launches érdekességek</a:t>
            </a:r>
            <a:endParaRPr b="1" lang="en-US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Néhány adat tömbként érkezik, lehet 1,0 vagy több elem is → szöveggé alakítás: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2743200" y="2610360"/>
            <a:ext cx="4571640" cy="127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Arial"/>
              </a:rPr>
              <a:t>Details</a:t>
            </a:r>
            <a:endParaRPr b="1" lang="en-US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Fájl: details.js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952200" y="1877400"/>
            <a:ext cx="6733800" cy="2466720"/>
          </a:xfrm>
          <a:prstGeom prst="rect">
            <a:avLst/>
          </a:prstGeom>
          <a:ln w="0">
            <a:noFill/>
          </a:ln>
        </p:spPr>
      </p:pic>
      <p:sp>
        <p:nvSpPr>
          <p:cNvPr id="33" name=""/>
          <p:cNvSpPr txBox="1"/>
          <p:nvPr/>
        </p:nvSpPr>
        <p:spPr>
          <a:xfrm>
            <a:off x="914400" y="4614840"/>
            <a:ext cx="6858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Adat betöltése és kiírása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Arial"/>
              </a:rPr>
              <a:t>Quiz</a:t>
            </a:r>
            <a:endParaRPr b="1" lang="en-US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Fájl: quiz.js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Működés: Az API-ből lekérdezett adathalmazből 1 elem véletlenszerű kiválasztása, 1 adatot elrejtünk a felhasználó elől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Arial"/>
              </a:rPr>
              <a:t>Quiz</a:t>
            </a:r>
            <a:endParaRPr b="1" lang="en-US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493200" y="1143000"/>
            <a:ext cx="4122720" cy="338976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 txBox="1"/>
          <p:nvPr/>
        </p:nvSpPr>
        <p:spPr>
          <a:xfrm>
            <a:off x="457200" y="4800600"/>
            <a:ext cx="4114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Válasz ellenőrzés, kis-nagybetű különbség elkerülésével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800600" y="1143000"/>
            <a:ext cx="2809800" cy="205740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 txBox="1"/>
          <p:nvPr/>
        </p:nvSpPr>
        <p:spPr>
          <a:xfrm>
            <a:off x="4800600" y="3429000"/>
            <a:ext cx="2743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Eventek elkészítése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4800600" y="3906720"/>
            <a:ext cx="4086000" cy="58068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4800600" y="4800600"/>
            <a:ext cx="4114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Adat véletlenszerű kiválasztása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2025-05-31T19:16:05Z</dcterms:created>
  <dc:creator/>
  <dc:description/>
  <dc:language>en-US</dc:language>
  <cp:lastModifiedBy/>
  <dcterms:modified xsi:type="dcterms:W3CDTF">2025-05-31T19:58:01Z</dcterms:modified>
  <cp:revision>1</cp:revision>
  <dc:subject/>
  <dc:title/>
</cp:coreProperties>
</file>