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CADCE6"/>
    <a:srgbClr val="C2585D"/>
    <a:srgbClr val="C0555B"/>
    <a:srgbClr val="C9DBE5"/>
    <a:srgbClr val="FBE3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howGuides="1" snapToGrid="0">
      <p:cViewPr varScale="1">
        <p:scale>
          <a:sx n="63" d="100"/>
          <a:sy n="63" d="100"/>
        </p:scale>
        <p:origin x="2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08DCC-1855-4B9F-8172-4D8AEE4E7CD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2BD5884-C9F2-4F81-8257-5AC0BB24314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med">
    <p:fade thruBlk="0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9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9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08DCC-1855-4B9F-8172-4D8AEE4E7CD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2BD5884-C9F2-4F81-8257-5AC0BB24314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med">
    <p:fade thruBlk="0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7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08DCC-1855-4B9F-8172-4D8AEE4E7CD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2BD5884-C9F2-4F81-8257-5AC0BB24314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med">
    <p:fade thruBlk="0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7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08DCC-1855-4B9F-8172-4D8AEE4E7CD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2BD5884-C9F2-4F81-8257-5AC0BB24314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med">
    <p:fade thruBlk="0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08DCC-1855-4B9F-8172-4D8AEE4E7CD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2BD5884-C9F2-4F81-8257-5AC0BB24314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med">
    <p:fade thruBlk="0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08DCC-1855-4B9F-8172-4D8AEE4E7CD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2BD5884-C9F2-4F81-8257-5AC0BB24314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med">
    <p:fade thruBlk="0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08DCC-1855-4B9F-8172-4D8AEE4E7CD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2BD5884-C9F2-4F81-8257-5AC0BB24314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med">
    <p:fade thruBlk="0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08DCC-1855-4B9F-8172-4D8AEE4E7CD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2BD5884-C9F2-4F81-8257-5AC0BB24314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med">
    <p:fade thruBlk="0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08DCC-1855-4B9F-8172-4D8AEE4E7CD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2BD5884-C9F2-4F81-8257-5AC0BB24314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med">
    <p:fade thruBlk="0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9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9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0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08DCC-1855-4B9F-8172-4D8AEE4E7CD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2BD5884-C9F2-4F81-8257-5AC0BB24314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med">
    <p:fade thruBlk="0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8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8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08DCC-1855-4B9F-8172-4D8AEE4E7CD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2BD5884-C9F2-4F81-8257-5AC0BB24314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med">
    <p:fade thruBlk="0"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8DCC-1855-4B9F-8172-4D8AEE4E7CD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5884-C9F2-4F81-8257-5AC0BB24314E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0"/>
  </p:transition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6" name="矩形 7"/>
          <p:cNvSpPr/>
          <p:nvPr/>
        </p:nvSpPr>
        <p:spPr>
          <a:xfrm>
            <a:off x="2492477" y="2286000"/>
            <a:ext cx="7226710" cy="2536723"/>
          </a:xfrm>
          <a:prstGeom prst="rect"/>
          <a:solidFill>
            <a:schemeClr val="bg1"/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7" name="矩形 8"/>
          <p:cNvSpPr/>
          <p:nvPr/>
        </p:nvSpPr>
        <p:spPr>
          <a:xfrm>
            <a:off x="2359742" y="1932039"/>
            <a:ext cx="7624916" cy="3111909"/>
          </a:xfrm>
          <a:prstGeom prst="rect"/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8" name="文本框 9"/>
          <p:cNvSpPr txBox="1"/>
          <p:nvPr/>
        </p:nvSpPr>
        <p:spPr>
          <a:xfrm>
            <a:off x="3215149" y="3076841"/>
            <a:ext cx="6769509" cy="955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5800" lang="zh-CN" spc="20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我们</a:t>
            </a:r>
            <a:r>
              <a:rPr altLang="en-US" dirty="0" sz="5800" lang="zh-CN" spc="20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の</a:t>
            </a:r>
            <a:r>
              <a:rPr altLang="en-US" dirty="0" sz="5800" lang="zh-CN" spc="20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高一四班</a:t>
            </a:r>
            <a:endParaRPr altLang="en-US" sz="5800" lang="zh-CN"/>
          </a:p>
        </p:txBody>
      </p:sp>
      <p:sp>
        <p:nvSpPr>
          <p:cNvPr id="1048589" name="文本框 10"/>
          <p:cNvSpPr txBox="1"/>
          <p:nvPr/>
        </p:nvSpPr>
        <p:spPr>
          <a:xfrm>
            <a:off x="3215149" y="5585090"/>
            <a:ext cx="8110911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by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5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2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3</a:t>
            </a:r>
            <a:r>
              <a:rPr altLang="zh-CN" dirty="0" sz="2800" lang="zh-CN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宿舍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</a:t>
            </a:r>
            <a:r>
              <a:rPr altLang="zh-CN" dirty="0" sz="2800" lang="zh-CN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学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W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</a:t>
            </a:r>
            <a:r>
              <a:rPr altLang="zh-CN" dirty="0" sz="2800" lang="zh-CN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劳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W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</a:t>
            </a:r>
            <a:r>
              <a:rPr altLang="zh-CN" dirty="0" sz="2800" lang="zh-CN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团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W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</a:t>
            </a:r>
            <a:r>
              <a:rPr altLang="zh-CN" dirty="0" sz="2800" lang="zh-CN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纪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W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</a:t>
            </a:r>
            <a:r>
              <a:rPr altLang="zh-CN" dirty="0" sz="2800" lang="zh-CN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副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B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</a:t>
            </a:r>
            <a:r>
              <a:rPr altLang="zh-CN" dirty="0" sz="2800" lang="zh-CN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才女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6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1</a:t>
            </a:r>
            <a:r>
              <a:rPr altLang="zh-CN" dirty="0" sz="28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0</a:t>
            </a:r>
            <a:endParaRPr altLang="en-US" lang="zh-CN"/>
          </a:p>
        </p:txBody>
      </p:sp>
    </p:spTree>
  </p:cSld>
  <p:clrMapOvr>
    <a:masterClrMapping/>
  </p:clrMapOvr>
  <p:transition spd="med">
    <p:fade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/>
          </a:p>
        </p:txBody>
      </p:sp>
      <p:sp>
        <p:nvSpPr>
          <p:cNvPr id="104863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/>
          </a:p>
        </p:txBody>
      </p:sp>
      <p:pic>
        <p:nvPicPr>
          <p:cNvPr id="2097168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660072" y="0"/>
            <a:ext cx="6871856" cy="6858000"/>
          </a:xfrm>
          <a:prstGeom prst="rect"/>
        </p:spPr>
      </p:pic>
    </p:spTree>
  </p:cSld>
  <p:clrMapOvr>
    <a:masterClrMapping/>
  </p:clrMapOvr>
  <p:transition spd="med">
    <p:fade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/>
          </a:p>
        </p:txBody>
      </p:sp>
      <p:sp>
        <p:nvSpPr>
          <p:cNvPr id="104863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/>
          </a:p>
        </p:txBody>
      </p:sp>
      <p:pic>
        <p:nvPicPr>
          <p:cNvPr id="2097170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52762" y="0"/>
            <a:ext cx="9162475" cy="6858000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514762" y="0"/>
            <a:ext cx="9162475" cy="6858000"/>
          </a:xfrm>
          <a:prstGeom prst="rect"/>
        </p:spPr>
      </p:pic>
    </p:spTree>
  </p:cSld>
  <p:clrMapOvr>
    <a:masterClrMapping/>
  </p:clrMapOvr>
  <p:transition spd="med">
    <p:fade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40" name="椭圆 3"/>
          <p:cNvSpPr/>
          <p:nvPr/>
        </p:nvSpPr>
        <p:spPr>
          <a:xfrm>
            <a:off x="1447800" y="1553789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41" name="椭圆 4"/>
          <p:cNvSpPr/>
          <p:nvPr/>
        </p:nvSpPr>
        <p:spPr>
          <a:xfrm>
            <a:off x="5821680" y="2276168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42" name="椭圆 5"/>
          <p:cNvSpPr/>
          <p:nvPr/>
        </p:nvSpPr>
        <p:spPr>
          <a:xfrm>
            <a:off x="10088880" y="1641496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43" name="椭圆 8"/>
          <p:cNvSpPr/>
          <p:nvPr/>
        </p:nvSpPr>
        <p:spPr>
          <a:xfrm>
            <a:off x="-3764280" y="-3855720"/>
            <a:ext cx="8107680" cy="8107680"/>
          </a:xfrm>
          <a:prstGeom prst="ellipse"/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44" name="椭圆 9"/>
          <p:cNvSpPr/>
          <p:nvPr/>
        </p:nvSpPr>
        <p:spPr>
          <a:xfrm>
            <a:off x="1554480" y="-624840"/>
            <a:ext cx="8107680" cy="8107680"/>
          </a:xfrm>
          <a:prstGeom prst="ellipse"/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45" name="椭圆 10"/>
          <p:cNvSpPr/>
          <p:nvPr/>
        </p:nvSpPr>
        <p:spPr>
          <a:xfrm>
            <a:off x="6370320" y="-4991100"/>
            <a:ext cx="8107680" cy="8107680"/>
          </a:xfrm>
          <a:prstGeom prst="ellipse"/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899960" y="0"/>
            <a:ext cx="3862237" cy="6858000"/>
          </a:xfrm>
          <a:prstGeom prst="rect"/>
        </p:spPr>
      </p:pic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836029" y="0"/>
            <a:ext cx="3865419" cy="6858000"/>
          </a:xfrm>
          <a:prstGeom prst="rect"/>
        </p:spPr>
      </p:pic>
    </p:spTree>
  </p:cSld>
  <p:clrMapOvr>
    <a:masterClrMapping/>
  </p:clrMapOvr>
  <p:transition spd="med">
    <p:fade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/>
          </a:p>
        </p:txBody>
      </p:sp>
      <p:sp>
        <p:nvSpPr>
          <p:cNvPr id="104864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  <p:transition spd="med">
    <p:fade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/>
          </a:p>
        </p:txBody>
      </p:sp>
      <p:sp>
        <p:nvSpPr>
          <p:cNvPr id="104864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  <p:transition spd="med">
    <p:fade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/>
          </a:p>
        </p:txBody>
      </p:sp>
      <p:sp>
        <p:nvSpPr>
          <p:cNvPr id="104865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  <p:transition spd="med">
    <p:fade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/>
          </a:p>
        </p:txBody>
      </p:sp>
      <p:sp>
        <p:nvSpPr>
          <p:cNvPr id="104865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  <p:transition spd="med">
    <p:fade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/>
          </a:p>
        </p:txBody>
      </p:sp>
      <p:pic>
        <p:nvPicPr>
          <p:cNvPr id="2097176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55" name=""/>
          <p:cNvSpPr txBox="1"/>
          <p:nvPr/>
        </p:nvSpPr>
        <p:spPr>
          <a:xfrm>
            <a:off x="1319621" y="-777239"/>
            <a:ext cx="10587594" cy="7635239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请找出班主任的正确名字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陈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羽语俞瑜余雨宇玉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景晶靖婧锦静谨瑾槿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陈俞瑾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我们班是哪几个月得了学风优胜班级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9 10  12 1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孙振 孙国强 哪个是体育老师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孙振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我们班大队接力得了第几名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7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最近一次剪头发的男生是谁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李世浩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我们班红歌赛钢伴是谁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付宜宾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第一个和最后一个学号是谁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陈俊瑜 祝中胜</a:t>
            </a:r>
            <a:endParaRPr sz="2800" lang="zh-CN">
              <a:solidFill>
                <a:srgbClr val="000000"/>
              </a:solidFill>
            </a:endParaRPr>
          </a:p>
          <a:p>
            <a:endParaRPr sz="28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/>
          </a:p>
        </p:txBody>
      </p:sp>
      <p:pic>
        <p:nvPicPr>
          <p:cNvPr id="2097177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09" name=""/>
          <p:cNvSpPr txBox="1"/>
          <p:nvPr/>
        </p:nvSpPr>
        <p:spPr>
          <a:xfrm>
            <a:off x="365319" y="449580"/>
            <a:ext cx="11461361" cy="59588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 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体重最轻的男生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李世浩（90斤）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吴智超班群昵称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三口咸鱼菌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班上最高的女生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马凯琳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我们班校运会口号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腾蛟起凤 卧虎藏龙 风云四起 谁与争锋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每周物理作业检查的时间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周五下午自习课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数学老师口头禅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懂吗 很简单的</a:t>
            </a:r>
            <a:endParaRPr sz="2800" lang="zh-CN">
              <a:solidFill>
                <a:srgbClr val="000000"/>
              </a:solidFill>
            </a:endParaRPr>
          </a:p>
          <a:p>
            <a:endParaRPr sz="28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/>
          </a:p>
        </p:txBody>
      </p:sp>
      <p:sp>
        <p:nvSpPr>
          <p:cNvPr id="104871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/>
          </a:p>
        </p:txBody>
      </p:sp>
      <p:pic>
        <p:nvPicPr>
          <p:cNvPr id="2097178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13" name=""/>
          <p:cNvSpPr txBox="1"/>
          <p:nvPr/>
        </p:nvSpPr>
        <p:spPr>
          <a:xfrm>
            <a:off x="3144820" y="1897380"/>
            <a:ext cx="4000000" cy="929639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高</a:t>
            </a:r>
            <a:r>
              <a:rPr sz="2800" lang="zh-CN">
                <a:solidFill>
                  <a:srgbClr val="000000"/>
                </a:solidFill>
              </a:rPr>
              <a:t>糕</a:t>
            </a:r>
            <a:r>
              <a:rPr sz="2800" lang="zh-CN">
                <a:solidFill>
                  <a:srgbClr val="000000"/>
                </a:solidFill>
              </a:rPr>
              <a:t>膏</a:t>
            </a:r>
            <a:r>
              <a:rPr sz="2800" lang="zh-CN">
                <a:solidFill>
                  <a:srgbClr val="000000"/>
                </a:solidFill>
              </a:rPr>
              <a:t>告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一</a:t>
            </a:r>
            <a:r>
              <a:rPr sz="2800" lang="zh-CN">
                <a:solidFill>
                  <a:srgbClr val="000000"/>
                </a:solidFill>
              </a:rPr>
              <a:t>衣</a:t>
            </a:r>
            <a:r>
              <a:rPr sz="2800" lang="zh-CN">
                <a:solidFill>
                  <a:srgbClr val="000000"/>
                </a:solidFill>
              </a:rPr>
              <a:t>壹</a:t>
            </a:r>
            <a:r>
              <a:rPr sz="2800" lang="zh-CN">
                <a:solidFill>
                  <a:srgbClr val="000000"/>
                </a:solidFill>
              </a:rPr>
              <a:t>依</a:t>
            </a:r>
            <a:endParaRPr sz="28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93" name="椭圆 4"/>
          <p:cNvSpPr/>
          <p:nvPr/>
        </p:nvSpPr>
        <p:spPr>
          <a:xfrm>
            <a:off x="-1724087" y="-4020505"/>
            <a:ext cx="11610978" cy="11064240"/>
          </a:xfrm>
          <a:prstGeom prst="ellipse"/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594" name="椭圆 3"/>
          <p:cNvSpPr/>
          <p:nvPr/>
        </p:nvSpPr>
        <p:spPr>
          <a:xfrm>
            <a:off x="-1724086" y="-2890684"/>
            <a:ext cx="6250366" cy="6250366"/>
          </a:xfrm>
          <a:prstGeom prst="ellipse"/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5" name="椭圆 5"/>
          <p:cNvSpPr/>
          <p:nvPr/>
        </p:nvSpPr>
        <p:spPr>
          <a:xfrm>
            <a:off x="1177782" y="5479025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596" name="椭圆 6"/>
          <p:cNvSpPr/>
          <p:nvPr/>
        </p:nvSpPr>
        <p:spPr>
          <a:xfrm>
            <a:off x="4984955" y="4533162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597" name="椭圆 7"/>
          <p:cNvSpPr/>
          <p:nvPr/>
        </p:nvSpPr>
        <p:spPr>
          <a:xfrm>
            <a:off x="6751320" y="2272378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598" name="椭圆 8"/>
          <p:cNvSpPr/>
          <p:nvPr/>
        </p:nvSpPr>
        <p:spPr>
          <a:xfrm>
            <a:off x="7483823" y="234499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599" name="文本框 10"/>
          <p:cNvSpPr txBox="1"/>
          <p:nvPr/>
        </p:nvSpPr>
        <p:spPr>
          <a:xfrm>
            <a:off x="8168640" y="234499"/>
            <a:ext cx="2895600" cy="688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4000" lang="zh-CN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回忆</a:t>
            </a:r>
            <a:r>
              <a:rPr altLang="en-US" b="1" dirty="0" sz="4000" lang="zh-CN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杀</a:t>
            </a:r>
            <a:endParaRPr altLang="en-US" b="1" sz="4000" lang="zh-CN"/>
          </a:p>
        </p:txBody>
      </p:sp>
      <p:sp>
        <p:nvSpPr>
          <p:cNvPr id="1048600" name="文本框 11"/>
          <p:cNvSpPr txBox="1"/>
          <p:nvPr/>
        </p:nvSpPr>
        <p:spPr>
          <a:xfrm>
            <a:off x="7292340" y="2210567"/>
            <a:ext cx="2895600" cy="675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4100" lang="zh-CN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猜码</a:t>
            </a:r>
            <a:endParaRPr altLang="en-US" b="1" sz="4100" lang="zh-CN"/>
          </a:p>
        </p:txBody>
      </p:sp>
      <p:sp>
        <p:nvSpPr>
          <p:cNvPr id="1048601" name="文本框 12"/>
          <p:cNvSpPr txBox="1"/>
          <p:nvPr/>
        </p:nvSpPr>
        <p:spPr>
          <a:xfrm>
            <a:off x="5844540" y="4440739"/>
            <a:ext cx="2895600" cy="675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900" lang="zh-CN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游戏</a:t>
            </a:r>
            <a:r>
              <a:rPr altLang="zh-CN" b="1" dirty="0" sz="3900" lang="en-US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play</a:t>
            </a:r>
            <a:endParaRPr altLang="en-US" b="1" sz="3900" lang="zh-CN"/>
          </a:p>
        </p:txBody>
      </p:sp>
      <p:sp>
        <p:nvSpPr>
          <p:cNvPr id="1048602" name="文本框 13"/>
          <p:cNvSpPr txBox="1"/>
          <p:nvPr/>
        </p:nvSpPr>
        <p:spPr>
          <a:xfrm>
            <a:off x="1726422" y="5804419"/>
            <a:ext cx="2895600" cy="675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4000" lang="zh-CN" spc="60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大冒险</a:t>
            </a:r>
            <a:endParaRPr altLang="en-US" b="1" sz="4000" lang="zh-CN"/>
          </a:p>
        </p:txBody>
      </p:sp>
    </p:spTree>
  </p:cSld>
  <p:clrMapOvr>
    <a:masterClrMapping/>
  </p:clrMapOvr>
  <p:transition spd="med">
    <p:fade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03" name="椭圆 4"/>
          <p:cNvSpPr/>
          <p:nvPr/>
        </p:nvSpPr>
        <p:spPr>
          <a:xfrm>
            <a:off x="-8160071" y="-5674495"/>
            <a:ext cx="12192000" cy="10291524"/>
          </a:xfrm>
          <a:prstGeom prst="ellipse"/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04" name="椭圆 5"/>
          <p:cNvSpPr/>
          <p:nvPr/>
        </p:nvSpPr>
        <p:spPr>
          <a:xfrm>
            <a:off x="1097280" y="4342709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05" name="椭圆 6"/>
          <p:cNvSpPr/>
          <p:nvPr/>
        </p:nvSpPr>
        <p:spPr>
          <a:xfrm>
            <a:off x="4465320" y="2540556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06" name="椭圆 7"/>
          <p:cNvSpPr/>
          <p:nvPr/>
        </p:nvSpPr>
        <p:spPr>
          <a:xfrm>
            <a:off x="8336280" y="0"/>
            <a:ext cx="6429805" cy="6858000"/>
          </a:xfrm>
          <a:prstGeom prst="ellipse"/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07" name="椭圆 8"/>
          <p:cNvSpPr/>
          <p:nvPr/>
        </p:nvSpPr>
        <p:spPr>
          <a:xfrm>
            <a:off x="7847862" y="2632830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08" name="椭圆 9"/>
          <p:cNvSpPr/>
          <p:nvPr/>
        </p:nvSpPr>
        <p:spPr>
          <a:xfrm>
            <a:off x="9296400" y="322485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09" name="文本框 10"/>
          <p:cNvSpPr txBox="1"/>
          <p:nvPr/>
        </p:nvSpPr>
        <p:spPr>
          <a:xfrm>
            <a:off x="537684" y="871124"/>
            <a:ext cx="4121962" cy="1666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5300" lang="en-US" spc="600"/>
              <a:t>9</a:t>
            </a:r>
            <a:r>
              <a:rPr altLang="zh-CN" b="1" dirty="0" sz="5300" lang="zh-CN" spc="600"/>
              <a:t>月</a:t>
            </a:r>
            <a:r>
              <a:rPr altLang="zh-CN" b="1" dirty="0" sz="5300" lang="en-US" spc="600"/>
              <a:t> </a:t>
            </a:r>
            <a:r>
              <a:rPr altLang="zh-CN" b="1" dirty="0" sz="5300" lang="zh-CN" spc="600"/>
              <a:t>红歌赛</a:t>
            </a:r>
            <a:endParaRPr altLang="zh-CN" b="1" dirty="0" sz="5300" lang="en-US" spc="600"/>
          </a:p>
          <a:p>
            <a:endParaRPr altLang="en-US" b="1" dirty="0" sz="5300" lang="zh-CN" spc="600"/>
          </a:p>
        </p:txBody>
      </p:sp>
    </p:spTree>
  </p:cSld>
  <p:clrMapOvr>
    <a:masterClrMapping/>
  </p:clrMapOvr>
  <p:transition spd="med">
    <p:fade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10" name="椭圆 2"/>
          <p:cNvSpPr/>
          <p:nvPr/>
        </p:nvSpPr>
        <p:spPr>
          <a:xfrm>
            <a:off x="-2708787" y="0"/>
            <a:ext cx="5417574" cy="6858000"/>
          </a:xfrm>
          <a:prstGeom prst="ellipse"/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11" name="椭圆 3"/>
          <p:cNvSpPr/>
          <p:nvPr/>
        </p:nvSpPr>
        <p:spPr>
          <a:xfrm>
            <a:off x="9285093" y="0"/>
            <a:ext cx="5417574" cy="6858000"/>
          </a:xfrm>
          <a:prstGeom prst="ellipse"/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12" name="椭圆 4"/>
          <p:cNvSpPr/>
          <p:nvPr/>
        </p:nvSpPr>
        <p:spPr>
          <a:xfrm>
            <a:off x="1418303" y="432619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13" name="椭圆 5"/>
          <p:cNvSpPr/>
          <p:nvPr/>
        </p:nvSpPr>
        <p:spPr>
          <a:xfrm>
            <a:off x="2302223" y="3154680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14" name="椭圆 6"/>
          <p:cNvSpPr/>
          <p:nvPr/>
        </p:nvSpPr>
        <p:spPr>
          <a:xfrm>
            <a:off x="1470168" y="5775960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15" name="椭圆 7"/>
          <p:cNvSpPr/>
          <p:nvPr/>
        </p:nvSpPr>
        <p:spPr>
          <a:xfrm>
            <a:off x="10080768" y="325939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16" name="椭圆 8"/>
          <p:cNvSpPr/>
          <p:nvPr/>
        </p:nvSpPr>
        <p:spPr>
          <a:xfrm>
            <a:off x="9010773" y="3154680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17" name="椭圆 9"/>
          <p:cNvSpPr/>
          <p:nvPr/>
        </p:nvSpPr>
        <p:spPr>
          <a:xfrm>
            <a:off x="9974088" y="5775960"/>
            <a:ext cx="548640" cy="548640"/>
          </a:xfrm>
          <a:prstGeom prst="ellipse"/>
          <a:solidFill>
            <a:srgbClr val="C0555B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18" name="文本框 10"/>
          <p:cNvSpPr txBox="1"/>
          <p:nvPr/>
        </p:nvSpPr>
        <p:spPr>
          <a:xfrm>
            <a:off x="-8542" y="706938"/>
            <a:ext cx="5718810" cy="8407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5100" lang="en-US" spc="600"/>
              <a:t>1</a:t>
            </a:r>
            <a:r>
              <a:rPr altLang="zh-CN" b="1" dirty="0" sz="5100" lang="en-US" spc="600"/>
              <a:t>1</a:t>
            </a:r>
            <a:r>
              <a:rPr altLang="zh-CN" b="1" dirty="0" sz="5100" lang="zh-CN" spc="600"/>
              <a:t>月</a:t>
            </a:r>
            <a:r>
              <a:rPr altLang="zh-CN" b="1" dirty="0" sz="5100" lang="en-US" spc="600"/>
              <a:t> </a:t>
            </a:r>
            <a:r>
              <a:rPr altLang="zh-CN" b="1" dirty="0" sz="5100" lang="zh-CN" spc="600"/>
              <a:t>校运会</a:t>
            </a:r>
            <a:endParaRPr altLang="zh-CN" b="1" dirty="0" sz="5100" lang="en-US" spc="600"/>
          </a:p>
        </p:txBody>
      </p:sp>
    </p:spTree>
  </p:cSld>
  <p:clrMapOvr>
    <a:masterClrMapping/>
  </p:clrMapOvr>
  <p:transition spd="med">
    <p:fade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19" name="椭圆 2"/>
          <p:cNvSpPr/>
          <p:nvPr/>
        </p:nvSpPr>
        <p:spPr>
          <a:xfrm>
            <a:off x="3731343" y="1327355"/>
            <a:ext cx="4483508" cy="4483508"/>
          </a:xfrm>
          <a:prstGeom prst="ellipse"/>
          <a:solidFill>
            <a:schemeClr val="bg1">
              <a:alpha val="4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20" name="椭圆 3"/>
          <p:cNvSpPr/>
          <p:nvPr/>
        </p:nvSpPr>
        <p:spPr>
          <a:xfrm>
            <a:off x="-1725552" y="3637942"/>
            <a:ext cx="4906288" cy="4906288"/>
          </a:xfrm>
          <a:prstGeom prst="ellipse"/>
          <a:solidFill>
            <a:schemeClr val="bg1">
              <a:alpha val="43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21" name="椭圆 4"/>
          <p:cNvSpPr/>
          <p:nvPr/>
        </p:nvSpPr>
        <p:spPr>
          <a:xfrm>
            <a:off x="10840065" y="5590622"/>
            <a:ext cx="1902542" cy="1902542"/>
          </a:xfrm>
          <a:prstGeom prst="ellipse"/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22" name="椭圆 5"/>
          <p:cNvSpPr/>
          <p:nvPr/>
        </p:nvSpPr>
        <p:spPr>
          <a:xfrm>
            <a:off x="-437528" y="-339127"/>
            <a:ext cx="1165120" cy="1165120"/>
          </a:xfrm>
          <a:prstGeom prst="ellipse"/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23" name="椭圆 6"/>
          <p:cNvSpPr/>
          <p:nvPr/>
        </p:nvSpPr>
        <p:spPr>
          <a:xfrm>
            <a:off x="11670896" y="6379174"/>
            <a:ext cx="796408" cy="796408"/>
          </a:xfrm>
          <a:prstGeom prst="ellipse"/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24" name=""/>
          <p:cNvSpPr txBox="1"/>
          <p:nvPr/>
        </p:nvSpPr>
        <p:spPr>
          <a:xfrm>
            <a:off x="508209" y="1462100"/>
            <a:ext cx="4000000" cy="777239"/>
          </a:xfrm>
          <a:prstGeom prst="rect"/>
        </p:spPr>
        <p:txBody>
          <a:bodyPr rtlCol="0" wrap="square">
            <a:spAutoFit/>
          </a:bodyPr>
          <a:p>
            <a:r>
              <a:rPr altLang="zh-CN" b="1" sz="4600" lang="en-US">
                <a:solidFill>
                  <a:srgbClr val="000000"/>
                </a:solidFill>
              </a:rPr>
              <a:t>1</a:t>
            </a:r>
            <a:r>
              <a:rPr altLang="zh-CN" b="1" sz="4600" lang="en-US">
                <a:solidFill>
                  <a:srgbClr val="000000"/>
                </a:solidFill>
              </a:rPr>
              <a:t>2</a:t>
            </a:r>
            <a:r>
              <a:rPr altLang="zh-CN" b="1" sz="4600" lang="zh-CN">
                <a:solidFill>
                  <a:srgbClr val="000000"/>
                </a:solidFill>
              </a:rPr>
              <a:t>月</a:t>
            </a:r>
            <a:r>
              <a:rPr altLang="zh-CN" b="1" sz="4600" lang="en-US">
                <a:solidFill>
                  <a:srgbClr val="000000"/>
                </a:solidFill>
              </a:rPr>
              <a:t> </a:t>
            </a:r>
            <a:r>
              <a:rPr altLang="zh-CN" b="1" sz="4600" lang="zh-CN">
                <a:solidFill>
                  <a:srgbClr val="000000"/>
                </a:solidFill>
              </a:rPr>
              <a:t>元旦通宵</a:t>
            </a:r>
            <a:endParaRPr b="1" sz="46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25" name="椭圆 9"/>
          <p:cNvSpPr/>
          <p:nvPr/>
        </p:nvSpPr>
        <p:spPr>
          <a:xfrm>
            <a:off x="-530943" y="-1400508"/>
            <a:ext cx="7450788" cy="7450788"/>
          </a:xfrm>
          <a:prstGeom prst="ellipse"/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26" name="椭圆 8"/>
          <p:cNvSpPr/>
          <p:nvPr/>
        </p:nvSpPr>
        <p:spPr>
          <a:xfrm>
            <a:off x="-530943" y="-1400508"/>
            <a:ext cx="4070556" cy="4070556"/>
          </a:xfrm>
          <a:prstGeom prst="ellipse"/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/>
          </a:p>
        </p:txBody>
      </p:sp>
      <p:sp>
        <p:nvSpPr>
          <p:cNvPr id="1048627" name=""/>
          <p:cNvSpPr txBox="1"/>
          <p:nvPr/>
        </p:nvSpPr>
        <p:spPr>
          <a:xfrm>
            <a:off x="523618" y="519227"/>
            <a:ext cx="7058760" cy="2021840"/>
          </a:xfrm>
          <a:prstGeom prst="rect"/>
        </p:spPr>
        <p:txBody>
          <a:bodyPr rtlCol="0" wrap="square">
            <a:spAutoFit/>
          </a:bodyPr>
          <a:p>
            <a:r>
              <a:rPr sz="6500" lang="zh-CN">
                <a:solidFill>
                  <a:srgbClr val="000000"/>
                </a:solidFill>
              </a:rPr>
              <a:t>那么</a:t>
            </a:r>
            <a:r>
              <a:rPr sz="6500" lang="zh-CN">
                <a:solidFill>
                  <a:srgbClr val="000000"/>
                </a:solidFill>
              </a:rPr>
              <a:t>接下来</a:t>
            </a:r>
            <a:r>
              <a:rPr sz="6500" lang="zh-CN">
                <a:solidFill>
                  <a:srgbClr val="000000"/>
                </a:solidFill>
              </a:rPr>
              <a:t>就进入</a:t>
            </a:r>
            <a:r>
              <a:rPr sz="6500" lang="zh-CN">
                <a:solidFill>
                  <a:srgbClr val="000000"/>
                </a:solidFill>
              </a:rPr>
              <a:t>猜码</a:t>
            </a:r>
            <a:r>
              <a:rPr sz="6500" lang="zh-CN">
                <a:solidFill>
                  <a:srgbClr val="000000"/>
                </a:solidFill>
              </a:rPr>
              <a:t>环节</a:t>
            </a:r>
            <a:endParaRPr sz="6500" lang="zh-CN">
              <a:solidFill>
                <a:srgbClr val="000000"/>
              </a:solidFill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482494" y="1690598"/>
            <a:ext cx="5337456" cy="4918690"/>
          </a:xfrm>
          <a:prstGeom prst="rect"/>
        </p:spPr>
      </p:pic>
    </p:spTree>
  </p:cSld>
  <p:clrMapOvr>
    <a:masterClrMapping/>
  </p:clrMapOvr>
  <p:transition spd="med">
    <p:fade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/>
          </a:p>
        </p:txBody>
      </p:sp>
      <p:sp>
        <p:nvSpPr>
          <p:cNvPr id="104862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/>
          </a:p>
        </p:txBody>
      </p:sp>
      <p:pic>
        <p:nvPicPr>
          <p:cNvPr id="2097159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964355" y="0"/>
            <a:ext cx="5564198" cy="6858000"/>
          </a:xfrm>
          <a:prstGeom prst="rect"/>
        </p:spPr>
      </p:pic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756503" y="0"/>
            <a:ext cx="5155905" cy="68580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/>
          </a:p>
        </p:txBody>
      </p:sp>
      <p:pic>
        <p:nvPicPr>
          <p:cNvPr id="2097162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519054" y="0"/>
            <a:ext cx="5153892" cy="6858000"/>
          </a:xfrm>
          <a:prstGeom prst="rect"/>
        </p:spPr>
      </p:pic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020241" y="0"/>
            <a:ext cx="5153892" cy="6858000"/>
          </a:xfrm>
          <a:prstGeom prst="rect"/>
        </p:spPr>
      </p:pic>
    </p:spTree>
  </p:cSld>
  <p:clrMapOvr>
    <a:masterClrMapping/>
  </p:clrMapOvr>
  <p:transition spd="med">
    <p:fade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/>
          </a:p>
        </p:txBody>
      </p:sp>
      <p:pic>
        <p:nvPicPr>
          <p:cNvPr id="2097165" name="图片 1" descr="图片包含 服装  已生成极高可信度的说明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357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874684" y="0"/>
            <a:ext cx="5155905" cy="6858000"/>
          </a:xfrm>
          <a:prstGeom prst="rect"/>
        </p:spPr>
      </p:pic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940828" y="0"/>
            <a:ext cx="5155905" cy="6858000"/>
          </a:xfrm>
          <a:prstGeom prst="rect"/>
        </p:spPr>
      </p:pic>
    </p:spTree>
  </p:cSld>
  <p:clrMapOvr>
    <a:masterClrMapping/>
  </p:clrMapOvr>
  <p:transition spd="med">
    <p:fade thruBlk="0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快乐体">
      <a:majorFont>
        <a:latin typeface="站酷快乐体2016修订版"/>
        <a:ea typeface="站酷快乐体2016修订版"/>
        <a:cs typeface=""/>
      </a:majorFont>
      <a:minorFont>
        <a:latin typeface="站酷快乐体2016修订版"/>
        <a:ea typeface="站酷快乐体2016修订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30000"/>
          </a:schemeClr>
        </a:solidFill>
        <a:ln>
          <a:noFill/>
        </a:ln>
      </a:spPr>
      <a:bodyPr anchor="ctr" rtlCol="0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3392589498@qq.com</dc:creator>
  <cp:lastModifiedBy>3392589498@qq.com</cp:lastModifiedBy>
  <dcterms:created xsi:type="dcterms:W3CDTF">2017-09-25T06:58:14Z</dcterms:created>
  <dcterms:modified xsi:type="dcterms:W3CDTF">2018-01-31T15:58:15Z</dcterms:modified>
</cp:coreProperties>
</file>