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2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4" r:id="rId6"/>
    <p:sldLayoutId id="2147483730" r:id="rId7"/>
    <p:sldLayoutId id="2147483731" r:id="rId8"/>
    <p:sldLayoutId id="2147483732" r:id="rId9"/>
    <p:sldLayoutId id="2147483733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C542A-685B-4C97-B117-D9648224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hu-HU" sz="4400" dirty="0"/>
              <a:t>Receptmegosztó weboldal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DB0D4-10FD-4A5C-A4FD-01F3F9ED1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 Hajdú Zoltán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1AB85-0885-4215-A471-E4A1F0D7A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8" r="21951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047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1AF2-863B-4BD8-BC27-686BC2FE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Engedélyezés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ECF5-FA49-4291-BDFC-6E17B7BA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 a recept, de még nem nyilvános a weboldalon. Ilyenkor egy adminisztrátor látja csak a receptet, aki átolvassa, hogy meggyőződjön róla, hogy ez egy valódi recept. Ha úgy gondolja, hogy megfelel akkor aktiválja ellenben törlésre kerül a recept. A következő dián láthatjuk egy recept engedélyezését/törlését.</a:t>
            </a:r>
          </a:p>
        </p:txBody>
      </p:sp>
    </p:spTree>
    <p:extLst>
      <p:ext uri="{BB962C8B-B14F-4D97-AF65-F5344CB8AC3E}">
        <p14:creationId xmlns:p14="http://schemas.microsoft.com/office/powerpoint/2010/main" val="274118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FE53F5C-1B23-4C5A-90C8-2DCA2525F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6" y="168231"/>
            <a:ext cx="8137322" cy="5927769"/>
          </a:xfrm>
        </p:spPr>
      </p:pic>
    </p:spTree>
    <p:extLst>
      <p:ext uri="{BB962C8B-B14F-4D97-AF65-F5344CB8AC3E}">
        <p14:creationId xmlns:p14="http://schemas.microsoft.com/office/powerpoint/2010/main" val="256153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C3A7-A0FE-4510-911A-D43CF25E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Kijelentkezés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A034-2962-4C53-AE17-A08A414C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Eljött a nap vége, eleget böngésztünk a weboldalon a sok-sok recept között, sőt még egy új receptet is feltöltöttünk. Ha nem szeretnénk már tovább lenni a weboldalon, akkor jelentkezzünk ki a kijelentkezés gombra kattintva. Reméljük sikerült megjegyezni a bejelentkezési adatokat, mivel azok szükségesek lesznek a következő bejelentkezéshez.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609F6E-A666-44A2-94C3-8ED6F58F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5827892"/>
            <a:ext cx="3600000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5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C442-E543-4EA0-B583-E9B7204C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6001-23C3-4E41-A805-9DD78CBD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3221A-B080-43CE-970C-9CE7D539869F}"/>
              </a:ext>
            </a:extLst>
          </p:cNvPr>
          <p:cNvSpPr/>
          <p:nvPr/>
        </p:nvSpPr>
        <p:spPr>
          <a:xfrm>
            <a:off x="2176503" y="2967335"/>
            <a:ext cx="783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hu-HU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Köszönöm a figyelmet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573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FF06-0958-422B-8B71-51F200A4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bemutató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EA97-C14F-4A1C-A6E5-90F6FB82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oldal azoknak a látogatóknak készült akik szeretnek elmélyülni a receptek világában. Sok recept közül választhat és ha szeretne akár saját receptet is megoszthat.</a:t>
            </a:r>
          </a:p>
        </p:txBody>
      </p:sp>
    </p:spTree>
    <p:extLst>
      <p:ext uri="{BB962C8B-B14F-4D97-AF65-F5344CB8AC3E}">
        <p14:creationId xmlns:p14="http://schemas.microsoft.com/office/powerpoint/2010/main" val="23766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4BFD-F5A1-4B27-AB8D-63280D66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57AE-DC24-43A4-AF31-E1820DAB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1346431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Ha a látogató először látogat a weboldalra, nagy eséllyel nincs még neki regisztrált fiókja. Recepteket fiók nélkül is böngészhet, de ha receptet szeretne megosztani, akkor regisztrálnia kell a weboldalra.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ED746F6-8717-4FBD-A998-F32FE350D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49" y="3632432"/>
            <a:ext cx="4393101" cy="31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356-95A5-40EF-BFEB-60B0030B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D515-6D21-497E-9D5A-FAF4832E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látogató regisztrált, akkor már nincs más dolga csak bejelentkezni azokkal az adatokkal amiket az előbb megadott.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41A573-14D9-4345-B24A-F8F11282D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3627301"/>
            <a:ext cx="666843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8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3328-2C7E-4A31-8C0E-1D3A8E51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funkciók tárháza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33DF-6BCD-49F6-9722-0B5784BE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Mostmár regisztrált felhasználók vagyunk, akik beléptek a fiókjukba. Bejelentkezett felhasználóként több lehetőségünk van választani. Megjelenik egy profil menüpont, ahol a saját profilunkat tudjak megnézni. Mostmár képesek vagyunk recepteket feltölteni.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A08561-2A9B-46A3-A537-DF7A6915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23" y="5557848"/>
            <a:ext cx="360095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8288-438A-497A-B9A0-BC9B7786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Recept feltöltés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2DD3-F011-48FF-94CD-7308C211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már átböngésztük az összes receptet és arra következtetésre jutottunk, hogy mink is megszeretnénk osztani valami érdekességet, akkor az új recept feltöltésnél ezt megtehetjük.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107A2DD-AFB6-45F6-9768-D7EEDF9D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4989998"/>
            <a:ext cx="3600000" cy="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0232-7E7C-45C8-8483-73F0C26E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Recept feltöltés első lépése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2665-E9A7-4983-9816-72C506FC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782661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Első lépésben az étel nevét kell megadnunk majd kiválasztani, hogy milyen tipusú ételtről van szó. Ezután egy képet kell feltölteni az ételről. Fontos, hogy kép nélkül a receptünk nem fog kikerülni, sőt az oldal nem enged a következő lépésre sem.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8FFEB32-F7BE-49A7-AA08-EBD4A48AC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64" y="4068661"/>
            <a:ext cx="4224271" cy="26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1C8-6EF8-4823-94AA-A3CEB5A2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Recept feltöltés második lépése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55A5-858E-4C8C-870F-7488D6D6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184138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következő lépésben. Elsőnek a hozzávaló nevét kell beírni pl.(só, bors, tej, cukor), alatta pedig a legördülő listából kiválasztjuk a mértékegységet (pl. maréknyi, csipetnyi). Ha ezt kiválasztottuk és több hozzávalót szeretnénk a recepthez a hozzáadás gombra kattintsunk, ha nincs több akkor a következő lépés gombra kattintsunk.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035422-E400-4A8C-AD30-7FCBAF84D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91" y="4127383"/>
            <a:ext cx="4656017" cy="26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1A79-E674-44F8-BD5A-652D76F5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Recept feltöltés harmadik lépése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4066-9B35-4A1D-99D2-2A6C1ABA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2009417"/>
          </a:xfrm>
        </p:spPr>
        <p:txBody>
          <a:bodyPr>
            <a:normAutofit fontScale="70000" lnSpcReduction="20000"/>
          </a:bodyPr>
          <a:lstStyle/>
          <a:p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Ebben a lépésben megadhatja a felhasználó az étel elkészítési módját lépésenként (pl. felkockázza a répát, felforralja a vizet, stb.). Ha rányom a hozzáadás gombra, akkor újból adhat hozzá lépéseket. A lépések függnek egymástól így sorban adjuk hozzá őket (pl. a krumpli megsütése ne legyen az első lépés, amikor még megsincs pucolva). A beküldés gombra nyomva már kész is a recept.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904CBF-E457-4115-B3E2-A250FE487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07" y="4152804"/>
            <a:ext cx="455358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37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969EC6"/>
      </a:accent1>
      <a:accent2>
        <a:srgbClr val="7FA1BA"/>
      </a:accent2>
      <a:accent3>
        <a:srgbClr val="82ACAC"/>
      </a:accent3>
      <a:accent4>
        <a:srgbClr val="76AE97"/>
      </a:accent4>
      <a:accent5>
        <a:srgbClr val="84AE8B"/>
      </a:accent5>
      <a:accent6>
        <a:srgbClr val="86B078"/>
      </a:accent6>
      <a:hlink>
        <a:srgbClr val="8C835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462</Words>
  <Application>Microsoft Office PowerPoint</Application>
  <PresentationFormat>Szélesvásznú</PresentationFormat>
  <Paragraphs>23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Receptmegosztó weboldal</vt:lpstr>
      <vt:lpstr>Rövid bemutató</vt:lpstr>
      <vt:lpstr>Regisztráció</vt:lpstr>
      <vt:lpstr>Bejelentkezés</vt:lpstr>
      <vt:lpstr>Új funkciók tárháza</vt:lpstr>
      <vt:lpstr>Recept feltöltés</vt:lpstr>
      <vt:lpstr>Recept feltöltés első lépése</vt:lpstr>
      <vt:lpstr>Recept feltöltés második lépése</vt:lpstr>
      <vt:lpstr>Recept feltöltés harmadik lépése</vt:lpstr>
      <vt:lpstr>Engedélyezés</vt:lpstr>
      <vt:lpstr>PowerPoint-bemutató</vt:lpstr>
      <vt:lpstr>Kijelentkezés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Receptmegosztó weboldal</dc:title>
  <dc:creator>Endre</dc:creator>
  <cp:lastModifiedBy>Puttony</cp:lastModifiedBy>
  <cp:revision>6</cp:revision>
  <dcterms:created xsi:type="dcterms:W3CDTF">2020-12-06T10:21:12Z</dcterms:created>
  <dcterms:modified xsi:type="dcterms:W3CDTF">2020-12-06T13:28:21Z</dcterms:modified>
</cp:coreProperties>
</file>