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978" r:id="rId2"/>
    <p:sldId id="2000" r:id="rId3"/>
    <p:sldId id="1999" r:id="rId4"/>
    <p:sldId id="2006" r:id="rId5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92E4E"/>
    <a:srgbClr val="C1C1C1"/>
    <a:srgbClr val="F9F9F9"/>
    <a:srgbClr val="DDDDDD"/>
    <a:srgbClr val="EFEFEF"/>
    <a:srgbClr val="077957"/>
    <a:srgbClr val="FFF2EE"/>
    <a:srgbClr val="FF6A4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3882" autoAdjust="0"/>
  </p:normalViewPr>
  <p:slideViewPr>
    <p:cSldViewPr>
      <p:cViewPr varScale="1">
        <p:scale>
          <a:sx n="153" d="100"/>
          <a:sy n="153" d="100"/>
        </p:scale>
        <p:origin x="7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5196" y="120"/>
      </p:cViewPr>
      <p:guideLst>
        <p:guide orient="horz" pos="315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591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9" tIns="46099" rIns="92199" bIns="4609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5" y="4749086"/>
            <a:ext cx="5492750" cy="4499134"/>
          </a:xfrm>
          <a:prstGeom prst="rect">
            <a:avLst/>
          </a:prstGeom>
        </p:spPr>
        <p:txBody>
          <a:bodyPr vert="horz" lIns="92199" tIns="46099" rIns="92199" bIns="4609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EAA1D-3321-441A-8EF6-14B9F06F3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9065"/>
            <a:ext cx="10515600" cy="919869"/>
          </a:xfrm>
          <a:prstGeom prst="rect">
            <a:avLst/>
          </a:prstGeom>
        </p:spPr>
        <p:txBody>
          <a:bodyPr anchor="ctr"/>
          <a:lstStyle>
            <a:lvl1pPr algn="ctr">
              <a:defRPr sz="4800" b="1"/>
            </a:lvl1pPr>
          </a:lstStyle>
          <a:p>
            <a:r>
              <a:rPr lang="ko-KR" altLang="en-US" dirty="0"/>
              <a:t>프로젝트 제목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F9B8D4-B350-44B3-A2D4-E47E08CD0F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587479"/>
              </p:ext>
            </p:extLst>
          </p:nvPr>
        </p:nvGraphicFramePr>
        <p:xfrm>
          <a:off x="3323691" y="6309320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811408782"/>
                    </a:ext>
                  </a:extLst>
                </a:gridCol>
              </a:tblGrid>
              <a:tr h="15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7081E46F-D811-4460-89C5-A9559F9E7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897" y="6343968"/>
            <a:ext cx="904165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 등록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4E60CF45-3F95-47B7-B2E9-6CC2FE399B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8930" y="6340556"/>
            <a:ext cx="900818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최종작성일자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EADBF90F-EFEF-46B0-8A4E-C17FFF5022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39616" y="6340556"/>
            <a:ext cx="900819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</p:spTree>
    <p:extLst>
      <p:ext uri="{BB962C8B-B14F-4D97-AF65-F5344CB8AC3E}">
        <p14:creationId xmlns:p14="http://schemas.microsoft.com/office/powerpoint/2010/main" val="1934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D0E306-8767-4C54-9A11-AFEBF42DFC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41096823"/>
              </p:ext>
            </p:extLst>
          </p:nvPr>
        </p:nvGraphicFramePr>
        <p:xfrm>
          <a:off x="335360" y="1124744"/>
          <a:ext cx="11521280" cy="518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735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DFA8AEA6-04BF-48C0-852B-D76496A0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02693"/>
            <a:ext cx="10515600" cy="471587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7DB6B-6028-4B82-BAAE-DE5890F2D83A}"/>
              </a:ext>
            </a:extLst>
          </p:cNvPr>
          <p:cNvSpPr/>
          <p:nvPr userDrawn="1"/>
        </p:nvSpPr>
        <p:spPr>
          <a:xfrm>
            <a:off x="344926" y="326929"/>
            <a:ext cx="106532" cy="423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67D5ED79-0E1A-4533-A3A7-AB40B73A53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296" y="1518692"/>
            <a:ext cx="9937104" cy="686172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기획 목적을 짧게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4C09CC49-BF23-4DD9-AE2C-65C8E7E9C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4296" y="2270966"/>
            <a:ext cx="9937104" cy="3269126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필요한 페이지 주요 기능을 짧게 작성해주세요</a:t>
            </a:r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8A453210-98A6-44C5-AFE3-4E34C07B1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296" y="5617242"/>
            <a:ext cx="9937104" cy="692078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기타사항을 짧게 작성해주세요</a:t>
            </a:r>
          </a:p>
        </p:txBody>
      </p:sp>
    </p:spTree>
    <p:extLst>
      <p:ext uri="{BB962C8B-B14F-4D97-AF65-F5344CB8AC3E}">
        <p14:creationId xmlns:p14="http://schemas.microsoft.com/office/powerpoint/2010/main" val="19012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F0A95-52B8-4D46-BFD9-67CCCF007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74020"/>
            <a:ext cx="10515600" cy="709960"/>
          </a:xfrm>
          <a:prstGeom prst="rect">
            <a:avLst/>
          </a:prstGeom>
        </p:spPr>
        <p:txBody>
          <a:bodyPr anchor="ctr"/>
          <a:lstStyle>
            <a:lvl1pPr algn="ctr">
              <a:defRPr sz="4000" b="1"/>
            </a:lvl1pPr>
          </a:lstStyle>
          <a:p>
            <a:r>
              <a:rPr lang="ko-KR" altLang="en-US" dirty="0"/>
              <a:t>간지 제목</a:t>
            </a:r>
          </a:p>
        </p:txBody>
      </p:sp>
    </p:spTree>
    <p:extLst>
      <p:ext uri="{BB962C8B-B14F-4D97-AF65-F5344CB8AC3E}">
        <p14:creationId xmlns:p14="http://schemas.microsoft.com/office/powerpoint/2010/main" val="38375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4CC4B1-BEFB-4D12-AA45-0EC3A2E08E1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9585203"/>
              </p:ext>
            </p:extLst>
          </p:nvPr>
        </p:nvGraphicFramePr>
        <p:xfrm>
          <a:off x="335360" y="836713"/>
          <a:ext cx="11521192" cy="561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5004512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500451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322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BEFORE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AFTER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4026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Image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12681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EDD6D2-B94E-4DF3-9926-444BED3683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29556324"/>
              </p:ext>
            </p:extLst>
          </p:nvPr>
        </p:nvGraphicFramePr>
        <p:xfrm>
          <a:off x="335360" y="404664"/>
          <a:ext cx="11521192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187650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412489684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1251433500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Group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AD50A44-9A7D-42BF-B2C3-190CBC08E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7528" y="5180052"/>
            <a:ext cx="10009024" cy="1273284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lvl="0"/>
            <a:r>
              <a:rPr lang="ko-KR" altLang="en-US" dirty="0"/>
              <a:t>개선해야 할 점을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FFB6A675-863F-4D59-8405-8376A1A06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5428" y="420296"/>
            <a:ext cx="2448272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페이지명 작성</a:t>
            </a:r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41E5B976-A2AE-4EE7-931B-C9B78117C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2864" y="420296"/>
            <a:ext cx="2448272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그룹 타이틀 작성</a:t>
            </a:r>
          </a:p>
        </p:txBody>
      </p:sp>
      <p:sp>
        <p:nvSpPr>
          <p:cNvPr id="27" name="텍스트 개체 틀 11">
            <a:extLst>
              <a:ext uri="{FF2B5EF4-FFF2-40B4-BE49-F238E27FC236}">
                <a16:creationId xmlns:a16="http://schemas.microsoft.com/office/drawing/2014/main" id="{3500C572-709D-40CC-975A-363512B66D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258" y="420296"/>
            <a:ext cx="695006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D105-7601-4D41-876C-F81C7CC1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02693"/>
            <a:ext cx="10515600" cy="471587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019D40-5712-42CF-BCF9-30EF5EAD16B0}"/>
              </a:ext>
            </a:extLst>
          </p:cNvPr>
          <p:cNvSpPr/>
          <p:nvPr userDrawn="1"/>
        </p:nvSpPr>
        <p:spPr>
          <a:xfrm>
            <a:off x="344926" y="326929"/>
            <a:ext cx="106532" cy="423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0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2102F9E-3EEB-4C2A-A59E-94E925FC11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4837199"/>
              </p:ext>
            </p:extLst>
          </p:nvPr>
        </p:nvGraphicFramePr>
        <p:xfrm>
          <a:off x="335360" y="620688"/>
          <a:ext cx="11521280" cy="59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59238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5379B767-78AF-46F0-AD9F-C1F96F4A8B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5520" y="313504"/>
            <a:ext cx="2160240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2" name="텍스트 개체 틀 18">
            <a:extLst>
              <a:ext uri="{FF2B5EF4-FFF2-40B4-BE49-F238E27FC236}">
                <a16:creationId xmlns:a16="http://schemas.microsoft.com/office/drawing/2014/main" id="{D79CD5D6-682A-4CEA-AD3A-D0E4CF8383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921" y="302097"/>
            <a:ext cx="2880322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3FCF03-97A2-43B6-9A4F-8D1DCA558C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58693668"/>
              </p:ext>
            </p:extLst>
          </p:nvPr>
        </p:nvGraphicFramePr>
        <p:xfrm>
          <a:off x="335360" y="302097"/>
          <a:ext cx="1152128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514335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217021879"/>
                    </a:ext>
                  </a:extLst>
                </a:gridCol>
              </a:tblGrid>
              <a:tr h="221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Group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7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FA84E1-653B-418C-83CA-4A9B1444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A09C-D0A6-451A-A83C-DCFE5EE5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2" r:id="rId3"/>
    <p:sldLayoutId id="2147483650" r:id="rId4"/>
    <p:sldLayoutId id="2147483653" r:id="rId5"/>
    <p:sldLayoutId id="214748366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orkspace\Rholling%20ideas\teamProject\rhollEE\src\main" TargetMode="External"/><Relationship Id="rId7" Type="http://schemas.openxmlformats.org/officeDocument/2006/relationships/hyperlink" Target="https://docs.google.com/spreadsheets/d/1OgN50r1NB5CIYwwwWLxYZqB_uQeWYGbsZqTOK3ecghU/edit#gid=326700746" TargetMode="External"/><Relationship Id="rId2" Type="http://schemas.openxmlformats.org/officeDocument/2006/relationships/hyperlink" Target="file:///C:\Workspace\Rholling%20ideas\teamProject\rhollEE\src\github\&#44592;&#54925;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google.com/spreadsheets/d/1TEvoPWy6XXlu1-8c3ir-JvznAjA68yWTZNq2sQIjRNY/edit#gid=0" TargetMode="External"/><Relationship Id="rId5" Type="http://schemas.openxmlformats.org/officeDocument/2006/relationships/hyperlink" Target="file:///C:\Workspace\Rholling%20ideas\teamProject\rhollEE\src\github\DB\table_sql" TargetMode="External"/><Relationship Id="rId4" Type="http://schemas.openxmlformats.org/officeDocument/2006/relationships/hyperlink" Target="https://www.erdcloud.com/d/vXTidTCvAJ5uG5LQ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BCF48-D6E2-429D-99FD-BDC8FDAA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Rholling Ideas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14B83-CA3B-48D0-86DD-6BC2AACF8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A99A5-FDAF-41F6-B231-418E77F1B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21.12.30(</a:t>
            </a:r>
            <a:r>
              <a:rPr lang="ko-KR" altLang="en-US"/>
              <a:t>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BA9F74-3ADA-4543-8527-10DDBA155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4152" y="6340556"/>
            <a:ext cx="2044816" cy="191631"/>
          </a:xfrm>
        </p:spPr>
        <p:txBody>
          <a:bodyPr/>
          <a:lstStyle/>
          <a:p>
            <a:r>
              <a:rPr lang="ko-KR" altLang="en-US"/>
              <a:t>오지훈</a:t>
            </a:r>
            <a:r>
              <a:rPr lang="en-US" altLang="ko-KR"/>
              <a:t>, </a:t>
            </a:r>
            <a:r>
              <a:rPr lang="ko-KR" altLang="en-US"/>
              <a:t>이상훈</a:t>
            </a:r>
            <a:r>
              <a:rPr lang="en-US" altLang="ko-KR"/>
              <a:t>, </a:t>
            </a:r>
            <a:r>
              <a:rPr lang="ko-KR" altLang="en-US"/>
              <a:t>이동재</a:t>
            </a:r>
            <a:r>
              <a:rPr lang="en-US" altLang="ko-KR"/>
              <a:t>,</a:t>
            </a:r>
            <a:r>
              <a:rPr lang="ko-KR" altLang="en-US"/>
              <a:t> 류하정</a:t>
            </a:r>
            <a:r>
              <a:rPr lang="en-US" altLang="ko-KR"/>
              <a:t>, </a:t>
            </a:r>
            <a:r>
              <a:rPr lang="ko-KR" altLang="en-US"/>
              <a:t>홍우정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7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34ADB9-F956-4DCB-9A2A-7D43FD9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807BAB-8524-46CF-907C-B1BB0B96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03711"/>
              </p:ext>
            </p:extLst>
          </p:nvPr>
        </p:nvGraphicFramePr>
        <p:xfrm>
          <a:off x="335360" y="908720"/>
          <a:ext cx="11521280" cy="5847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구성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/>
                        <a:t>오지훈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이상훈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이동재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류하정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홍우정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298215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Rholling Ideas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391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/>
                        <a:t>텀블벅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와디즈를 기반으로 한 크라우드 펀딩 서비스 클론코딩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작업 기간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187715"/>
                  </a:ext>
                </a:extLst>
              </a:tr>
              <a:tr h="18071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프로세스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 action="ppaction://hlinkfile"/>
                        </a:rPr>
                        <a:t>페이지별 칼럼 작성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 action="ppaction://hlinkfile"/>
                        </a:rPr>
                        <a:t>환경설정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DB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설계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이동재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RAW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테이블 생성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류하정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홍우정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) 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VO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클래스 작성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오지훈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이상훈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)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7"/>
                        </a:rPr>
                        <a:t>DAO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</a:t>
                      </a: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Service, Controller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4269F6F-7221-4D37-AB19-44B7D21C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페이지 구분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67B8A12-1FB1-47DA-BFFE-805E1627D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88404"/>
              </p:ext>
            </p:extLst>
          </p:nvPr>
        </p:nvGraphicFramePr>
        <p:xfrm>
          <a:off x="6960461" y="1052736"/>
          <a:ext cx="4896180" cy="525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028">
                  <a:extLst>
                    <a:ext uri="{9D8B030D-6E8A-4147-A177-3AD203B41FA5}">
                      <a16:colId xmlns:a16="http://schemas.microsoft.com/office/drawing/2014/main" val="2672520530"/>
                    </a:ext>
                  </a:extLst>
                </a:gridCol>
                <a:gridCol w="1084412">
                  <a:extLst>
                    <a:ext uri="{9D8B030D-6E8A-4147-A177-3AD203B41FA5}">
                      <a16:colId xmlns:a16="http://schemas.microsoft.com/office/drawing/2014/main" val="3718584100"/>
                    </a:ext>
                  </a:extLst>
                </a:gridCol>
                <a:gridCol w="3117740">
                  <a:extLst>
                    <a:ext uri="{9D8B030D-6E8A-4147-A177-3AD203B41FA5}">
                      <a16:colId xmlns:a16="http://schemas.microsoft.com/office/drawing/2014/main" val="4043711435"/>
                    </a:ext>
                  </a:extLst>
                </a:gridCol>
              </a:tblGrid>
              <a:tr h="366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기능요약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90188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네비게이션</a:t>
                      </a: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프로젝트 카테고리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94955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롤링배너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롤링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74983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인기 프로젝트</a:t>
                      </a:r>
                      <a:endParaRPr lang="en-US" altLang="ko-KR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02569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신규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2888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마감임박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88927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공개예정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알림신청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83540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검색창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43856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프로젝트 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프로젝트 요약 페이지다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8146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프로젝트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프로젝트 내용이 나온다</a:t>
                      </a:r>
                      <a:r>
                        <a:rPr lang="en-US" altLang="ko-KR" sz="800"/>
                        <a:t>~ 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17433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커뮤니티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게시물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댓글 작성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알림 내역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23948"/>
                  </a:ext>
                </a:extLst>
              </a:tr>
              <a:tr h="4880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선물구성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아이템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선물 구성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엑스트라 머니 낼 수 있게</a:t>
                      </a:r>
                      <a:r>
                        <a:rPr lang="en-US" altLang="ko-KR" sz="800"/>
                        <a:t>~</a:t>
                      </a:r>
                    </a:p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71447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후원하기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배송지 선택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결제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91749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4268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B2C37FC-3A50-4047-A9CD-625BBC226D0F}"/>
              </a:ext>
            </a:extLst>
          </p:cNvPr>
          <p:cNvSpPr/>
          <p:nvPr/>
        </p:nvSpPr>
        <p:spPr>
          <a:xfrm>
            <a:off x="3792101" y="1613451"/>
            <a:ext cx="1439440" cy="293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프로필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526E5A-34E4-4101-9057-139BFD2D0A8B}"/>
              </a:ext>
            </a:extLst>
          </p:cNvPr>
          <p:cNvSpPr/>
          <p:nvPr/>
        </p:nvSpPr>
        <p:spPr>
          <a:xfrm>
            <a:off x="3791740" y="2066443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프로필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CAE64-80D4-4C1D-925E-D778A05182B6}"/>
              </a:ext>
            </a:extLst>
          </p:cNvPr>
          <p:cNvSpPr/>
          <p:nvPr/>
        </p:nvSpPr>
        <p:spPr>
          <a:xfrm>
            <a:off x="3791740" y="2491820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후원현황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63174-F67F-44BE-9C6B-23C233EF58B6}"/>
              </a:ext>
            </a:extLst>
          </p:cNvPr>
          <p:cNvSpPr/>
          <p:nvPr/>
        </p:nvSpPr>
        <p:spPr>
          <a:xfrm>
            <a:off x="3791740" y="2928773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관심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8C212-D7C1-442B-A6FD-78556F964DD8}"/>
              </a:ext>
            </a:extLst>
          </p:cNvPr>
          <p:cNvSpPr/>
          <p:nvPr/>
        </p:nvSpPr>
        <p:spPr>
          <a:xfrm>
            <a:off x="3791740" y="3821098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팔로우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93023C-824A-4711-95EC-F20FA72B2D29}"/>
              </a:ext>
            </a:extLst>
          </p:cNvPr>
          <p:cNvSpPr/>
          <p:nvPr/>
        </p:nvSpPr>
        <p:spPr>
          <a:xfrm>
            <a:off x="3791740" y="4246710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알림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835608-9F0C-41D7-A099-94EBB062F2A3}"/>
              </a:ext>
            </a:extLst>
          </p:cNvPr>
          <p:cNvSpPr/>
          <p:nvPr/>
        </p:nvSpPr>
        <p:spPr>
          <a:xfrm>
            <a:off x="3791740" y="5076897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설정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1BFED7-2292-4F78-8453-DD77644FE4E0}"/>
              </a:ext>
            </a:extLst>
          </p:cNvPr>
          <p:cNvSpPr/>
          <p:nvPr/>
        </p:nvSpPr>
        <p:spPr>
          <a:xfrm>
            <a:off x="3791740" y="3371637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만든 프로젝트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7C6BED-B845-49E6-BF8C-B6A8E589520D}"/>
              </a:ext>
            </a:extLst>
          </p:cNvPr>
          <p:cNvSpPr/>
          <p:nvPr/>
        </p:nvSpPr>
        <p:spPr>
          <a:xfrm>
            <a:off x="479376" y="1616982"/>
            <a:ext cx="1439440" cy="293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메인</a:t>
            </a:r>
            <a:endParaRPr lang="en-US" altLang="ko-KR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227C55-D899-4A4E-AB5A-FE7F4051C340}"/>
              </a:ext>
            </a:extLst>
          </p:cNvPr>
          <p:cNvSpPr/>
          <p:nvPr/>
        </p:nvSpPr>
        <p:spPr>
          <a:xfrm>
            <a:off x="479015" y="2069974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네비게이션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0C255-8A1E-4128-ACE2-4452A01109FF}"/>
              </a:ext>
            </a:extLst>
          </p:cNvPr>
          <p:cNvSpPr/>
          <p:nvPr/>
        </p:nvSpPr>
        <p:spPr>
          <a:xfrm>
            <a:off x="479015" y="2495351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롤링배너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2A14F2-B682-478A-AA87-455EC78542DE}"/>
              </a:ext>
            </a:extLst>
          </p:cNvPr>
          <p:cNvSpPr/>
          <p:nvPr/>
        </p:nvSpPr>
        <p:spPr>
          <a:xfrm>
            <a:off x="479015" y="2932304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인기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C0B71-2AE4-48E0-8BE9-2E0CBEB183F2}"/>
              </a:ext>
            </a:extLst>
          </p:cNvPr>
          <p:cNvSpPr/>
          <p:nvPr/>
        </p:nvSpPr>
        <p:spPr>
          <a:xfrm>
            <a:off x="479015" y="3824629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마감임박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C71DA-0DF9-4588-B669-9C251A257939}"/>
              </a:ext>
            </a:extLst>
          </p:cNvPr>
          <p:cNvSpPr/>
          <p:nvPr/>
        </p:nvSpPr>
        <p:spPr>
          <a:xfrm>
            <a:off x="479015" y="4250241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공개예정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6131EE-77BA-4F20-AEF8-3537315FB2C5}"/>
              </a:ext>
            </a:extLst>
          </p:cNvPr>
          <p:cNvSpPr/>
          <p:nvPr/>
        </p:nvSpPr>
        <p:spPr>
          <a:xfrm>
            <a:off x="479015" y="4675337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검색창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8BE7E9-577F-47D4-A870-E7112E29A87C}"/>
              </a:ext>
            </a:extLst>
          </p:cNvPr>
          <p:cNvSpPr/>
          <p:nvPr/>
        </p:nvSpPr>
        <p:spPr>
          <a:xfrm>
            <a:off x="479015" y="3375168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신규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F1ED4B-DDBC-4016-BC04-CD9CECC5F932}"/>
              </a:ext>
            </a:extLst>
          </p:cNvPr>
          <p:cNvSpPr/>
          <p:nvPr/>
        </p:nvSpPr>
        <p:spPr>
          <a:xfrm>
            <a:off x="3791740" y="5520145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로그아웃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D86D60-0C7D-447F-B272-5999DB837E14}"/>
              </a:ext>
            </a:extLst>
          </p:cNvPr>
          <p:cNvSpPr/>
          <p:nvPr/>
        </p:nvSpPr>
        <p:spPr>
          <a:xfrm>
            <a:off x="2135919" y="1616982"/>
            <a:ext cx="1439440" cy="293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프로젝트</a:t>
            </a:r>
            <a:endParaRPr lang="en-US" altLang="ko-KR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DF8CBC-9AFF-46E8-969C-70BE53DB2D19}"/>
              </a:ext>
            </a:extLst>
          </p:cNvPr>
          <p:cNvSpPr/>
          <p:nvPr/>
        </p:nvSpPr>
        <p:spPr>
          <a:xfrm>
            <a:off x="2135558" y="2069974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 메인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02895-B4E0-435A-9BB1-B1076A16B21D}"/>
              </a:ext>
            </a:extLst>
          </p:cNvPr>
          <p:cNvSpPr/>
          <p:nvPr/>
        </p:nvSpPr>
        <p:spPr>
          <a:xfrm>
            <a:off x="2135558" y="2495351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 계획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F68E6A-1EA4-4D33-97A8-AF43569A2051}"/>
              </a:ext>
            </a:extLst>
          </p:cNvPr>
          <p:cNvSpPr/>
          <p:nvPr/>
        </p:nvSpPr>
        <p:spPr>
          <a:xfrm>
            <a:off x="2135558" y="2932304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커뮤니티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75F815-2A5A-441D-AC4F-FB6192DAAF96}"/>
              </a:ext>
            </a:extLst>
          </p:cNvPr>
          <p:cNvSpPr/>
          <p:nvPr/>
        </p:nvSpPr>
        <p:spPr>
          <a:xfrm>
            <a:off x="2135558" y="3824629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후원하기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(</a:t>
            </a:r>
            <a:r>
              <a:rPr lang="ko-KR" altLang="en-US" sz="1100" b="1">
                <a:solidFill>
                  <a:schemeClr val="tx2"/>
                </a:solidFill>
              </a:rPr>
              <a:t>결제페이지</a:t>
            </a:r>
            <a:r>
              <a:rPr lang="en-US" altLang="ko-KR" sz="1100" b="1">
                <a:solidFill>
                  <a:schemeClr val="tx2"/>
                </a:solidFill>
              </a:rPr>
              <a:t>)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E6E216-3335-4115-A18A-239B387412B4}"/>
              </a:ext>
            </a:extLst>
          </p:cNvPr>
          <p:cNvSpPr/>
          <p:nvPr/>
        </p:nvSpPr>
        <p:spPr>
          <a:xfrm>
            <a:off x="2135558" y="3375168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선물구성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28EBB3-D89A-48AE-BE4B-508FAD050D79}"/>
              </a:ext>
            </a:extLst>
          </p:cNvPr>
          <p:cNvSpPr/>
          <p:nvPr/>
        </p:nvSpPr>
        <p:spPr>
          <a:xfrm>
            <a:off x="3791740" y="4659446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메시지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014C3B-6A3B-45EF-B63A-D882F2ADBD56}"/>
              </a:ext>
            </a:extLst>
          </p:cNvPr>
          <p:cNvSpPr/>
          <p:nvPr/>
        </p:nvSpPr>
        <p:spPr>
          <a:xfrm>
            <a:off x="2135558" y="4248921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프로젝트 올리기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95A0EE-1B9E-48FC-9475-18120B87D045}"/>
              </a:ext>
            </a:extLst>
          </p:cNvPr>
          <p:cNvSpPr/>
          <p:nvPr/>
        </p:nvSpPr>
        <p:spPr>
          <a:xfrm>
            <a:off x="5448283" y="1613451"/>
            <a:ext cx="1439440" cy="293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관리자</a:t>
            </a:r>
            <a:endParaRPr lang="en-US" altLang="ko-KR" sz="14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1DE6D8-5018-4740-82F1-3D6607E3DCA0}"/>
              </a:ext>
            </a:extLst>
          </p:cNvPr>
          <p:cNvSpPr/>
          <p:nvPr/>
        </p:nvSpPr>
        <p:spPr>
          <a:xfrm>
            <a:off x="479015" y="5060113"/>
            <a:ext cx="1439440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푸터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34ADB9-F956-4DCB-9A2A-7D43FD9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 구현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807BAB-8524-46CF-907C-B1BB0B96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63581"/>
              </p:ext>
            </p:extLst>
          </p:nvPr>
        </p:nvGraphicFramePr>
        <p:xfrm>
          <a:off x="335360" y="908720"/>
          <a:ext cx="11521280" cy="5566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8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프로젝트 데이터 추가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검색창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푸터 삽입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공통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298215"/>
                  </a:ext>
                </a:extLst>
              </a:tr>
              <a:tr h="12758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상세페이지 내용 수정 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3911"/>
                  </a:ext>
                </a:extLst>
              </a:tr>
              <a:tr h="12758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관심프로젝트 페이지 내 좋아요 추가 삭제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정렬 기능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만든 프로젝트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팔로우 페이지 팔로우 추가 삭제 기능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알림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메시지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회원 관련 </a:t>
                      </a:r>
                      <a:r>
                        <a:rPr lang="en-US" altLang="ko-KR" sz="1200"/>
                        <a:t>API(SNS, </a:t>
                      </a:r>
                      <a:r>
                        <a:rPr lang="ko-KR" altLang="en-US" sz="1200"/>
                        <a:t>카드 등록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우편번호 검색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이메일 전화번호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인증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후원현황 페이지 검색 기능</a:t>
                      </a:r>
                      <a:endParaRPr lang="en-US" altLang="ko-KR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4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관리자페이지 구현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18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1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15283</TotalTime>
  <Words>257</Words>
  <Application>Microsoft Office PowerPoint</Application>
  <PresentationFormat>와이드스크린</PresentationFormat>
  <Paragraphs>106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Rholling Ideas</vt:lpstr>
      <vt:lpstr>프로젝트 개요</vt:lpstr>
      <vt:lpstr>프로젝트 페이지 구분</vt:lpstr>
      <vt:lpstr>2차 구현 내용</vt:lpstr>
    </vt:vector>
  </TitlesOfParts>
  <LinksUpToDate>false</LinksUpToDate>
  <SharedDoc>false</SharedDoc>
  <HyperlinkBase>http://www.yamestyle.com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WooJeong Hong</cp:lastModifiedBy>
  <cp:revision>691</cp:revision>
  <cp:lastPrinted>2020-03-16T06:28:46Z</cp:lastPrinted>
  <dcterms:created xsi:type="dcterms:W3CDTF">2019-03-11T07:43:12Z</dcterms:created>
  <dcterms:modified xsi:type="dcterms:W3CDTF">2021-12-30T04:12:44Z</dcterms:modified>
</cp:coreProperties>
</file>