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7" r:id="rId3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95" autoAdjust="0"/>
    <p:restoredTop sz="94660"/>
  </p:normalViewPr>
  <p:slideViewPr>
    <p:cSldViewPr snapToGrid="0">
      <p:cViewPr>
        <p:scale>
          <a:sx n="50" d="100"/>
          <a:sy n="50" d="100"/>
        </p:scale>
        <p:origin x="3096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FAFA-C139-4C73-87B8-9DD6E09B338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990D-670C-491A-A13C-66C2BA05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5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FAFA-C139-4C73-87B8-9DD6E09B338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990D-670C-491A-A13C-66C2BA05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7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FAFA-C139-4C73-87B8-9DD6E09B338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990D-670C-491A-A13C-66C2BA05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5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FAFA-C139-4C73-87B8-9DD6E09B338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990D-670C-491A-A13C-66C2BA05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9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FAFA-C139-4C73-87B8-9DD6E09B338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990D-670C-491A-A13C-66C2BA05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FAFA-C139-4C73-87B8-9DD6E09B338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990D-670C-491A-A13C-66C2BA05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7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FAFA-C139-4C73-87B8-9DD6E09B338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990D-670C-491A-A13C-66C2BA05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4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FAFA-C139-4C73-87B8-9DD6E09B338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990D-670C-491A-A13C-66C2BA05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67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FAFA-C139-4C73-87B8-9DD6E09B338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990D-670C-491A-A13C-66C2BA05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9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FAFA-C139-4C73-87B8-9DD6E09B338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990D-670C-491A-A13C-66C2BA05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4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FAFA-C139-4C73-87B8-9DD6E09B338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990D-670C-491A-A13C-66C2BA05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4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0FAFA-C139-4C73-87B8-9DD6E09B338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3990D-670C-491A-A13C-66C2BA05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9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E8BF857-6C90-4FE2-AA56-58C1D5CDC68C}"/>
              </a:ext>
            </a:extLst>
          </p:cNvPr>
          <p:cNvGrpSpPr/>
          <p:nvPr/>
        </p:nvGrpSpPr>
        <p:grpSpPr>
          <a:xfrm>
            <a:off x="1323570" y="3927098"/>
            <a:ext cx="9544860" cy="4957549"/>
            <a:chOff x="0" y="262771"/>
            <a:chExt cx="12192000" cy="633245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D821B66-5A66-4D52-9147-C0C792442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62771"/>
              <a:ext cx="12192000" cy="6332459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D9924DD-DA75-47F5-B36C-B7FBFC597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05257" y="336180"/>
              <a:ext cx="2231492" cy="7584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CF8AE09-AD98-4523-9DE2-3AA66286C3AD}"/>
              </a:ext>
            </a:extLst>
          </p:cNvPr>
          <p:cNvSpPr txBox="1"/>
          <p:nvPr/>
        </p:nvSpPr>
        <p:spPr>
          <a:xfrm>
            <a:off x="8306806" y="3344365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클릭 시 슬라이드 </a:t>
            </a:r>
            <a:r>
              <a:rPr lang="en-US" altLang="ko-KR" dirty="0">
                <a:solidFill>
                  <a:srgbClr val="FF0000"/>
                </a:solidFill>
              </a:rPr>
              <a:t>2p</a:t>
            </a:r>
            <a:r>
              <a:rPr lang="ko-KR" altLang="en-US" dirty="0">
                <a:solidFill>
                  <a:srgbClr val="FF0000"/>
                </a:solidFill>
              </a:rPr>
              <a:t>로 이동한다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6A5ACF-5AF8-4A16-BA15-2000C8E52B7E}"/>
              </a:ext>
            </a:extLst>
          </p:cNvPr>
          <p:cNvSpPr/>
          <p:nvPr/>
        </p:nvSpPr>
        <p:spPr>
          <a:xfrm>
            <a:off x="9597168" y="3927098"/>
            <a:ext cx="552450" cy="593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5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Panel">
            <a:extLst>
              <a:ext uri="{FF2B5EF4-FFF2-40B4-BE49-F238E27FC236}">
                <a16:creationId xmlns:a16="http://schemas.microsoft.com/office/drawing/2014/main" id="{8A78DB80-F089-41F5-8E19-04EBA498DB08}"/>
              </a:ext>
            </a:extLst>
          </p:cNvPr>
          <p:cNvSpPr/>
          <p:nvPr/>
        </p:nvSpPr>
        <p:spPr>
          <a:xfrm>
            <a:off x="4649060" y="4671671"/>
            <a:ext cx="7034940" cy="1791467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41338" tIns="170669" rIns="341338" bIns="17066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9FABA-E9AD-4549-8A1D-69862FF6C3E8}"/>
              </a:ext>
            </a:extLst>
          </p:cNvPr>
          <p:cNvSpPr txBox="1"/>
          <p:nvPr/>
        </p:nvSpPr>
        <p:spPr>
          <a:xfrm>
            <a:off x="6876580" y="5744305"/>
            <a:ext cx="89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펀딩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CC661-8301-4DF8-B969-8972A7AC00A2}"/>
              </a:ext>
            </a:extLst>
          </p:cNvPr>
          <p:cNvSpPr txBox="1"/>
          <p:nvPr/>
        </p:nvSpPr>
        <p:spPr>
          <a:xfrm>
            <a:off x="10267003" y="5744306"/>
            <a:ext cx="119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메시지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A371EA-43B9-4D86-9883-5778A8D345B7}"/>
              </a:ext>
            </a:extLst>
          </p:cNvPr>
          <p:cNvSpPr txBox="1"/>
          <p:nvPr/>
        </p:nvSpPr>
        <p:spPr>
          <a:xfrm>
            <a:off x="4913604" y="5732005"/>
            <a:ext cx="120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관심</a:t>
            </a:r>
            <a:endParaRPr lang="en-US" altLang="ko-KR" b="1" dirty="0"/>
          </a:p>
          <a:p>
            <a:pPr algn="ctr"/>
            <a:r>
              <a:rPr lang="ko-KR" altLang="en-US" b="1" dirty="0"/>
              <a:t>프로젝트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399B6B-0A80-4E68-B497-9DBAAD394BEC}"/>
              </a:ext>
            </a:extLst>
          </p:cNvPr>
          <p:cNvSpPr txBox="1"/>
          <p:nvPr/>
        </p:nvSpPr>
        <p:spPr>
          <a:xfrm>
            <a:off x="5090859" y="4740182"/>
            <a:ext cx="1078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12</a:t>
            </a:r>
            <a:endParaRPr lang="ko-KR" altLang="en-US" sz="6000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B9A4B63-0462-4F2F-A3B7-0BBD2987F2BC}"/>
              </a:ext>
            </a:extLst>
          </p:cNvPr>
          <p:cNvCxnSpPr>
            <a:cxnSpLocks/>
          </p:cNvCxnSpPr>
          <p:nvPr/>
        </p:nvCxnSpPr>
        <p:spPr>
          <a:xfrm>
            <a:off x="6332786" y="5018781"/>
            <a:ext cx="0" cy="102154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C52DC4-4FE9-4F2C-B3CA-5ADE99F0EBDF}"/>
              </a:ext>
            </a:extLst>
          </p:cNvPr>
          <p:cNvCxnSpPr>
            <a:cxnSpLocks/>
          </p:cNvCxnSpPr>
          <p:nvPr/>
        </p:nvCxnSpPr>
        <p:spPr>
          <a:xfrm>
            <a:off x="8079339" y="5018781"/>
            <a:ext cx="0" cy="102154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F2FE7A-9E75-4AE5-8426-8E649AC7AA5C}"/>
              </a:ext>
            </a:extLst>
          </p:cNvPr>
          <p:cNvSpPr txBox="1"/>
          <p:nvPr/>
        </p:nvSpPr>
        <p:spPr>
          <a:xfrm>
            <a:off x="6960692" y="4740182"/>
            <a:ext cx="691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3</a:t>
            </a:r>
            <a:endParaRPr lang="ko-KR" altLang="en-US" sz="6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254CF9-1C4A-48E4-B935-338795B4D01C}"/>
              </a:ext>
            </a:extLst>
          </p:cNvPr>
          <p:cNvSpPr txBox="1"/>
          <p:nvPr/>
        </p:nvSpPr>
        <p:spPr>
          <a:xfrm>
            <a:off x="10416837" y="4740182"/>
            <a:ext cx="691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5</a:t>
            </a:r>
            <a:endParaRPr lang="ko-KR" altLang="en-US" sz="60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E2CB661-4496-4A1C-9D49-6D11C6C4B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7" r="75629" b="64344"/>
          <a:stretch/>
        </p:blipFill>
        <p:spPr>
          <a:xfrm>
            <a:off x="1170933" y="4473413"/>
            <a:ext cx="3423190" cy="45967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8E75069-2A05-4ED3-A5D8-8633B6C474A5}"/>
              </a:ext>
            </a:extLst>
          </p:cNvPr>
          <p:cNvSpPr txBox="1"/>
          <p:nvPr/>
        </p:nvSpPr>
        <p:spPr>
          <a:xfrm>
            <a:off x="5553179" y="94894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공지사항</a:t>
            </a:r>
          </a:p>
        </p:txBody>
      </p:sp>
      <p:grpSp>
        <p:nvGrpSpPr>
          <p:cNvPr id="31" name="Placeholder">
            <a:extLst>
              <a:ext uri="{FF2B5EF4-FFF2-40B4-BE49-F238E27FC236}">
                <a16:creationId xmlns:a16="http://schemas.microsoft.com/office/drawing/2014/main" id="{858AA956-FD5B-4EBB-B35E-8715C93018A4}"/>
              </a:ext>
            </a:extLst>
          </p:cNvPr>
          <p:cNvGrpSpPr>
            <a:grpSpLocks/>
          </p:cNvGrpSpPr>
          <p:nvPr/>
        </p:nvGrpSpPr>
        <p:grpSpPr bwMode="auto">
          <a:xfrm>
            <a:off x="4847782" y="7620792"/>
            <a:ext cx="3231557" cy="81916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2" name="Border">
              <a:extLst>
                <a:ext uri="{FF2B5EF4-FFF2-40B4-BE49-F238E27FC236}">
                  <a16:creationId xmlns:a16="http://schemas.microsoft.com/office/drawing/2014/main" id="{7CE027D1-7A01-4973-8AE5-9D0A86B1A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41338" tIns="170669" rIns="341338" bIns="17066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2">
              <a:extLst>
                <a:ext uri="{FF2B5EF4-FFF2-40B4-BE49-F238E27FC236}">
                  <a16:creationId xmlns:a16="http://schemas.microsoft.com/office/drawing/2014/main" id="{3D53F402-F79F-47EA-BB50-D3DBD8CA8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41338" tIns="170669" rIns="341338" bIns="17066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1">
              <a:extLst>
                <a:ext uri="{FF2B5EF4-FFF2-40B4-BE49-F238E27FC236}">
                  <a16:creationId xmlns:a16="http://schemas.microsoft.com/office/drawing/2014/main" id="{62463D1D-AADF-4BF6-B8E8-4DF6B0F31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41338" tIns="170669" rIns="341338" bIns="17066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Placeholder">
            <a:extLst>
              <a:ext uri="{FF2B5EF4-FFF2-40B4-BE49-F238E27FC236}">
                <a16:creationId xmlns:a16="http://schemas.microsoft.com/office/drawing/2014/main" id="{9E157A8A-EA76-4251-8958-A9E7B766B15D}"/>
              </a:ext>
            </a:extLst>
          </p:cNvPr>
          <p:cNvGrpSpPr>
            <a:grpSpLocks/>
          </p:cNvGrpSpPr>
          <p:nvPr/>
        </p:nvGrpSpPr>
        <p:grpSpPr bwMode="auto">
          <a:xfrm>
            <a:off x="8266162" y="7625869"/>
            <a:ext cx="3231557" cy="81916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0" name="Border">
              <a:extLst>
                <a:ext uri="{FF2B5EF4-FFF2-40B4-BE49-F238E27FC236}">
                  <a16:creationId xmlns:a16="http://schemas.microsoft.com/office/drawing/2014/main" id="{64F5ACA3-C0D0-4F5A-A7E0-DB318E0F6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41338" tIns="170669" rIns="341338" bIns="17066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2">
              <a:extLst>
                <a:ext uri="{FF2B5EF4-FFF2-40B4-BE49-F238E27FC236}">
                  <a16:creationId xmlns:a16="http://schemas.microsoft.com/office/drawing/2014/main" id="{C2C536A0-3D35-4587-B1A1-7A566BFE1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41338" tIns="170669" rIns="341338" bIns="17066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ine 1">
              <a:extLst>
                <a:ext uri="{FF2B5EF4-FFF2-40B4-BE49-F238E27FC236}">
                  <a16:creationId xmlns:a16="http://schemas.microsoft.com/office/drawing/2014/main" id="{8D863D7F-B04F-419D-B8EA-28947B3E6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41338" tIns="170669" rIns="341338" bIns="17066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8E8B2CF-695D-4070-A2FC-B4BC81F1FDFD}"/>
              </a:ext>
            </a:extLst>
          </p:cNvPr>
          <p:cNvCxnSpPr>
            <a:cxnSpLocks/>
          </p:cNvCxnSpPr>
          <p:nvPr/>
        </p:nvCxnSpPr>
        <p:spPr>
          <a:xfrm>
            <a:off x="8105099" y="6757032"/>
            <a:ext cx="0" cy="52472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EA68E67D-ED58-4794-BD24-7FB34A9BD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49" t="-410" r="17483" b="94554"/>
          <a:stretch/>
        </p:blipFill>
        <p:spPr>
          <a:xfrm>
            <a:off x="1170935" y="3771311"/>
            <a:ext cx="10343782" cy="69917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E0325A9-5C00-4BCC-BE85-377BFDEE28B4}"/>
              </a:ext>
            </a:extLst>
          </p:cNvPr>
          <p:cNvSpPr txBox="1"/>
          <p:nvPr/>
        </p:nvSpPr>
        <p:spPr>
          <a:xfrm>
            <a:off x="5562694" y="6855360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팔로우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팔로잉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DA5130-D803-4AD1-AD6E-DC76C6EAB62D}"/>
              </a:ext>
            </a:extLst>
          </p:cNvPr>
          <p:cNvSpPr txBox="1"/>
          <p:nvPr/>
        </p:nvSpPr>
        <p:spPr>
          <a:xfrm>
            <a:off x="8944245" y="68553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후원현황</a:t>
            </a:r>
          </a:p>
        </p:txBody>
      </p:sp>
      <p:sp>
        <p:nvSpPr>
          <p:cNvPr id="51" name="Money Bag">
            <a:extLst>
              <a:ext uri="{FF2B5EF4-FFF2-40B4-BE49-F238E27FC236}">
                <a16:creationId xmlns:a16="http://schemas.microsoft.com/office/drawing/2014/main" id="{BE9E6538-F309-4879-9AC4-5735641D30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13110" y="6754186"/>
            <a:ext cx="431137" cy="442994"/>
          </a:xfrm>
          <a:custGeom>
            <a:avLst/>
            <a:gdLst>
              <a:gd name="T0" fmla="*/ 238 w 560"/>
              <a:gd name="T1" fmla="*/ 8 h 613"/>
              <a:gd name="T2" fmla="*/ 201 w 560"/>
              <a:gd name="T3" fmla="*/ 40 h 613"/>
              <a:gd name="T4" fmla="*/ 134 w 560"/>
              <a:gd name="T5" fmla="*/ 47 h 613"/>
              <a:gd name="T6" fmla="*/ 116 w 560"/>
              <a:gd name="T7" fmla="*/ 63 h 613"/>
              <a:gd name="T8" fmla="*/ 119 w 560"/>
              <a:gd name="T9" fmla="*/ 88 h 613"/>
              <a:gd name="T10" fmla="*/ 161 w 560"/>
              <a:gd name="T11" fmla="*/ 137 h 613"/>
              <a:gd name="T12" fmla="*/ 60 w 560"/>
              <a:gd name="T13" fmla="*/ 289 h 613"/>
              <a:gd name="T14" fmla="*/ 67 w 560"/>
              <a:gd name="T15" fmla="*/ 579 h 613"/>
              <a:gd name="T16" fmla="*/ 494 w 560"/>
              <a:gd name="T17" fmla="*/ 579 h 613"/>
              <a:gd name="T18" fmla="*/ 390 w 560"/>
              <a:gd name="T19" fmla="*/ 207 h 613"/>
              <a:gd name="T20" fmla="*/ 477 w 560"/>
              <a:gd name="T21" fmla="*/ 235 h 613"/>
              <a:gd name="T22" fmla="*/ 417 w 560"/>
              <a:gd name="T23" fmla="*/ 180 h 613"/>
              <a:gd name="T24" fmla="*/ 507 w 560"/>
              <a:gd name="T25" fmla="*/ 161 h 613"/>
              <a:gd name="T26" fmla="*/ 363 w 560"/>
              <a:gd name="T27" fmla="*/ 181 h 613"/>
              <a:gd name="T28" fmla="*/ 391 w 560"/>
              <a:gd name="T29" fmla="*/ 89 h 613"/>
              <a:gd name="T30" fmla="*/ 407 w 560"/>
              <a:gd name="T31" fmla="*/ 58 h 613"/>
              <a:gd name="T32" fmla="*/ 380 w 560"/>
              <a:gd name="T33" fmla="*/ 26 h 613"/>
              <a:gd name="T34" fmla="*/ 312 w 560"/>
              <a:gd name="T35" fmla="*/ 30 h 613"/>
              <a:gd name="T36" fmla="*/ 262 w 560"/>
              <a:gd name="T37" fmla="*/ 27 h 613"/>
              <a:gd name="T38" fmla="*/ 294 w 560"/>
              <a:gd name="T39" fmla="*/ 49 h 613"/>
              <a:gd name="T40" fmla="*/ 342 w 560"/>
              <a:gd name="T41" fmla="*/ 60 h 613"/>
              <a:gd name="T42" fmla="*/ 372 w 560"/>
              <a:gd name="T43" fmla="*/ 56 h 613"/>
              <a:gd name="T44" fmla="*/ 325 w 560"/>
              <a:gd name="T45" fmla="*/ 96 h 613"/>
              <a:gd name="T46" fmla="*/ 325 w 560"/>
              <a:gd name="T47" fmla="*/ 96 h 613"/>
              <a:gd name="T48" fmla="*/ 292 w 560"/>
              <a:gd name="T49" fmla="*/ 102 h 613"/>
              <a:gd name="T50" fmla="*/ 248 w 560"/>
              <a:gd name="T51" fmla="*/ 77 h 613"/>
              <a:gd name="T52" fmla="*/ 183 w 560"/>
              <a:gd name="T53" fmla="*/ 105 h 613"/>
              <a:gd name="T54" fmla="*/ 168 w 560"/>
              <a:gd name="T55" fmla="*/ 69 h 613"/>
              <a:gd name="T56" fmla="*/ 241 w 560"/>
              <a:gd name="T57" fmla="*/ 45 h 613"/>
              <a:gd name="T58" fmla="*/ 254 w 560"/>
              <a:gd name="T59" fmla="*/ 30 h 613"/>
              <a:gd name="T60" fmla="*/ 252 w 560"/>
              <a:gd name="T61" fmla="*/ 104 h 613"/>
              <a:gd name="T62" fmla="*/ 271 w 560"/>
              <a:gd name="T63" fmla="*/ 118 h 613"/>
              <a:gd name="T64" fmla="*/ 271 w 560"/>
              <a:gd name="T65" fmla="*/ 119 h 613"/>
              <a:gd name="T66" fmla="*/ 343 w 560"/>
              <a:gd name="T67" fmla="*/ 116 h 613"/>
              <a:gd name="T68" fmla="*/ 337 w 560"/>
              <a:gd name="T69" fmla="*/ 196 h 613"/>
              <a:gd name="T70" fmla="*/ 190 w 560"/>
              <a:gd name="T71" fmla="*/ 134 h 613"/>
              <a:gd name="T72" fmla="*/ 228 w 560"/>
              <a:gd name="T73" fmla="*/ 121 h 613"/>
              <a:gd name="T74" fmla="*/ 252 w 560"/>
              <a:gd name="T75" fmla="*/ 104 h 613"/>
              <a:gd name="T76" fmla="*/ 534 w 560"/>
              <a:gd name="T77" fmla="*/ 441 h 613"/>
              <a:gd name="T78" fmla="*/ 280 w 560"/>
              <a:gd name="T79" fmla="*/ 586 h 613"/>
              <a:gd name="T80" fmla="*/ 27 w 560"/>
              <a:gd name="T81" fmla="*/ 441 h 613"/>
              <a:gd name="T82" fmla="*/ 194 w 560"/>
              <a:gd name="T83" fmla="*/ 225 h 613"/>
              <a:gd name="T84" fmla="*/ 260 w 560"/>
              <a:gd name="T85" fmla="*/ 280 h 613"/>
              <a:gd name="T86" fmla="*/ 206 w 560"/>
              <a:gd name="T87" fmla="*/ 368 h 613"/>
              <a:gd name="T88" fmla="*/ 272 w 560"/>
              <a:gd name="T89" fmla="*/ 501 h 613"/>
              <a:gd name="T90" fmla="*/ 200 w 560"/>
              <a:gd name="T91" fmla="*/ 456 h 613"/>
              <a:gd name="T92" fmla="*/ 260 w 560"/>
              <a:gd name="T93" fmla="*/ 546 h 613"/>
              <a:gd name="T94" fmla="*/ 284 w 560"/>
              <a:gd name="T95" fmla="*/ 524 h 613"/>
              <a:gd name="T96" fmla="*/ 282 w 560"/>
              <a:gd name="T97" fmla="*/ 402 h 613"/>
              <a:gd name="T98" fmla="*/ 272 w 560"/>
              <a:gd name="T99" fmla="*/ 330 h 613"/>
              <a:gd name="T100" fmla="*/ 338 w 560"/>
              <a:gd name="T101" fmla="*/ 365 h 613"/>
              <a:gd name="T102" fmla="*/ 284 w 560"/>
              <a:gd name="T103" fmla="*/ 28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60" h="613">
                <a:moveTo>
                  <a:pt x="263" y="0"/>
                </a:moveTo>
                <a:cubicBezTo>
                  <a:pt x="254" y="0"/>
                  <a:pt x="245" y="3"/>
                  <a:pt x="238" y="8"/>
                </a:cubicBezTo>
                <a:cubicBezTo>
                  <a:pt x="231" y="13"/>
                  <a:pt x="225" y="21"/>
                  <a:pt x="219" y="29"/>
                </a:cubicBezTo>
                <a:cubicBezTo>
                  <a:pt x="214" y="36"/>
                  <a:pt x="209" y="38"/>
                  <a:pt x="201" y="40"/>
                </a:cubicBezTo>
                <a:cubicBezTo>
                  <a:pt x="193" y="42"/>
                  <a:pt x="182" y="42"/>
                  <a:pt x="168" y="42"/>
                </a:cubicBezTo>
                <a:cubicBezTo>
                  <a:pt x="153" y="42"/>
                  <a:pt x="142" y="44"/>
                  <a:pt x="134" y="47"/>
                </a:cubicBezTo>
                <a:cubicBezTo>
                  <a:pt x="126" y="50"/>
                  <a:pt x="120" y="55"/>
                  <a:pt x="116" y="62"/>
                </a:cubicBezTo>
                <a:cubicBezTo>
                  <a:pt x="116" y="62"/>
                  <a:pt x="116" y="63"/>
                  <a:pt x="116" y="63"/>
                </a:cubicBezTo>
                <a:cubicBezTo>
                  <a:pt x="115" y="64"/>
                  <a:pt x="115" y="65"/>
                  <a:pt x="115" y="66"/>
                </a:cubicBezTo>
                <a:cubicBezTo>
                  <a:pt x="112" y="75"/>
                  <a:pt x="116" y="82"/>
                  <a:pt x="119" y="88"/>
                </a:cubicBezTo>
                <a:cubicBezTo>
                  <a:pt x="123" y="94"/>
                  <a:pt x="128" y="99"/>
                  <a:pt x="133" y="104"/>
                </a:cubicBezTo>
                <a:cubicBezTo>
                  <a:pt x="138" y="110"/>
                  <a:pt x="150" y="120"/>
                  <a:pt x="161" y="137"/>
                </a:cubicBezTo>
                <a:cubicBezTo>
                  <a:pt x="172" y="154"/>
                  <a:pt x="179" y="176"/>
                  <a:pt x="178" y="202"/>
                </a:cubicBezTo>
                <a:cubicBezTo>
                  <a:pt x="134" y="216"/>
                  <a:pt x="92" y="248"/>
                  <a:pt x="60" y="289"/>
                </a:cubicBezTo>
                <a:cubicBezTo>
                  <a:pt x="24" y="333"/>
                  <a:pt x="0" y="388"/>
                  <a:pt x="0" y="441"/>
                </a:cubicBezTo>
                <a:cubicBezTo>
                  <a:pt x="0" y="506"/>
                  <a:pt x="21" y="552"/>
                  <a:pt x="67" y="579"/>
                </a:cubicBezTo>
                <a:cubicBezTo>
                  <a:pt x="113" y="605"/>
                  <a:pt x="182" y="613"/>
                  <a:pt x="280" y="613"/>
                </a:cubicBezTo>
                <a:cubicBezTo>
                  <a:pt x="379" y="613"/>
                  <a:pt x="448" y="605"/>
                  <a:pt x="494" y="579"/>
                </a:cubicBezTo>
                <a:cubicBezTo>
                  <a:pt x="540" y="552"/>
                  <a:pt x="560" y="506"/>
                  <a:pt x="560" y="441"/>
                </a:cubicBezTo>
                <a:cubicBezTo>
                  <a:pt x="560" y="340"/>
                  <a:pt x="481" y="248"/>
                  <a:pt x="390" y="207"/>
                </a:cubicBezTo>
                <a:cubicBezTo>
                  <a:pt x="397" y="207"/>
                  <a:pt x="403" y="206"/>
                  <a:pt x="410" y="206"/>
                </a:cubicBezTo>
                <a:cubicBezTo>
                  <a:pt x="433" y="207"/>
                  <a:pt x="457" y="214"/>
                  <a:pt x="477" y="235"/>
                </a:cubicBezTo>
                <a:cubicBezTo>
                  <a:pt x="490" y="248"/>
                  <a:pt x="509" y="230"/>
                  <a:pt x="497" y="217"/>
                </a:cubicBezTo>
                <a:cubicBezTo>
                  <a:pt x="472" y="191"/>
                  <a:pt x="443" y="182"/>
                  <a:pt x="417" y="180"/>
                </a:cubicBezTo>
                <a:cubicBezTo>
                  <a:pt x="439" y="171"/>
                  <a:pt x="464" y="168"/>
                  <a:pt x="494" y="185"/>
                </a:cubicBezTo>
                <a:cubicBezTo>
                  <a:pt x="510" y="194"/>
                  <a:pt x="523" y="170"/>
                  <a:pt x="507" y="161"/>
                </a:cubicBezTo>
                <a:cubicBezTo>
                  <a:pt x="488" y="151"/>
                  <a:pt x="470" y="147"/>
                  <a:pt x="453" y="147"/>
                </a:cubicBezTo>
                <a:cubicBezTo>
                  <a:pt x="415" y="147"/>
                  <a:pt x="384" y="167"/>
                  <a:pt x="363" y="181"/>
                </a:cubicBezTo>
                <a:cubicBezTo>
                  <a:pt x="360" y="132"/>
                  <a:pt x="387" y="94"/>
                  <a:pt x="391" y="89"/>
                </a:cubicBezTo>
                <a:lnTo>
                  <a:pt x="391" y="89"/>
                </a:lnTo>
                <a:lnTo>
                  <a:pt x="392" y="88"/>
                </a:lnTo>
                <a:cubicBezTo>
                  <a:pt x="396" y="81"/>
                  <a:pt x="404" y="70"/>
                  <a:pt x="407" y="58"/>
                </a:cubicBezTo>
                <a:cubicBezTo>
                  <a:pt x="408" y="52"/>
                  <a:pt x="409" y="44"/>
                  <a:pt x="404" y="36"/>
                </a:cubicBezTo>
                <a:cubicBezTo>
                  <a:pt x="398" y="29"/>
                  <a:pt x="389" y="26"/>
                  <a:pt x="380" y="26"/>
                </a:cubicBezTo>
                <a:cubicBezTo>
                  <a:pt x="364" y="26"/>
                  <a:pt x="349" y="32"/>
                  <a:pt x="337" y="34"/>
                </a:cubicBezTo>
                <a:cubicBezTo>
                  <a:pt x="325" y="36"/>
                  <a:pt x="318" y="36"/>
                  <a:pt x="312" y="30"/>
                </a:cubicBezTo>
                <a:cubicBezTo>
                  <a:pt x="295" y="12"/>
                  <a:pt x="280" y="0"/>
                  <a:pt x="263" y="0"/>
                </a:cubicBezTo>
                <a:close/>
                <a:moveTo>
                  <a:pt x="262" y="27"/>
                </a:moveTo>
                <a:cubicBezTo>
                  <a:pt x="267" y="27"/>
                  <a:pt x="278" y="32"/>
                  <a:pt x="293" y="49"/>
                </a:cubicBezTo>
                <a:lnTo>
                  <a:pt x="294" y="49"/>
                </a:lnTo>
                <a:lnTo>
                  <a:pt x="294" y="49"/>
                </a:lnTo>
                <a:cubicBezTo>
                  <a:pt x="308" y="63"/>
                  <a:pt x="327" y="63"/>
                  <a:pt x="342" y="60"/>
                </a:cubicBezTo>
                <a:cubicBezTo>
                  <a:pt x="353" y="58"/>
                  <a:pt x="364" y="55"/>
                  <a:pt x="373" y="54"/>
                </a:cubicBezTo>
                <a:cubicBezTo>
                  <a:pt x="373" y="55"/>
                  <a:pt x="373" y="55"/>
                  <a:pt x="372" y="56"/>
                </a:cubicBezTo>
                <a:cubicBezTo>
                  <a:pt x="370" y="58"/>
                  <a:pt x="368" y="62"/>
                  <a:pt x="363" y="65"/>
                </a:cubicBezTo>
                <a:cubicBezTo>
                  <a:pt x="354" y="73"/>
                  <a:pt x="340" y="82"/>
                  <a:pt x="325" y="96"/>
                </a:cubicBezTo>
                <a:lnTo>
                  <a:pt x="325" y="96"/>
                </a:lnTo>
                <a:lnTo>
                  <a:pt x="325" y="96"/>
                </a:lnTo>
                <a:cubicBezTo>
                  <a:pt x="319" y="102"/>
                  <a:pt x="311" y="106"/>
                  <a:pt x="305" y="106"/>
                </a:cubicBezTo>
                <a:cubicBezTo>
                  <a:pt x="299" y="107"/>
                  <a:pt x="296" y="106"/>
                  <a:pt x="292" y="102"/>
                </a:cubicBezTo>
                <a:cubicBezTo>
                  <a:pt x="285" y="93"/>
                  <a:pt x="279" y="87"/>
                  <a:pt x="272" y="82"/>
                </a:cubicBezTo>
                <a:cubicBezTo>
                  <a:pt x="264" y="78"/>
                  <a:pt x="256" y="76"/>
                  <a:pt x="248" y="77"/>
                </a:cubicBezTo>
                <a:cubicBezTo>
                  <a:pt x="232" y="80"/>
                  <a:pt x="222" y="90"/>
                  <a:pt x="210" y="102"/>
                </a:cubicBezTo>
                <a:cubicBezTo>
                  <a:pt x="203" y="108"/>
                  <a:pt x="195" y="110"/>
                  <a:pt x="183" y="105"/>
                </a:cubicBezTo>
                <a:cubicBezTo>
                  <a:pt x="172" y="100"/>
                  <a:pt x="159" y="89"/>
                  <a:pt x="147" y="71"/>
                </a:cubicBezTo>
                <a:cubicBezTo>
                  <a:pt x="151" y="70"/>
                  <a:pt x="158" y="69"/>
                  <a:pt x="168" y="69"/>
                </a:cubicBezTo>
                <a:cubicBezTo>
                  <a:pt x="182" y="69"/>
                  <a:pt x="195" y="69"/>
                  <a:pt x="207" y="66"/>
                </a:cubicBezTo>
                <a:cubicBezTo>
                  <a:pt x="220" y="63"/>
                  <a:pt x="232" y="57"/>
                  <a:pt x="241" y="45"/>
                </a:cubicBezTo>
                <a:lnTo>
                  <a:pt x="241" y="45"/>
                </a:lnTo>
                <a:cubicBezTo>
                  <a:pt x="246" y="37"/>
                  <a:pt x="250" y="32"/>
                  <a:pt x="254" y="30"/>
                </a:cubicBezTo>
                <a:cubicBezTo>
                  <a:pt x="258" y="27"/>
                  <a:pt x="260" y="26"/>
                  <a:pt x="262" y="27"/>
                </a:cubicBezTo>
                <a:close/>
                <a:moveTo>
                  <a:pt x="252" y="104"/>
                </a:moveTo>
                <a:cubicBezTo>
                  <a:pt x="254" y="103"/>
                  <a:pt x="255" y="103"/>
                  <a:pt x="258" y="105"/>
                </a:cubicBezTo>
                <a:cubicBezTo>
                  <a:pt x="261" y="107"/>
                  <a:pt x="265" y="111"/>
                  <a:pt x="271" y="118"/>
                </a:cubicBezTo>
                <a:lnTo>
                  <a:pt x="271" y="119"/>
                </a:lnTo>
                <a:lnTo>
                  <a:pt x="271" y="119"/>
                </a:lnTo>
                <a:cubicBezTo>
                  <a:pt x="281" y="130"/>
                  <a:pt x="296" y="135"/>
                  <a:pt x="308" y="133"/>
                </a:cubicBezTo>
                <a:cubicBezTo>
                  <a:pt x="321" y="131"/>
                  <a:pt x="333" y="125"/>
                  <a:pt x="343" y="116"/>
                </a:cubicBezTo>
                <a:cubicBezTo>
                  <a:pt x="344" y="115"/>
                  <a:pt x="346" y="114"/>
                  <a:pt x="347" y="112"/>
                </a:cubicBezTo>
                <a:cubicBezTo>
                  <a:pt x="338" y="134"/>
                  <a:pt x="331" y="163"/>
                  <a:pt x="337" y="196"/>
                </a:cubicBezTo>
                <a:cubicBezTo>
                  <a:pt x="274" y="227"/>
                  <a:pt x="225" y="210"/>
                  <a:pt x="206" y="202"/>
                </a:cubicBezTo>
                <a:cubicBezTo>
                  <a:pt x="207" y="175"/>
                  <a:pt x="199" y="152"/>
                  <a:pt x="190" y="134"/>
                </a:cubicBezTo>
                <a:cubicBezTo>
                  <a:pt x="204" y="135"/>
                  <a:pt x="218" y="131"/>
                  <a:pt x="228" y="121"/>
                </a:cubicBezTo>
                <a:lnTo>
                  <a:pt x="228" y="121"/>
                </a:lnTo>
                <a:lnTo>
                  <a:pt x="228" y="121"/>
                </a:lnTo>
                <a:cubicBezTo>
                  <a:pt x="240" y="110"/>
                  <a:pt x="249" y="104"/>
                  <a:pt x="252" y="104"/>
                </a:cubicBezTo>
                <a:close/>
                <a:moveTo>
                  <a:pt x="350" y="220"/>
                </a:moveTo>
                <a:cubicBezTo>
                  <a:pt x="442" y="246"/>
                  <a:pt x="534" y="344"/>
                  <a:pt x="534" y="441"/>
                </a:cubicBezTo>
                <a:cubicBezTo>
                  <a:pt x="534" y="501"/>
                  <a:pt x="519" y="534"/>
                  <a:pt x="481" y="556"/>
                </a:cubicBezTo>
                <a:cubicBezTo>
                  <a:pt x="442" y="577"/>
                  <a:pt x="378" y="586"/>
                  <a:pt x="280" y="586"/>
                </a:cubicBezTo>
                <a:cubicBezTo>
                  <a:pt x="183" y="586"/>
                  <a:pt x="118" y="577"/>
                  <a:pt x="80" y="556"/>
                </a:cubicBezTo>
                <a:cubicBezTo>
                  <a:pt x="42" y="534"/>
                  <a:pt x="27" y="501"/>
                  <a:pt x="27" y="441"/>
                </a:cubicBezTo>
                <a:cubicBezTo>
                  <a:pt x="27" y="396"/>
                  <a:pt x="48" y="346"/>
                  <a:pt x="80" y="305"/>
                </a:cubicBezTo>
                <a:cubicBezTo>
                  <a:pt x="112" y="265"/>
                  <a:pt x="155" y="234"/>
                  <a:pt x="194" y="225"/>
                </a:cubicBezTo>
                <a:cubicBezTo>
                  <a:pt x="216" y="235"/>
                  <a:pt x="278" y="255"/>
                  <a:pt x="350" y="220"/>
                </a:cubicBezTo>
                <a:close/>
                <a:moveTo>
                  <a:pt x="260" y="280"/>
                </a:moveTo>
                <a:lnTo>
                  <a:pt x="260" y="306"/>
                </a:lnTo>
                <a:cubicBezTo>
                  <a:pt x="240" y="309"/>
                  <a:pt x="206" y="325"/>
                  <a:pt x="206" y="368"/>
                </a:cubicBezTo>
                <a:cubicBezTo>
                  <a:pt x="206" y="445"/>
                  <a:pt x="318" y="405"/>
                  <a:pt x="318" y="464"/>
                </a:cubicBezTo>
                <a:cubicBezTo>
                  <a:pt x="318" y="484"/>
                  <a:pt x="308" y="501"/>
                  <a:pt x="272" y="501"/>
                </a:cubicBezTo>
                <a:cubicBezTo>
                  <a:pt x="235" y="501"/>
                  <a:pt x="224" y="472"/>
                  <a:pt x="224" y="456"/>
                </a:cubicBezTo>
                <a:lnTo>
                  <a:pt x="200" y="456"/>
                </a:lnTo>
                <a:cubicBezTo>
                  <a:pt x="204" y="508"/>
                  <a:pt x="240" y="520"/>
                  <a:pt x="260" y="524"/>
                </a:cubicBezTo>
                <a:lnTo>
                  <a:pt x="260" y="546"/>
                </a:lnTo>
                <a:lnTo>
                  <a:pt x="284" y="546"/>
                </a:lnTo>
                <a:lnTo>
                  <a:pt x="284" y="524"/>
                </a:lnTo>
                <a:cubicBezTo>
                  <a:pt x="303" y="522"/>
                  <a:pt x="346" y="509"/>
                  <a:pt x="346" y="461"/>
                </a:cubicBezTo>
                <a:cubicBezTo>
                  <a:pt x="346" y="421"/>
                  <a:pt x="314" y="410"/>
                  <a:pt x="282" y="402"/>
                </a:cubicBezTo>
                <a:cubicBezTo>
                  <a:pt x="256" y="396"/>
                  <a:pt x="232" y="390"/>
                  <a:pt x="232" y="365"/>
                </a:cubicBezTo>
                <a:cubicBezTo>
                  <a:pt x="232" y="354"/>
                  <a:pt x="236" y="330"/>
                  <a:pt x="272" y="330"/>
                </a:cubicBezTo>
                <a:cubicBezTo>
                  <a:pt x="298" y="330"/>
                  <a:pt x="310" y="346"/>
                  <a:pt x="314" y="365"/>
                </a:cubicBezTo>
                <a:lnTo>
                  <a:pt x="338" y="365"/>
                </a:lnTo>
                <a:cubicBezTo>
                  <a:pt x="331" y="338"/>
                  <a:pt x="319" y="314"/>
                  <a:pt x="284" y="308"/>
                </a:cubicBezTo>
                <a:lnTo>
                  <a:pt x="284" y="280"/>
                </a:lnTo>
                <a:lnTo>
                  <a:pt x="260" y="28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341338" tIns="170669" rIns="341338" bIns="170669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Info">
            <a:extLst>
              <a:ext uri="{FF2B5EF4-FFF2-40B4-BE49-F238E27FC236}">
                <a16:creationId xmlns:a16="http://schemas.microsoft.com/office/drawing/2014/main" id="{9C29649A-7915-43CD-8C0C-F54AF6B81C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96369" y="9489459"/>
            <a:ext cx="419311" cy="394173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341338" tIns="170669" rIns="341338" bIns="170669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Add User">
            <a:extLst>
              <a:ext uri="{FF2B5EF4-FFF2-40B4-BE49-F238E27FC236}">
                <a16:creationId xmlns:a16="http://schemas.microsoft.com/office/drawing/2014/main" id="{BC14B7A3-B9EC-4779-B7EA-F042995F39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55629" y="6825808"/>
            <a:ext cx="433755" cy="399837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341338" tIns="170669" rIns="341338" bIns="170669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Settings">
            <a:extLst>
              <a:ext uri="{FF2B5EF4-FFF2-40B4-BE49-F238E27FC236}">
                <a16:creationId xmlns:a16="http://schemas.microsoft.com/office/drawing/2014/main" id="{9684B651-B7BF-4237-9641-0AAF56ED6B3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76193" y="6574247"/>
            <a:ext cx="267606" cy="251563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341338" tIns="170669" rIns="341338" bIns="170669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50457625-CC41-4EEB-9298-58784F351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45" y="9086180"/>
            <a:ext cx="4245884" cy="4754689"/>
          </a:xfrm>
          <a:prstGeom prst="rect">
            <a:avLst/>
          </a:prstGeom>
        </p:spPr>
      </p:pic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ABA3B9E7-31A2-473D-930A-E00B9BE3D148}"/>
              </a:ext>
            </a:extLst>
          </p:cNvPr>
          <p:cNvSpPr/>
          <p:nvPr/>
        </p:nvSpPr>
        <p:spPr>
          <a:xfrm rot="16200000" flipH="1">
            <a:off x="322719" y="7542912"/>
            <a:ext cx="2411721" cy="1017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03" tIns="96001" rIns="192003" bIns="96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780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A23E7D1-1633-4436-A02A-35824F5FD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00" y="588643"/>
            <a:ext cx="6210290" cy="288021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02F99154-1EDA-4ACB-822A-598E1DF81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314" y="307028"/>
            <a:ext cx="4893736" cy="256229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87EAEF6E-C348-4529-8D59-C8CF378122F4}"/>
              </a:ext>
            </a:extLst>
          </p:cNvPr>
          <p:cNvSpPr/>
          <p:nvPr/>
        </p:nvSpPr>
        <p:spPr>
          <a:xfrm rot="2456446" flipH="1">
            <a:off x="4248518" y="3838206"/>
            <a:ext cx="2570343" cy="1017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03" tIns="96001" rIns="192003" bIns="96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780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615F9D04-F3C0-4150-8F15-17A080F9D52A}"/>
              </a:ext>
            </a:extLst>
          </p:cNvPr>
          <p:cNvSpPr/>
          <p:nvPr/>
        </p:nvSpPr>
        <p:spPr>
          <a:xfrm rot="6872213" flipH="1">
            <a:off x="9105005" y="3257537"/>
            <a:ext cx="2012013" cy="1017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03" tIns="96001" rIns="192003" bIns="96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780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184D72BB-142B-439A-903E-3C747E51A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904" y="11042506"/>
            <a:ext cx="5069813" cy="245694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068EB917-33F9-434D-88A4-EE47F3509784}"/>
              </a:ext>
            </a:extLst>
          </p:cNvPr>
          <p:cNvSpPr/>
          <p:nvPr/>
        </p:nvSpPr>
        <p:spPr>
          <a:xfrm rot="15021845" flipH="1">
            <a:off x="5222804" y="8720331"/>
            <a:ext cx="4052217" cy="1017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03" tIns="96001" rIns="192003" bIns="96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78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F8FF42-B827-47C8-AE8F-70FFEFFFBA03}"/>
              </a:ext>
            </a:extLst>
          </p:cNvPr>
          <p:cNvSpPr txBox="1"/>
          <p:nvPr/>
        </p:nvSpPr>
        <p:spPr>
          <a:xfrm>
            <a:off x="8242024" y="5712862"/>
            <a:ext cx="143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만든 프로젝트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0E5515-AF89-45E9-9D82-9EF93D56791D}"/>
              </a:ext>
            </a:extLst>
          </p:cNvPr>
          <p:cNvSpPr txBox="1"/>
          <p:nvPr/>
        </p:nvSpPr>
        <p:spPr>
          <a:xfrm>
            <a:off x="8667545" y="4740182"/>
            <a:ext cx="691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1</a:t>
            </a:r>
            <a:endParaRPr lang="ko-KR" altLang="en-US" sz="6000" b="1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A477753-BA59-466F-87C0-AB367CEC2147}"/>
              </a:ext>
            </a:extLst>
          </p:cNvPr>
          <p:cNvCxnSpPr>
            <a:cxnSpLocks/>
          </p:cNvCxnSpPr>
          <p:nvPr/>
        </p:nvCxnSpPr>
        <p:spPr>
          <a:xfrm>
            <a:off x="9841937" y="5018781"/>
            <a:ext cx="0" cy="102154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Bookmark">
            <a:extLst>
              <a:ext uri="{FF2B5EF4-FFF2-40B4-BE49-F238E27FC236}">
                <a16:creationId xmlns:a16="http://schemas.microsoft.com/office/drawing/2014/main" id="{EF5F3AEE-E898-43FF-8426-F0E69A9EFD7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25838" y="10175047"/>
            <a:ext cx="399374" cy="316540"/>
          </a:xfrm>
          <a:custGeom>
            <a:avLst/>
            <a:gdLst>
              <a:gd name="T0" fmla="*/ 66 w 666"/>
              <a:gd name="T1" fmla="*/ 0 h 560"/>
              <a:gd name="T2" fmla="*/ 0 w 666"/>
              <a:gd name="T3" fmla="*/ 66 h 560"/>
              <a:gd name="T4" fmla="*/ 0 w 666"/>
              <a:gd name="T5" fmla="*/ 453 h 560"/>
              <a:gd name="T6" fmla="*/ 66 w 666"/>
              <a:gd name="T7" fmla="*/ 520 h 560"/>
              <a:gd name="T8" fmla="*/ 280 w 666"/>
              <a:gd name="T9" fmla="*/ 520 h 560"/>
              <a:gd name="T10" fmla="*/ 320 w 666"/>
              <a:gd name="T11" fmla="*/ 560 h 560"/>
              <a:gd name="T12" fmla="*/ 346 w 666"/>
              <a:gd name="T13" fmla="*/ 560 h 560"/>
              <a:gd name="T14" fmla="*/ 386 w 666"/>
              <a:gd name="T15" fmla="*/ 520 h 560"/>
              <a:gd name="T16" fmla="*/ 600 w 666"/>
              <a:gd name="T17" fmla="*/ 520 h 560"/>
              <a:gd name="T18" fmla="*/ 666 w 666"/>
              <a:gd name="T19" fmla="*/ 453 h 560"/>
              <a:gd name="T20" fmla="*/ 666 w 666"/>
              <a:gd name="T21" fmla="*/ 66 h 560"/>
              <a:gd name="T22" fmla="*/ 600 w 666"/>
              <a:gd name="T23" fmla="*/ 0 h 560"/>
              <a:gd name="T24" fmla="*/ 386 w 666"/>
              <a:gd name="T25" fmla="*/ 0 h 560"/>
              <a:gd name="T26" fmla="*/ 333 w 666"/>
              <a:gd name="T27" fmla="*/ 27 h 560"/>
              <a:gd name="T28" fmla="*/ 280 w 666"/>
              <a:gd name="T29" fmla="*/ 0 h 560"/>
              <a:gd name="T30" fmla="*/ 66 w 666"/>
              <a:gd name="T31" fmla="*/ 0 h 560"/>
              <a:gd name="T32" fmla="*/ 66 w 666"/>
              <a:gd name="T33" fmla="*/ 26 h 560"/>
              <a:gd name="T34" fmla="*/ 280 w 666"/>
              <a:gd name="T35" fmla="*/ 26 h 560"/>
              <a:gd name="T36" fmla="*/ 320 w 666"/>
              <a:gd name="T37" fmla="*/ 66 h 560"/>
              <a:gd name="T38" fmla="*/ 320 w 666"/>
              <a:gd name="T39" fmla="*/ 508 h 560"/>
              <a:gd name="T40" fmla="*/ 280 w 666"/>
              <a:gd name="T41" fmla="*/ 493 h 560"/>
              <a:gd name="T42" fmla="*/ 66 w 666"/>
              <a:gd name="T43" fmla="*/ 493 h 560"/>
              <a:gd name="T44" fmla="*/ 26 w 666"/>
              <a:gd name="T45" fmla="*/ 453 h 560"/>
              <a:gd name="T46" fmla="*/ 26 w 666"/>
              <a:gd name="T47" fmla="*/ 66 h 560"/>
              <a:gd name="T48" fmla="*/ 66 w 666"/>
              <a:gd name="T49" fmla="*/ 26 h 560"/>
              <a:gd name="T50" fmla="*/ 386 w 666"/>
              <a:gd name="T51" fmla="*/ 26 h 560"/>
              <a:gd name="T52" fmla="*/ 600 w 666"/>
              <a:gd name="T53" fmla="*/ 26 h 560"/>
              <a:gd name="T54" fmla="*/ 640 w 666"/>
              <a:gd name="T55" fmla="*/ 66 h 560"/>
              <a:gd name="T56" fmla="*/ 640 w 666"/>
              <a:gd name="T57" fmla="*/ 453 h 560"/>
              <a:gd name="T58" fmla="*/ 600 w 666"/>
              <a:gd name="T59" fmla="*/ 493 h 560"/>
              <a:gd name="T60" fmla="*/ 386 w 666"/>
              <a:gd name="T61" fmla="*/ 493 h 560"/>
              <a:gd name="T62" fmla="*/ 346 w 666"/>
              <a:gd name="T63" fmla="*/ 508 h 560"/>
              <a:gd name="T64" fmla="*/ 346 w 666"/>
              <a:gd name="T65" fmla="*/ 66 h 560"/>
              <a:gd name="T66" fmla="*/ 386 w 666"/>
              <a:gd name="T67" fmla="*/ 26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6" h="560">
                <a:moveTo>
                  <a:pt x="66" y="0"/>
                </a:moveTo>
                <a:cubicBezTo>
                  <a:pt x="30" y="0"/>
                  <a:pt x="0" y="30"/>
                  <a:pt x="0" y="66"/>
                </a:cubicBezTo>
                <a:lnTo>
                  <a:pt x="0" y="453"/>
                </a:lnTo>
                <a:cubicBezTo>
                  <a:pt x="0" y="490"/>
                  <a:pt x="30" y="520"/>
                  <a:pt x="66" y="520"/>
                </a:cubicBezTo>
                <a:lnTo>
                  <a:pt x="280" y="520"/>
                </a:lnTo>
                <a:cubicBezTo>
                  <a:pt x="302" y="520"/>
                  <a:pt x="320" y="538"/>
                  <a:pt x="320" y="560"/>
                </a:cubicBezTo>
                <a:lnTo>
                  <a:pt x="346" y="560"/>
                </a:lnTo>
                <a:cubicBezTo>
                  <a:pt x="346" y="538"/>
                  <a:pt x="364" y="520"/>
                  <a:pt x="386" y="520"/>
                </a:cubicBezTo>
                <a:lnTo>
                  <a:pt x="600" y="520"/>
                </a:lnTo>
                <a:cubicBezTo>
                  <a:pt x="636" y="520"/>
                  <a:pt x="666" y="490"/>
                  <a:pt x="666" y="453"/>
                </a:cubicBezTo>
                <a:lnTo>
                  <a:pt x="666" y="66"/>
                </a:lnTo>
                <a:cubicBezTo>
                  <a:pt x="666" y="30"/>
                  <a:pt x="636" y="0"/>
                  <a:pt x="600" y="0"/>
                </a:cubicBezTo>
                <a:lnTo>
                  <a:pt x="386" y="0"/>
                </a:lnTo>
                <a:cubicBezTo>
                  <a:pt x="365" y="0"/>
                  <a:pt x="345" y="11"/>
                  <a:pt x="333" y="27"/>
                </a:cubicBezTo>
                <a:cubicBezTo>
                  <a:pt x="321" y="11"/>
                  <a:pt x="301" y="0"/>
                  <a:pt x="280" y="0"/>
                </a:cubicBezTo>
                <a:lnTo>
                  <a:pt x="66" y="0"/>
                </a:lnTo>
                <a:close/>
                <a:moveTo>
                  <a:pt x="66" y="26"/>
                </a:moveTo>
                <a:lnTo>
                  <a:pt x="280" y="26"/>
                </a:lnTo>
                <a:cubicBezTo>
                  <a:pt x="302" y="26"/>
                  <a:pt x="320" y="44"/>
                  <a:pt x="320" y="66"/>
                </a:cubicBezTo>
                <a:lnTo>
                  <a:pt x="320" y="508"/>
                </a:lnTo>
                <a:cubicBezTo>
                  <a:pt x="308" y="499"/>
                  <a:pt x="295" y="493"/>
                  <a:pt x="280" y="493"/>
                </a:cubicBezTo>
                <a:lnTo>
                  <a:pt x="66" y="493"/>
                </a:lnTo>
                <a:cubicBezTo>
                  <a:pt x="44" y="493"/>
                  <a:pt x="26" y="475"/>
                  <a:pt x="26" y="453"/>
                </a:cubicBezTo>
                <a:lnTo>
                  <a:pt x="26" y="66"/>
                </a:lnTo>
                <a:cubicBezTo>
                  <a:pt x="26" y="44"/>
                  <a:pt x="44" y="26"/>
                  <a:pt x="66" y="26"/>
                </a:cubicBezTo>
                <a:close/>
                <a:moveTo>
                  <a:pt x="386" y="26"/>
                </a:moveTo>
                <a:lnTo>
                  <a:pt x="600" y="26"/>
                </a:lnTo>
                <a:cubicBezTo>
                  <a:pt x="622" y="26"/>
                  <a:pt x="640" y="44"/>
                  <a:pt x="640" y="66"/>
                </a:cubicBezTo>
                <a:lnTo>
                  <a:pt x="640" y="453"/>
                </a:lnTo>
                <a:cubicBezTo>
                  <a:pt x="640" y="475"/>
                  <a:pt x="622" y="493"/>
                  <a:pt x="600" y="493"/>
                </a:cubicBezTo>
                <a:lnTo>
                  <a:pt x="386" y="493"/>
                </a:lnTo>
                <a:cubicBezTo>
                  <a:pt x="371" y="493"/>
                  <a:pt x="358" y="499"/>
                  <a:pt x="346" y="508"/>
                </a:cubicBezTo>
                <a:lnTo>
                  <a:pt x="346" y="66"/>
                </a:lnTo>
                <a:cubicBezTo>
                  <a:pt x="346" y="44"/>
                  <a:pt x="364" y="26"/>
                  <a:pt x="386" y="26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341338" tIns="170669" rIns="341338" bIns="170669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43C73A-64E7-4634-9CC3-F7E85F95675D}"/>
              </a:ext>
            </a:extLst>
          </p:cNvPr>
          <p:cNvSpPr txBox="1"/>
          <p:nvPr/>
        </p:nvSpPr>
        <p:spPr>
          <a:xfrm>
            <a:off x="5558848" y="10136078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창작자 가이드</a:t>
            </a:r>
          </a:p>
        </p:txBody>
      </p:sp>
      <p:sp>
        <p:nvSpPr>
          <p:cNvPr id="96" name="Question">
            <a:extLst>
              <a:ext uri="{FF2B5EF4-FFF2-40B4-BE49-F238E27FC236}">
                <a16:creationId xmlns:a16="http://schemas.microsoft.com/office/drawing/2014/main" id="{1A5B905D-338C-4597-9AA5-2BA57E91F1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67236" y="9446658"/>
            <a:ext cx="419311" cy="419311"/>
          </a:xfrm>
          <a:custGeom>
            <a:avLst/>
            <a:gdLst>
              <a:gd name="T0" fmla="*/ 333 w 667"/>
              <a:gd name="T1" fmla="*/ 0 h 666"/>
              <a:gd name="T2" fmla="*/ 0 w 667"/>
              <a:gd name="T3" fmla="*/ 333 h 666"/>
              <a:gd name="T4" fmla="*/ 333 w 667"/>
              <a:gd name="T5" fmla="*/ 666 h 666"/>
              <a:gd name="T6" fmla="*/ 667 w 667"/>
              <a:gd name="T7" fmla="*/ 333 h 666"/>
              <a:gd name="T8" fmla="*/ 333 w 667"/>
              <a:gd name="T9" fmla="*/ 0 h 666"/>
              <a:gd name="T10" fmla="*/ 333 w 667"/>
              <a:gd name="T11" fmla="*/ 26 h 666"/>
              <a:gd name="T12" fmla="*/ 640 w 667"/>
              <a:gd name="T13" fmla="*/ 333 h 666"/>
              <a:gd name="T14" fmla="*/ 333 w 667"/>
              <a:gd name="T15" fmla="*/ 640 h 666"/>
              <a:gd name="T16" fmla="*/ 27 w 667"/>
              <a:gd name="T17" fmla="*/ 333 h 666"/>
              <a:gd name="T18" fmla="*/ 333 w 667"/>
              <a:gd name="T19" fmla="*/ 26 h 666"/>
              <a:gd name="T20" fmla="*/ 337 w 667"/>
              <a:gd name="T21" fmla="*/ 166 h 666"/>
              <a:gd name="T22" fmla="*/ 247 w 667"/>
              <a:gd name="T23" fmla="*/ 242 h 666"/>
              <a:gd name="T24" fmla="*/ 251 w 667"/>
              <a:gd name="T25" fmla="*/ 248 h 666"/>
              <a:gd name="T26" fmla="*/ 281 w 667"/>
              <a:gd name="T27" fmla="*/ 253 h 666"/>
              <a:gd name="T28" fmla="*/ 287 w 667"/>
              <a:gd name="T29" fmla="*/ 249 h 666"/>
              <a:gd name="T30" fmla="*/ 336 w 667"/>
              <a:gd name="T31" fmla="*/ 204 h 666"/>
              <a:gd name="T32" fmla="*/ 383 w 667"/>
              <a:gd name="T33" fmla="*/ 248 h 666"/>
              <a:gd name="T34" fmla="*/ 360 w 667"/>
              <a:gd name="T35" fmla="*/ 298 h 666"/>
              <a:gd name="T36" fmla="*/ 328 w 667"/>
              <a:gd name="T37" fmla="*/ 342 h 666"/>
              <a:gd name="T38" fmla="*/ 314 w 667"/>
              <a:gd name="T39" fmla="*/ 385 h 666"/>
              <a:gd name="T40" fmla="*/ 314 w 667"/>
              <a:gd name="T41" fmla="*/ 405 h 666"/>
              <a:gd name="T42" fmla="*/ 319 w 667"/>
              <a:gd name="T43" fmla="*/ 410 h 666"/>
              <a:gd name="T44" fmla="*/ 350 w 667"/>
              <a:gd name="T45" fmla="*/ 410 h 666"/>
              <a:gd name="T46" fmla="*/ 355 w 667"/>
              <a:gd name="T47" fmla="*/ 405 h 666"/>
              <a:gd name="T48" fmla="*/ 355 w 667"/>
              <a:gd name="T49" fmla="*/ 390 h 666"/>
              <a:gd name="T50" fmla="*/ 367 w 667"/>
              <a:gd name="T51" fmla="*/ 354 h 666"/>
              <a:gd name="T52" fmla="*/ 399 w 667"/>
              <a:gd name="T53" fmla="*/ 310 h 666"/>
              <a:gd name="T54" fmla="*/ 424 w 667"/>
              <a:gd name="T55" fmla="*/ 248 h 666"/>
              <a:gd name="T56" fmla="*/ 337 w 667"/>
              <a:gd name="T57" fmla="*/ 166 h 666"/>
              <a:gd name="T58" fmla="*/ 316 w 667"/>
              <a:gd name="T59" fmla="*/ 446 h 666"/>
              <a:gd name="T60" fmla="*/ 311 w 667"/>
              <a:gd name="T61" fmla="*/ 451 h 666"/>
              <a:gd name="T62" fmla="*/ 311 w 667"/>
              <a:gd name="T63" fmla="*/ 492 h 666"/>
              <a:gd name="T64" fmla="*/ 316 w 667"/>
              <a:gd name="T65" fmla="*/ 497 h 666"/>
              <a:gd name="T66" fmla="*/ 353 w 667"/>
              <a:gd name="T67" fmla="*/ 497 h 666"/>
              <a:gd name="T68" fmla="*/ 357 w 667"/>
              <a:gd name="T69" fmla="*/ 492 h 666"/>
              <a:gd name="T70" fmla="*/ 357 w 667"/>
              <a:gd name="T71" fmla="*/ 451 h 666"/>
              <a:gd name="T72" fmla="*/ 353 w 667"/>
              <a:gd name="T73" fmla="*/ 446 h 666"/>
              <a:gd name="T74" fmla="*/ 316 w 667"/>
              <a:gd name="T75" fmla="*/ 44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33" y="26"/>
                </a:moveTo>
                <a:cubicBezTo>
                  <a:pt x="503" y="26"/>
                  <a:pt x="640" y="163"/>
                  <a:pt x="640" y="333"/>
                </a:cubicBezTo>
                <a:cubicBezTo>
                  <a:pt x="640" y="502"/>
                  <a:pt x="503" y="640"/>
                  <a:pt x="333" y="640"/>
                </a:cubicBezTo>
                <a:cubicBezTo>
                  <a:pt x="164" y="640"/>
                  <a:pt x="27" y="502"/>
                  <a:pt x="27" y="333"/>
                </a:cubicBezTo>
                <a:cubicBezTo>
                  <a:pt x="27" y="163"/>
                  <a:pt x="164" y="26"/>
                  <a:pt x="333" y="26"/>
                </a:cubicBezTo>
                <a:close/>
                <a:moveTo>
                  <a:pt x="337" y="166"/>
                </a:moveTo>
                <a:cubicBezTo>
                  <a:pt x="288" y="166"/>
                  <a:pt x="255" y="196"/>
                  <a:pt x="247" y="242"/>
                </a:cubicBezTo>
                <a:cubicBezTo>
                  <a:pt x="247" y="245"/>
                  <a:pt x="248" y="247"/>
                  <a:pt x="251" y="248"/>
                </a:cubicBezTo>
                <a:lnTo>
                  <a:pt x="281" y="253"/>
                </a:lnTo>
                <a:cubicBezTo>
                  <a:pt x="284" y="253"/>
                  <a:pt x="286" y="252"/>
                  <a:pt x="287" y="249"/>
                </a:cubicBezTo>
                <a:cubicBezTo>
                  <a:pt x="292" y="220"/>
                  <a:pt x="310" y="204"/>
                  <a:pt x="336" y="204"/>
                </a:cubicBezTo>
                <a:cubicBezTo>
                  <a:pt x="364" y="204"/>
                  <a:pt x="383" y="221"/>
                  <a:pt x="383" y="248"/>
                </a:cubicBezTo>
                <a:cubicBezTo>
                  <a:pt x="383" y="264"/>
                  <a:pt x="377" y="275"/>
                  <a:pt x="360" y="298"/>
                </a:cubicBezTo>
                <a:lnTo>
                  <a:pt x="328" y="342"/>
                </a:lnTo>
                <a:cubicBezTo>
                  <a:pt x="318" y="356"/>
                  <a:pt x="314" y="366"/>
                  <a:pt x="314" y="385"/>
                </a:cubicBezTo>
                <a:lnTo>
                  <a:pt x="314" y="405"/>
                </a:lnTo>
                <a:cubicBezTo>
                  <a:pt x="314" y="408"/>
                  <a:pt x="316" y="410"/>
                  <a:pt x="319" y="410"/>
                </a:cubicBezTo>
                <a:lnTo>
                  <a:pt x="350" y="410"/>
                </a:lnTo>
                <a:cubicBezTo>
                  <a:pt x="353" y="410"/>
                  <a:pt x="355" y="408"/>
                  <a:pt x="355" y="405"/>
                </a:cubicBezTo>
                <a:lnTo>
                  <a:pt x="355" y="390"/>
                </a:lnTo>
                <a:cubicBezTo>
                  <a:pt x="355" y="373"/>
                  <a:pt x="358" y="367"/>
                  <a:pt x="367" y="354"/>
                </a:cubicBezTo>
                <a:lnTo>
                  <a:pt x="399" y="310"/>
                </a:lnTo>
                <a:cubicBezTo>
                  <a:pt x="416" y="287"/>
                  <a:pt x="424" y="271"/>
                  <a:pt x="424" y="248"/>
                </a:cubicBezTo>
                <a:cubicBezTo>
                  <a:pt x="424" y="200"/>
                  <a:pt x="389" y="166"/>
                  <a:pt x="337" y="166"/>
                </a:cubicBezTo>
                <a:close/>
                <a:moveTo>
                  <a:pt x="316" y="446"/>
                </a:moveTo>
                <a:cubicBezTo>
                  <a:pt x="313" y="446"/>
                  <a:pt x="311" y="448"/>
                  <a:pt x="311" y="451"/>
                </a:cubicBezTo>
                <a:lnTo>
                  <a:pt x="311" y="492"/>
                </a:lnTo>
                <a:cubicBezTo>
                  <a:pt x="311" y="495"/>
                  <a:pt x="313" y="497"/>
                  <a:pt x="316" y="497"/>
                </a:cubicBezTo>
                <a:lnTo>
                  <a:pt x="353" y="497"/>
                </a:lnTo>
                <a:cubicBezTo>
                  <a:pt x="355" y="497"/>
                  <a:pt x="357" y="495"/>
                  <a:pt x="357" y="492"/>
                </a:cubicBezTo>
                <a:lnTo>
                  <a:pt x="357" y="451"/>
                </a:lnTo>
                <a:cubicBezTo>
                  <a:pt x="357" y="448"/>
                  <a:pt x="355" y="446"/>
                  <a:pt x="353" y="446"/>
                </a:cubicBezTo>
                <a:lnTo>
                  <a:pt x="316" y="4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49E1648-97EF-45B0-B02F-BDD3180E32F9}"/>
              </a:ext>
            </a:extLst>
          </p:cNvPr>
          <p:cNvSpPr txBox="1"/>
          <p:nvPr/>
        </p:nvSpPr>
        <p:spPr>
          <a:xfrm>
            <a:off x="8907711" y="95024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헬프센터</a:t>
            </a:r>
            <a:endParaRPr lang="ko-KR" altLang="en-US" sz="1400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98CF15D-E730-4E50-9E33-1A36930C3FC1}"/>
              </a:ext>
            </a:extLst>
          </p:cNvPr>
          <p:cNvCxnSpPr>
            <a:cxnSpLocks/>
          </p:cNvCxnSpPr>
          <p:nvPr/>
        </p:nvCxnSpPr>
        <p:spPr>
          <a:xfrm>
            <a:off x="8060139" y="10060019"/>
            <a:ext cx="0" cy="52472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News">
            <a:extLst>
              <a:ext uri="{FF2B5EF4-FFF2-40B4-BE49-F238E27FC236}">
                <a16:creationId xmlns:a16="http://schemas.microsoft.com/office/drawing/2014/main" id="{B1A42CC1-57B5-4DC8-8B40-F46DE7E2705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99680" y="10170194"/>
            <a:ext cx="368073" cy="349295"/>
          </a:xfrm>
          <a:custGeom>
            <a:avLst/>
            <a:gdLst>
              <a:gd name="T0" fmla="*/ 0 w 643"/>
              <a:gd name="T1" fmla="*/ 13 h 606"/>
              <a:gd name="T2" fmla="*/ 59 w 643"/>
              <a:gd name="T3" fmla="*/ 592 h 606"/>
              <a:gd name="T4" fmla="*/ 540 w 643"/>
              <a:gd name="T5" fmla="*/ 606 h 606"/>
              <a:gd name="T6" fmla="*/ 642 w 643"/>
              <a:gd name="T7" fmla="*/ 492 h 606"/>
              <a:gd name="T8" fmla="*/ 634 w 643"/>
              <a:gd name="T9" fmla="*/ 123 h 606"/>
              <a:gd name="T10" fmla="*/ 451 w 643"/>
              <a:gd name="T11" fmla="*/ 89 h 606"/>
              <a:gd name="T12" fmla="*/ 437 w 643"/>
              <a:gd name="T13" fmla="*/ 0 h 606"/>
              <a:gd name="T14" fmla="*/ 27 w 643"/>
              <a:gd name="T15" fmla="*/ 26 h 606"/>
              <a:gd name="T16" fmla="*/ 424 w 643"/>
              <a:gd name="T17" fmla="*/ 489 h 606"/>
              <a:gd name="T18" fmla="*/ 116 w 643"/>
              <a:gd name="T19" fmla="*/ 579 h 606"/>
              <a:gd name="T20" fmla="*/ 27 w 643"/>
              <a:gd name="T21" fmla="*/ 489 h 606"/>
              <a:gd name="T22" fmla="*/ 85 w 643"/>
              <a:gd name="T23" fmla="*/ 109 h 606"/>
              <a:gd name="T24" fmla="*/ 347 w 643"/>
              <a:gd name="T25" fmla="*/ 136 h 606"/>
              <a:gd name="T26" fmla="*/ 85 w 643"/>
              <a:gd name="T27" fmla="*/ 109 h 606"/>
              <a:gd name="T28" fmla="*/ 526 w 643"/>
              <a:gd name="T29" fmla="*/ 116 h 606"/>
              <a:gd name="T30" fmla="*/ 513 w 643"/>
              <a:gd name="T31" fmla="*/ 154 h 606"/>
              <a:gd name="T32" fmla="*/ 513 w 643"/>
              <a:gd name="T33" fmla="*/ 478 h 606"/>
              <a:gd name="T34" fmla="*/ 540 w 643"/>
              <a:gd name="T35" fmla="*/ 155 h 606"/>
              <a:gd name="T36" fmla="*/ 578 w 643"/>
              <a:gd name="T37" fmla="*/ 117 h 606"/>
              <a:gd name="T38" fmla="*/ 616 w 643"/>
              <a:gd name="T39" fmla="*/ 156 h 606"/>
              <a:gd name="T40" fmla="*/ 578 w 643"/>
              <a:gd name="T41" fmla="*/ 568 h 606"/>
              <a:gd name="T42" fmla="*/ 495 w 643"/>
              <a:gd name="T43" fmla="*/ 567 h 606"/>
              <a:gd name="T44" fmla="*/ 451 w 643"/>
              <a:gd name="T45" fmla="*/ 116 h 606"/>
              <a:gd name="T46" fmla="*/ 85 w 643"/>
              <a:gd name="T47" fmla="*/ 189 h 606"/>
              <a:gd name="T48" fmla="*/ 347 w 643"/>
              <a:gd name="T49" fmla="*/ 163 h 606"/>
              <a:gd name="T50" fmla="*/ 91 w 643"/>
              <a:gd name="T51" fmla="*/ 269 h 606"/>
              <a:gd name="T52" fmla="*/ 181 w 643"/>
              <a:gd name="T53" fmla="*/ 296 h 606"/>
              <a:gd name="T54" fmla="*/ 91 w 643"/>
              <a:gd name="T55" fmla="*/ 269 h 606"/>
              <a:gd name="T56" fmla="*/ 245 w 643"/>
              <a:gd name="T57" fmla="*/ 296 h 606"/>
              <a:gd name="T58" fmla="*/ 347 w 643"/>
              <a:gd name="T59" fmla="*/ 269 h 606"/>
              <a:gd name="T60" fmla="*/ 91 w 643"/>
              <a:gd name="T61" fmla="*/ 323 h 606"/>
              <a:gd name="T62" fmla="*/ 181 w 643"/>
              <a:gd name="T63" fmla="*/ 349 h 606"/>
              <a:gd name="T64" fmla="*/ 91 w 643"/>
              <a:gd name="T65" fmla="*/ 323 h 606"/>
              <a:gd name="T66" fmla="*/ 245 w 643"/>
              <a:gd name="T67" fmla="*/ 349 h 606"/>
              <a:gd name="T68" fmla="*/ 347 w 643"/>
              <a:gd name="T69" fmla="*/ 323 h 606"/>
              <a:gd name="T70" fmla="*/ 245 w 643"/>
              <a:gd name="T71" fmla="*/ 373 h 606"/>
              <a:gd name="T72" fmla="*/ 347 w 643"/>
              <a:gd name="T73" fmla="*/ 400 h 606"/>
              <a:gd name="T74" fmla="*/ 245 w 643"/>
              <a:gd name="T75" fmla="*/ 373 h 606"/>
              <a:gd name="T76" fmla="*/ 91 w 643"/>
              <a:gd name="T77" fmla="*/ 403 h 606"/>
              <a:gd name="T78" fmla="*/ 181 w 643"/>
              <a:gd name="T79" fmla="*/ 376 h 606"/>
              <a:gd name="T80" fmla="*/ 245 w 643"/>
              <a:gd name="T81" fmla="*/ 426 h 606"/>
              <a:gd name="T82" fmla="*/ 347 w 643"/>
              <a:gd name="T83" fmla="*/ 453 h 606"/>
              <a:gd name="T84" fmla="*/ 245 w 643"/>
              <a:gd name="T85" fmla="*/ 426 h 606"/>
              <a:gd name="T86" fmla="*/ 91 w 643"/>
              <a:gd name="T87" fmla="*/ 456 h 606"/>
              <a:gd name="T88" fmla="*/ 181 w 643"/>
              <a:gd name="T89" fmla="*/ 429 h 606"/>
              <a:gd name="T90" fmla="*/ 245 w 643"/>
              <a:gd name="T91" fmla="*/ 477 h 606"/>
              <a:gd name="T92" fmla="*/ 347 w 643"/>
              <a:gd name="T93" fmla="*/ 503 h 606"/>
              <a:gd name="T94" fmla="*/ 245 w 643"/>
              <a:gd name="T95" fmla="*/ 477 h 606"/>
              <a:gd name="T96" fmla="*/ 91 w 643"/>
              <a:gd name="T97" fmla="*/ 509 h 606"/>
              <a:gd name="T98" fmla="*/ 181 w 643"/>
              <a:gd name="T99" fmla="*/ 48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3" h="606">
                <a:moveTo>
                  <a:pt x="14" y="0"/>
                </a:moveTo>
                <a:cubicBezTo>
                  <a:pt x="6" y="0"/>
                  <a:pt x="0" y="6"/>
                  <a:pt x="0" y="13"/>
                </a:cubicBezTo>
                <a:lnTo>
                  <a:pt x="0" y="489"/>
                </a:lnTo>
                <a:cubicBezTo>
                  <a:pt x="0" y="546"/>
                  <a:pt x="30" y="578"/>
                  <a:pt x="59" y="592"/>
                </a:cubicBezTo>
                <a:cubicBezTo>
                  <a:pt x="88" y="606"/>
                  <a:pt x="116" y="606"/>
                  <a:pt x="116" y="606"/>
                </a:cubicBezTo>
                <a:lnTo>
                  <a:pt x="540" y="606"/>
                </a:lnTo>
                <a:cubicBezTo>
                  <a:pt x="563" y="603"/>
                  <a:pt x="574" y="601"/>
                  <a:pt x="591" y="591"/>
                </a:cubicBezTo>
                <a:cubicBezTo>
                  <a:pt x="617" y="577"/>
                  <a:pt x="642" y="546"/>
                  <a:pt x="642" y="492"/>
                </a:cubicBezTo>
                <a:cubicBezTo>
                  <a:pt x="643" y="380"/>
                  <a:pt x="642" y="267"/>
                  <a:pt x="642" y="155"/>
                </a:cubicBezTo>
                <a:cubicBezTo>
                  <a:pt x="640" y="141"/>
                  <a:pt x="639" y="134"/>
                  <a:pt x="634" y="123"/>
                </a:cubicBezTo>
                <a:cubicBezTo>
                  <a:pt x="626" y="107"/>
                  <a:pt x="608" y="90"/>
                  <a:pt x="578" y="90"/>
                </a:cubicBezTo>
                <a:cubicBezTo>
                  <a:pt x="537" y="89"/>
                  <a:pt x="493" y="89"/>
                  <a:pt x="451" y="89"/>
                </a:cubicBezTo>
                <a:lnTo>
                  <a:pt x="451" y="13"/>
                </a:lnTo>
                <a:cubicBezTo>
                  <a:pt x="451" y="6"/>
                  <a:pt x="445" y="0"/>
                  <a:pt x="437" y="0"/>
                </a:cubicBezTo>
                <a:lnTo>
                  <a:pt x="14" y="0"/>
                </a:lnTo>
                <a:close/>
                <a:moveTo>
                  <a:pt x="27" y="26"/>
                </a:moveTo>
                <a:lnTo>
                  <a:pt x="424" y="26"/>
                </a:lnTo>
                <a:lnTo>
                  <a:pt x="424" y="489"/>
                </a:lnTo>
                <a:cubicBezTo>
                  <a:pt x="424" y="533"/>
                  <a:pt x="443" y="562"/>
                  <a:pt x="464" y="579"/>
                </a:cubicBezTo>
                <a:lnTo>
                  <a:pt x="116" y="579"/>
                </a:lnTo>
                <a:cubicBezTo>
                  <a:pt x="100" y="578"/>
                  <a:pt x="84" y="573"/>
                  <a:pt x="71" y="568"/>
                </a:cubicBezTo>
                <a:cubicBezTo>
                  <a:pt x="49" y="557"/>
                  <a:pt x="27" y="537"/>
                  <a:pt x="27" y="489"/>
                </a:cubicBezTo>
                <a:lnTo>
                  <a:pt x="27" y="26"/>
                </a:lnTo>
                <a:close/>
                <a:moveTo>
                  <a:pt x="85" y="109"/>
                </a:moveTo>
                <a:cubicBezTo>
                  <a:pt x="66" y="109"/>
                  <a:pt x="66" y="136"/>
                  <a:pt x="85" y="136"/>
                </a:cubicBezTo>
                <a:lnTo>
                  <a:pt x="347" y="136"/>
                </a:lnTo>
                <a:cubicBezTo>
                  <a:pt x="365" y="136"/>
                  <a:pt x="365" y="109"/>
                  <a:pt x="347" y="109"/>
                </a:cubicBezTo>
                <a:lnTo>
                  <a:pt x="85" y="109"/>
                </a:lnTo>
                <a:close/>
                <a:moveTo>
                  <a:pt x="451" y="116"/>
                </a:moveTo>
                <a:lnTo>
                  <a:pt x="526" y="116"/>
                </a:lnTo>
                <a:cubicBezTo>
                  <a:pt x="524" y="118"/>
                  <a:pt x="523" y="121"/>
                  <a:pt x="522" y="123"/>
                </a:cubicBezTo>
                <a:cubicBezTo>
                  <a:pt x="513" y="139"/>
                  <a:pt x="513" y="154"/>
                  <a:pt x="513" y="154"/>
                </a:cubicBezTo>
                <a:cubicBezTo>
                  <a:pt x="513" y="154"/>
                  <a:pt x="513" y="154"/>
                  <a:pt x="513" y="155"/>
                </a:cubicBezTo>
                <a:lnTo>
                  <a:pt x="513" y="478"/>
                </a:lnTo>
                <a:cubicBezTo>
                  <a:pt x="513" y="496"/>
                  <a:pt x="540" y="496"/>
                  <a:pt x="540" y="478"/>
                </a:cubicBezTo>
                <a:lnTo>
                  <a:pt x="540" y="155"/>
                </a:lnTo>
                <a:cubicBezTo>
                  <a:pt x="540" y="155"/>
                  <a:pt x="540" y="145"/>
                  <a:pt x="545" y="135"/>
                </a:cubicBezTo>
                <a:cubicBezTo>
                  <a:pt x="550" y="125"/>
                  <a:pt x="557" y="117"/>
                  <a:pt x="578" y="117"/>
                </a:cubicBezTo>
                <a:cubicBezTo>
                  <a:pt x="598" y="117"/>
                  <a:pt x="605" y="125"/>
                  <a:pt x="610" y="135"/>
                </a:cubicBezTo>
                <a:cubicBezTo>
                  <a:pt x="615" y="145"/>
                  <a:pt x="616" y="156"/>
                  <a:pt x="616" y="156"/>
                </a:cubicBezTo>
                <a:lnTo>
                  <a:pt x="616" y="490"/>
                </a:lnTo>
                <a:cubicBezTo>
                  <a:pt x="614" y="520"/>
                  <a:pt x="602" y="554"/>
                  <a:pt x="578" y="568"/>
                </a:cubicBezTo>
                <a:cubicBezTo>
                  <a:pt x="559" y="579"/>
                  <a:pt x="540" y="579"/>
                  <a:pt x="540" y="579"/>
                </a:cubicBezTo>
                <a:cubicBezTo>
                  <a:pt x="540" y="579"/>
                  <a:pt x="517" y="579"/>
                  <a:pt x="495" y="567"/>
                </a:cubicBezTo>
                <a:cubicBezTo>
                  <a:pt x="472" y="556"/>
                  <a:pt x="451" y="536"/>
                  <a:pt x="451" y="489"/>
                </a:cubicBezTo>
                <a:lnTo>
                  <a:pt x="451" y="116"/>
                </a:lnTo>
                <a:close/>
                <a:moveTo>
                  <a:pt x="85" y="163"/>
                </a:moveTo>
                <a:cubicBezTo>
                  <a:pt x="66" y="162"/>
                  <a:pt x="66" y="190"/>
                  <a:pt x="85" y="189"/>
                </a:cubicBezTo>
                <a:lnTo>
                  <a:pt x="347" y="189"/>
                </a:lnTo>
                <a:cubicBezTo>
                  <a:pt x="365" y="190"/>
                  <a:pt x="365" y="162"/>
                  <a:pt x="347" y="163"/>
                </a:cubicBezTo>
                <a:lnTo>
                  <a:pt x="85" y="163"/>
                </a:lnTo>
                <a:close/>
                <a:moveTo>
                  <a:pt x="91" y="269"/>
                </a:moveTo>
                <a:cubicBezTo>
                  <a:pt x="73" y="269"/>
                  <a:pt x="73" y="296"/>
                  <a:pt x="91" y="296"/>
                </a:cubicBezTo>
                <a:lnTo>
                  <a:pt x="181" y="296"/>
                </a:lnTo>
                <a:cubicBezTo>
                  <a:pt x="199" y="296"/>
                  <a:pt x="199" y="269"/>
                  <a:pt x="181" y="269"/>
                </a:cubicBezTo>
                <a:lnTo>
                  <a:pt x="91" y="269"/>
                </a:lnTo>
                <a:close/>
                <a:moveTo>
                  <a:pt x="245" y="269"/>
                </a:moveTo>
                <a:cubicBezTo>
                  <a:pt x="226" y="269"/>
                  <a:pt x="226" y="296"/>
                  <a:pt x="245" y="296"/>
                </a:cubicBezTo>
                <a:lnTo>
                  <a:pt x="347" y="296"/>
                </a:lnTo>
                <a:cubicBezTo>
                  <a:pt x="365" y="296"/>
                  <a:pt x="365" y="269"/>
                  <a:pt x="347" y="269"/>
                </a:cubicBezTo>
                <a:lnTo>
                  <a:pt x="245" y="269"/>
                </a:lnTo>
                <a:close/>
                <a:moveTo>
                  <a:pt x="91" y="323"/>
                </a:moveTo>
                <a:cubicBezTo>
                  <a:pt x="73" y="322"/>
                  <a:pt x="73" y="350"/>
                  <a:pt x="91" y="349"/>
                </a:cubicBezTo>
                <a:lnTo>
                  <a:pt x="181" y="349"/>
                </a:lnTo>
                <a:cubicBezTo>
                  <a:pt x="199" y="350"/>
                  <a:pt x="199" y="322"/>
                  <a:pt x="181" y="323"/>
                </a:cubicBezTo>
                <a:lnTo>
                  <a:pt x="91" y="323"/>
                </a:lnTo>
                <a:close/>
                <a:moveTo>
                  <a:pt x="245" y="323"/>
                </a:moveTo>
                <a:cubicBezTo>
                  <a:pt x="226" y="322"/>
                  <a:pt x="226" y="350"/>
                  <a:pt x="245" y="349"/>
                </a:cubicBezTo>
                <a:lnTo>
                  <a:pt x="347" y="349"/>
                </a:lnTo>
                <a:cubicBezTo>
                  <a:pt x="365" y="350"/>
                  <a:pt x="365" y="322"/>
                  <a:pt x="347" y="323"/>
                </a:cubicBezTo>
                <a:lnTo>
                  <a:pt x="245" y="323"/>
                </a:lnTo>
                <a:close/>
                <a:moveTo>
                  <a:pt x="245" y="373"/>
                </a:moveTo>
                <a:cubicBezTo>
                  <a:pt x="226" y="373"/>
                  <a:pt x="226" y="400"/>
                  <a:pt x="245" y="400"/>
                </a:cubicBezTo>
                <a:lnTo>
                  <a:pt x="347" y="400"/>
                </a:lnTo>
                <a:cubicBezTo>
                  <a:pt x="365" y="400"/>
                  <a:pt x="365" y="373"/>
                  <a:pt x="347" y="373"/>
                </a:cubicBezTo>
                <a:lnTo>
                  <a:pt x="245" y="373"/>
                </a:lnTo>
                <a:close/>
                <a:moveTo>
                  <a:pt x="91" y="376"/>
                </a:moveTo>
                <a:cubicBezTo>
                  <a:pt x="73" y="376"/>
                  <a:pt x="73" y="403"/>
                  <a:pt x="91" y="403"/>
                </a:cubicBezTo>
                <a:lnTo>
                  <a:pt x="181" y="403"/>
                </a:lnTo>
                <a:cubicBezTo>
                  <a:pt x="199" y="403"/>
                  <a:pt x="199" y="376"/>
                  <a:pt x="181" y="376"/>
                </a:cubicBezTo>
                <a:lnTo>
                  <a:pt x="91" y="376"/>
                </a:lnTo>
                <a:close/>
                <a:moveTo>
                  <a:pt x="245" y="426"/>
                </a:moveTo>
                <a:cubicBezTo>
                  <a:pt x="226" y="426"/>
                  <a:pt x="226" y="453"/>
                  <a:pt x="245" y="453"/>
                </a:cubicBezTo>
                <a:lnTo>
                  <a:pt x="347" y="453"/>
                </a:lnTo>
                <a:cubicBezTo>
                  <a:pt x="365" y="453"/>
                  <a:pt x="365" y="426"/>
                  <a:pt x="347" y="426"/>
                </a:cubicBezTo>
                <a:lnTo>
                  <a:pt x="245" y="426"/>
                </a:lnTo>
                <a:close/>
                <a:moveTo>
                  <a:pt x="91" y="429"/>
                </a:moveTo>
                <a:cubicBezTo>
                  <a:pt x="73" y="429"/>
                  <a:pt x="73" y="456"/>
                  <a:pt x="91" y="456"/>
                </a:cubicBezTo>
                <a:lnTo>
                  <a:pt x="181" y="456"/>
                </a:lnTo>
                <a:cubicBezTo>
                  <a:pt x="199" y="456"/>
                  <a:pt x="199" y="429"/>
                  <a:pt x="181" y="429"/>
                </a:cubicBezTo>
                <a:lnTo>
                  <a:pt x="91" y="429"/>
                </a:lnTo>
                <a:close/>
                <a:moveTo>
                  <a:pt x="245" y="477"/>
                </a:moveTo>
                <a:cubicBezTo>
                  <a:pt x="226" y="476"/>
                  <a:pt x="226" y="503"/>
                  <a:pt x="245" y="503"/>
                </a:cubicBezTo>
                <a:lnTo>
                  <a:pt x="347" y="503"/>
                </a:lnTo>
                <a:cubicBezTo>
                  <a:pt x="365" y="503"/>
                  <a:pt x="365" y="476"/>
                  <a:pt x="347" y="477"/>
                </a:cubicBezTo>
                <a:lnTo>
                  <a:pt x="245" y="477"/>
                </a:lnTo>
                <a:close/>
                <a:moveTo>
                  <a:pt x="91" y="483"/>
                </a:moveTo>
                <a:cubicBezTo>
                  <a:pt x="73" y="482"/>
                  <a:pt x="73" y="510"/>
                  <a:pt x="91" y="509"/>
                </a:cubicBezTo>
                <a:lnTo>
                  <a:pt x="181" y="509"/>
                </a:lnTo>
                <a:cubicBezTo>
                  <a:pt x="199" y="510"/>
                  <a:pt x="199" y="482"/>
                  <a:pt x="181" y="483"/>
                </a:cubicBezTo>
                <a:lnTo>
                  <a:pt x="91" y="48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10C4FC0-FA32-4F87-885C-CDC820F4A4FD}"/>
              </a:ext>
            </a:extLst>
          </p:cNvPr>
          <p:cNvSpPr txBox="1"/>
          <p:nvPr/>
        </p:nvSpPr>
        <p:spPr>
          <a:xfrm>
            <a:off x="8979130" y="101684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문의하기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F530FB-7E59-4CEF-9BB4-7B3471A401E7}"/>
              </a:ext>
            </a:extLst>
          </p:cNvPr>
          <p:cNvSpPr txBox="1"/>
          <p:nvPr/>
        </p:nvSpPr>
        <p:spPr>
          <a:xfrm>
            <a:off x="5008127" y="88393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메이커팁</a:t>
            </a:r>
            <a:endParaRPr lang="ko-KR" altLang="en-US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4F0F6DA-7F03-4363-945A-D36E6AFBCF04}"/>
              </a:ext>
            </a:extLst>
          </p:cNvPr>
          <p:cNvCxnSpPr>
            <a:cxnSpLocks/>
          </p:cNvCxnSpPr>
          <p:nvPr/>
        </p:nvCxnSpPr>
        <p:spPr>
          <a:xfrm>
            <a:off x="8060139" y="9380984"/>
            <a:ext cx="0" cy="52472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54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</TotalTime>
  <Words>26</Words>
  <Application>Microsoft Office PowerPoint</Application>
  <PresentationFormat>사용자 지정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Segoe UI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WooJeong Hong</dc:creator>
  <cp:lastModifiedBy>WooJeong Hong</cp:lastModifiedBy>
  <cp:revision>19</cp:revision>
  <dcterms:created xsi:type="dcterms:W3CDTF">2021-11-29T07:02:02Z</dcterms:created>
  <dcterms:modified xsi:type="dcterms:W3CDTF">2021-12-01T05:59:06Z</dcterms:modified>
</cp:coreProperties>
</file>