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5FF"/>
    <a:srgbClr val="E9EBF5"/>
    <a:srgbClr val="4472C4"/>
    <a:srgbClr val="FF05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1D7B-71FF-49E9-872E-2BBA2FDD5EBD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1BA-285D-4EC3-8E65-42D7465B0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5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1D7B-71FF-49E9-872E-2BBA2FDD5EBD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1BA-285D-4EC3-8E65-42D7465B0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1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1D7B-71FF-49E9-872E-2BBA2FDD5EBD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1BA-285D-4EC3-8E65-42D7465B0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78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1D7B-71FF-49E9-872E-2BBA2FDD5EBD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1BA-285D-4EC3-8E65-42D7465B0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83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1D7B-71FF-49E9-872E-2BBA2FDD5EBD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1BA-285D-4EC3-8E65-42D7465B0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8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1D7B-71FF-49E9-872E-2BBA2FDD5EBD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1BA-285D-4EC3-8E65-42D7465B0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86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1D7B-71FF-49E9-872E-2BBA2FDD5EBD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1BA-285D-4EC3-8E65-42D7465B0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87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1D7B-71FF-49E9-872E-2BBA2FDD5EBD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1BA-285D-4EC3-8E65-42D7465B0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27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1D7B-71FF-49E9-872E-2BBA2FDD5EBD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1BA-285D-4EC3-8E65-42D7465B0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10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1D7B-71FF-49E9-872E-2BBA2FDD5EBD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1BA-285D-4EC3-8E65-42D7465B0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15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1D7B-71FF-49E9-872E-2BBA2FDD5EBD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1BA-285D-4EC3-8E65-42D7465B0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04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01D7B-71FF-49E9-872E-2BBA2FDD5EBD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71BA-285D-4EC3-8E65-42D7465B0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28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" y="226146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2D Game Programming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44108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2015182044 </a:t>
            </a:r>
          </a:p>
          <a:p>
            <a:pPr algn="ctr"/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하정연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43840" y="2907792"/>
            <a:ext cx="12435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 발표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14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124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1705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</a:p>
          <a:p>
            <a:pPr algn="ctr"/>
            <a:r>
              <a:rPr lang="ko-KR" altLang="en-US" sz="3200" b="1" dirty="0" smtClean="0">
                <a:solidFill>
                  <a:srgbClr val="1705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</a:t>
            </a:r>
            <a:r>
              <a:rPr lang="ko-KR" altLang="en-US" sz="3200" b="1" dirty="0" err="1" smtClean="0">
                <a:solidFill>
                  <a:srgbClr val="1705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컨셉</a:t>
            </a:r>
            <a:endParaRPr lang="ko-KR" altLang="en-US" sz="3200" b="1" dirty="0">
              <a:solidFill>
                <a:srgbClr val="1705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87" y="1323006"/>
            <a:ext cx="5991225" cy="3933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457505"/>
            <a:ext cx="1219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&lt;</a:t>
            </a:r>
            <a:r>
              <a:rPr lang="ko-KR" altLang="en-US" sz="1400" dirty="0" smtClean="0"/>
              <a:t>게임 </a:t>
            </a:r>
            <a:r>
              <a:rPr lang="en-US" altLang="ko-KR" sz="1400" dirty="0" smtClean="0"/>
              <a:t>‘</a:t>
            </a:r>
            <a:r>
              <a:rPr lang="ko-KR" altLang="en-US" sz="1400" dirty="0" err="1" smtClean="0"/>
              <a:t>메이플</a:t>
            </a:r>
            <a:r>
              <a:rPr lang="ko-KR" altLang="en-US" sz="1400" dirty="0" smtClean="0"/>
              <a:t> 스토리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의 보스 </a:t>
            </a:r>
            <a:r>
              <a:rPr lang="ko-KR" altLang="en-US" sz="1400" dirty="0" err="1" smtClean="0"/>
              <a:t>몬스터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‘</a:t>
            </a:r>
            <a:r>
              <a:rPr lang="ko-KR" altLang="en-US" sz="1400" dirty="0" err="1" smtClean="0"/>
              <a:t>자쿰</a:t>
            </a:r>
            <a:r>
              <a:rPr lang="en-US" altLang="ko-KR" sz="1400" dirty="0" smtClean="0"/>
              <a:t>’&gt;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2000" dirty="0" smtClean="0"/>
              <a:t>용암동굴을 지나 </a:t>
            </a:r>
            <a:r>
              <a:rPr lang="ko-KR" altLang="en-US" sz="2000" dirty="0" err="1" smtClean="0"/>
              <a:t>자쿰을</a:t>
            </a:r>
            <a:r>
              <a:rPr lang="ko-KR" altLang="en-US" sz="2000" dirty="0" smtClean="0"/>
              <a:t> 잡는 게임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3670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8" y="2111978"/>
            <a:ext cx="11484864" cy="839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47196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1</a:t>
            </a:r>
            <a:r>
              <a:rPr lang="ko-KR" altLang="en-US" sz="2000" dirty="0" smtClean="0"/>
              <a:t>단계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점프 </a:t>
            </a:r>
            <a:r>
              <a:rPr lang="ko-KR" altLang="en-US" sz="2000" dirty="0" err="1" smtClean="0"/>
              <a:t>퀘스트</a:t>
            </a:r>
            <a:r>
              <a:rPr lang="ko-KR" altLang="en-US" sz="2000" dirty="0" smtClean="0"/>
              <a:t> 수행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8" y="3868019"/>
            <a:ext cx="3527671" cy="22425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14800" y="4589173"/>
            <a:ext cx="772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 smtClean="0"/>
              <a:t>마지막에 포탈을 이용하면 </a:t>
            </a:r>
            <a:r>
              <a:rPr lang="ko-KR" altLang="en-US" sz="2000" dirty="0" err="1" smtClean="0"/>
              <a:t>자쿰이</a:t>
            </a:r>
            <a:r>
              <a:rPr lang="ko-KR" altLang="en-US" sz="2000" dirty="0" smtClean="0"/>
              <a:t> 있는 </a:t>
            </a:r>
            <a:r>
              <a:rPr lang="ko-KR" altLang="en-US" sz="2000" dirty="0" err="1" smtClean="0"/>
              <a:t>맵으로</a:t>
            </a:r>
            <a:r>
              <a:rPr lang="ko-KR" altLang="en-US" sz="2000" dirty="0" smtClean="0"/>
              <a:t> 이동 가능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7124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1705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</a:p>
          <a:p>
            <a:pPr algn="ctr"/>
            <a:r>
              <a:rPr lang="ko-KR" altLang="en-US" sz="3200" b="1" dirty="0" smtClean="0">
                <a:solidFill>
                  <a:srgbClr val="1705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예상 </a:t>
            </a:r>
            <a:r>
              <a:rPr lang="ko-KR" altLang="en-US" sz="3200" b="1" dirty="0" smtClean="0">
                <a:solidFill>
                  <a:srgbClr val="1705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실행 </a:t>
            </a:r>
            <a:r>
              <a:rPr lang="ko-KR" altLang="en-US" sz="3200" b="1" dirty="0" smtClean="0">
                <a:solidFill>
                  <a:srgbClr val="1705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흐름</a:t>
            </a:r>
            <a:endParaRPr lang="ko-KR" altLang="en-US" sz="3200" b="1" dirty="0">
              <a:solidFill>
                <a:srgbClr val="1705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타원 2"/>
          <p:cNvSpPr/>
          <p:nvPr/>
        </p:nvSpPr>
        <p:spPr>
          <a:xfrm>
            <a:off x="11441151" y="2430965"/>
            <a:ext cx="397281" cy="635620"/>
          </a:xfrm>
          <a:prstGeom prst="ellipse">
            <a:avLst/>
          </a:prstGeom>
          <a:noFill/>
          <a:ln w="38100">
            <a:solidFill>
              <a:srgbClr val="170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296929" y="3068699"/>
            <a:ext cx="541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1705FF"/>
                </a:solidFill>
              </a:rPr>
              <a:t>포탈</a:t>
            </a:r>
            <a:endParaRPr lang="ko-KR" altLang="en-US" sz="1000" dirty="0">
              <a:solidFill>
                <a:srgbClr val="1705FF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73766" y="2269880"/>
            <a:ext cx="1248936" cy="682023"/>
          </a:xfrm>
          <a:prstGeom prst="rect">
            <a:avLst/>
          </a:prstGeom>
          <a:noFill/>
          <a:ln w="38100">
            <a:solidFill>
              <a:srgbClr val="170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endCxn id="7" idx="0"/>
          </p:cNvCxnSpPr>
          <p:nvPr/>
        </p:nvCxnSpPr>
        <p:spPr>
          <a:xfrm flipH="1">
            <a:off x="2117404" y="2951903"/>
            <a:ext cx="324713" cy="916116"/>
          </a:xfrm>
          <a:prstGeom prst="straightConnector1">
            <a:avLst/>
          </a:prstGeom>
          <a:ln w="38100">
            <a:solidFill>
              <a:srgbClr val="170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14800" y="3117573"/>
            <a:ext cx="5988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게임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메이플</a:t>
            </a:r>
            <a:r>
              <a:rPr lang="ko-KR" altLang="en-US" sz="1400" dirty="0"/>
              <a:t> 스토리</a:t>
            </a:r>
            <a:r>
              <a:rPr lang="en-US" altLang="ko-KR" sz="1400" dirty="0"/>
              <a:t>’</a:t>
            </a:r>
            <a:r>
              <a:rPr lang="ko-KR" altLang="en-US" sz="1400" dirty="0"/>
              <a:t>의 </a:t>
            </a:r>
            <a:r>
              <a:rPr lang="ko-KR" altLang="en-US" sz="1400" dirty="0" err="1" smtClean="0"/>
              <a:t>맵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화산의 숨결</a:t>
            </a:r>
            <a:r>
              <a:rPr lang="en-US" altLang="ko-KR" sz="1400" dirty="0" smtClean="0"/>
              <a:t>&lt;2</a:t>
            </a:r>
            <a:r>
              <a:rPr lang="ko-KR" altLang="en-US" sz="1400" dirty="0" smtClean="0"/>
              <a:t>단계</a:t>
            </a:r>
            <a:r>
              <a:rPr lang="en-US" altLang="ko-KR" sz="1400" dirty="0" smtClean="0"/>
              <a:t>&gt;’&gt;</a:t>
            </a:r>
            <a:endParaRPr lang="en-US" altLang="ko-KR" sz="1400" dirty="0"/>
          </a:p>
          <a:p>
            <a:endParaRPr lang="ko-KR" altLang="en-US" dirty="0"/>
          </a:p>
        </p:txBody>
      </p:sp>
      <p:cxnSp>
        <p:nvCxnSpPr>
          <p:cNvPr id="4" name="직선 화살표 연결선 3"/>
          <p:cNvCxnSpPr>
            <a:stCxn id="12" idx="1"/>
          </p:cNvCxnSpPr>
          <p:nvPr/>
        </p:nvCxnSpPr>
        <p:spPr>
          <a:xfrm flipH="1">
            <a:off x="8867553" y="3191810"/>
            <a:ext cx="2429376" cy="1348292"/>
          </a:xfrm>
          <a:prstGeom prst="straightConnector1">
            <a:avLst/>
          </a:prstGeom>
          <a:ln w="38100">
            <a:solidFill>
              <a:srgbClr val="170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27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385438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2</a:t>
            </a:r>
            <a:r>
              <a:rPr lang="ko-KR" altLang="en-US" sz="2000" dirty="0" smtClean="0"/>
              <a:t>단계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보스 </a:t>
            </a:r>
            <a:r>
              <a:rPr lang="ko-KR" altLang="en-US" sz="2000" dirty="0" err="1" smtClean="0"/>
              <a:t>몬스터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격파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83525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단계에서 포탈을 타고 들어가면 </a:t>
            </a:r>
            <a:r>
              <a:rPr lang="ko-KR" altLang="en-US" dirty="0" err="1" smtClean="0"/>
              <a:t>자쿰이</a:t>
            </a:r>
            <a:r>
              <a:rPr lang="ko-KR" altLang="en-US" dirty="0" smtClean="0"/>
              <a:t>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팔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개를 부순 뒤 몸통을 부시면 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304" y="1998304"/>
            <a:ext cx="6553200" cy="3365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7124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1705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</a:p>
          <a:p>
            <a:pPr algn="ctr"/>
            <a:r>
              <a:rPr lang="ko-KR" altLang="en-US" sz="3200" b="1" dirty="0" smtClean="0">
                <a:solidFill>
                  <a:srgbClr val="1705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예상 게임 실행 흐름</a:t>
            </a:r>
            <a:endParaRPr lang="ko-KR" altLang="en-US" sz="3200" b="1" dirty="0">
              <a:solidFill>
                <a:srgbClr val="1705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180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24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1705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</a:p>
          <a:p>
            <a:pPr algn="ctr"/>
            <a:r>
              <a:rPr lang="ko-KR" altLang="en-US" sz="3200" b="1" dirty="0" smtClean="0">
                <a:solidFill>
                  <a:srgbClr val="1705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범위</a:t>
            </a:r>
            <a:endParaRPr lang="ko-KR" altLang="en-US" sz="3200" b="1" dirty="0">
              <a:solidFill>
                <a:srgbClr val="1705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80647"/>
              </p:ext>
            </p:extLst>
          </p:nvPr>
        </p:nvGraphicFramePr>
        <p:xfrm>
          <a:off x="443571" y="1554480"/>
          <a:ext cx="11304858" cy="4686394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1697463"/>
                <a:gridCol w="4627756"/>
                <a:gridCol w="4979639"/>
              </a:tblGrid>
              <a:tr h="2195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내용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최소 범위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추가 범위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961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캐릭터 컨트롤</a:t>
                      </a:r>
                      <a:endParaRPr lang="ko-KR" altLang="en-US" sz="11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/>
                        <a:t>방향키 ← →</a:t>
                      </a:r>
                      <a:r>
                        <a:rPr lang="ko-KR" altLang="en-US" sz="1100" baseline="0" dirty="0" smtClean="0"/>
                        <a:t> 와 </a:t>
                      </a:r>
                      <a:r>
                        <a:rPr lang="en-US" altLang="ko-KR" sz="1100" baseline="0" dirty="0" smtClean="0"/>
                        <a:t>Alt</a:t>
                      </a:r>
                      <a:r>
                        <a:rPr lang="ko-KR" altLang="en-US" sz="1100" baseline="0" dirty="0" smtClean="0"/>
                        <a:t>로 점프</a:t>
                      </a:r>
                      <a:endParaRPr lang="en-US" altLang="ko-KR" sz="1100" baseline="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4352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캐릭터 기술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① 2</a:t>
                      </a:r>
                      <a:r>
                        <a:rPr lang="ko-KR" altLang="en-US" sz="1100" dirty="0" smtClean="0"/>
                        <a:t>분간 공격 속도 빨라지는 스킬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ko-KR" sz="1100" dirty="0" smtClean="0"/>
                        <a:t>②</a:t>
                      </a:r>
                      <a:r>
                        <a:rPr lang="en-US" altLang="ko-KR" sz="1100" dirty="0" smtClean="0"/>
                        <a:t> 30</a:t>
                      </a:r>
                      <a:r>
                        <a:rPr lang="ko-KR" altLang="en-US" sz="1100" dirty="0" err="1" smtClean="0"/>
                        <a:t>콤보</a:t>
                      </a:r>
                      <a:r>
                        <a:rPr lang="ko-KR" altLang="en-US" sz="1100" dirty="0" smtClean="0"/>
                        <a:t> 시 커맨드로 스킬 사용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① 2</a:t>
                      </a:r>
                      <a:r>
                        <a:rPr lang="ko-KR" altLang="en-US" sz="1100" dirty="0" smtClean="0"/>
                        <a:t>분간 공격력 올려주는 스킬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ko-KR" sz="1100" dirty="0" smtClean="0"/>
                        <a:t>②</a:t>
                      </a:r>
                      <a:r>
                        <a:rPr lang="en-US" altLang="ko-KR" sz="1100" dirty="0" smtClean="0"/>
                        <a:t> 50</a:t>
                      </a:r>
                      <a:r>
                        <a:rPr lang="ko-KR" altLang="en-US" sz="1100" dirty="0" err="1" smtClean="0"/>
                        <a:t>콤보</a:t>
                      </a:r>
                      <a:r>
                        <a:rPr lang="ko-KR" altLang="en-US" sz="1100" dirty="0" smtClean="0"/>
                        <a:t> 시 커맨드로 스킬 사용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950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맵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① </a:t>
                      </a:r>
                      <a:r>
                        <a:rPr lang="ko-KR" altLang="en-US" sz="1100" dirty="0" smtClean="0"/>
                        <a:t>대기실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ko-KR" sz="1100" dirty="0" smtClean="0"/>
                        <a:t>②</a:t>
                      </a:r>
                      <a:r>
                        <a:rPr lang="en-US" altLang="ko-KR" sz="1100" dirty="0" smtClean="0"/>
                        <a:t> 1</a:t>
                      </a:r>
                      <a:r>
                        <a:rPr lang="ko-KR" altLang="en-US" sz="1100" dirty="0" smtClean="0"/>
                        <a:t>단계 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ko-KR" altLang="en-US" sz="1100" dirty="0" smtClean="0"/>
                        <a:t>발판으로만 이루어져 있고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떨어지면 맨 처음으로 돌아감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baseline="0" dirty="0" smtClean="0"/>
                        <a:t>공격이나 스킬 사용이 불가능</a:t>
                      </a:r>
                      <a:endParaRPr lang="en-US" altLang="ko-KR" sz="1100" baseline="0" dirty="0" smtClean="0"/>
                    </a:p>
                    <a:p>
                      <a:pPr algn="ctr" latinLnBrk="1"/>
                      <a:r>
                        <a:rPr lang="ko-KR" altLang="en-US" sz="1100" baseline="0" dirty="0" smtClean="0"/>
                        <a:t>포탈을 타고 다음 </a:t>
                      </a:r>
                      <a:r>
                        <a:rPr lang="ko-KR" altLang="en-US" sz="1100" baseline="0" dirty="0" err="1" smtClean="0"/>
                        <a:t>맵으로</a:t>
                      </a:r>
                      <a:r>
                        <a:rPr lang="ko-KR" altLang="en-US" sz="1100" baseline="0" dirty="0" smtClean="0"/>
                        <a:t> 이동 가능</a:t>
                      </a:r>
                      <a:endParaRPr lang="en-US" altLang="ko-KR" sz="1100" baseline="0" dirty="0" smtClean="0"/>
                    </a:p>
                    <a:p>
                      <a:pPr algn="ctr" latinLnBrk="1"/>
                      <a:r>
                        <a:rPr lang="en-US" altLang="ko-KR" sz="1100" baseline="0" dirty="0" smtClean="0"/>
                        <a:t>③ 2</a:t>
                      </a:r>
                      <a:r>
                        <a:rPr lang="ko-KR" altLang="en-US" sz="1100" baseline="0" dirty="0" smtClean="0"/>
                        <a:t>단계 </a:t>
                      </a:r>
                      <a:r>
                        <a:rPr lang="en-US" altLang="ko-KR" sz="1100" baseline="0" dirty="0" smtClean="0"/>
                        <a:t>: </a:t>
                      </a:r>
                      <a:r>
                        <a:rPr lang="ko-KR" altLang="en-US" sz="1100" baseline="0" dirty="0" smtClean="0"/>
                        <a:t>발판 </a:t>
                      </a:r>
                      <a:r>
                        <a:rPr lang="en-US" altLang="ko-KR" sz="1100" baseline="0" dirty="0" smtClean="0"/>
                        <a:t>4</a:t>
                      </a:r>
                      <a:r>
                        <a:rPr lang="ko-KR" altLang="en-US" sz="1100" baseline="0" dirty="0" smtClean="0"/>
                        <a:t>개와 </a:t>
                      </a:r>
                      <a:r>
                        <a:rPr lang="ko-KR" altLang="en-US" sz="1100" baseline="0" dirty="0" err="1" smtClean="0"/>
                        <a:t>자쿰</a:t>
                      </a:r>
                      <a:r>
                        <a:rPr lang="ko-KR" altLang="en-US" sz="1100" baseline="0" dirty="0" smtClean="0"/>
                        <a:t> 존재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① </a:t>
                      </a:r>
                      <a:r>
                        <a:rPr lang="ko-KR" altLang="en-US" sz="1100" dirty="0" smtClean="0"/>
                        <a:t>대기실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: </a:t>
                      </a:r>
                      <a:r>
                        <a:rPr lang="ko-KR" altLang="en-US" sz="1100" baseline="0" dirty="0" smtClean="0"/>
                        <a:t>상점 시스템 추가</a:t>
                      </a:r>
                      <a:endParaRPr lang="en-US" altLang="ko-KR" sz="1100" baseline="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dirty="0" smtClean="0"/>
                        <a:t>②</a:t>
                      </a:r>
                      <a:r>
                        <a:rPr lang="en-US" altLang="ko-KR" sz="1100" dirty="0" smtClean="0"/>
                        <a:t> 1</a:t>
                      </a:r>
                      <a:r>
                        <a:rPr lang="ko-KR" altLang="en-US" sz="1100" dirty="0" smtClean="0"/>
                        <a:t>단계 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ko-KR" altLang="en-US" sz="1100" dirty="0" smtClean="0"/>
                        <a:t>움직이는 발판</a:t>
                      </a:r>
                      <a:r>
                        <a:rPr lang="ko-KR" altLang="en-US" sz="1100" baseline="0" dirty="0" smtClean="0"/>
                        <a:t> 추가</a:t>
                      </a:r>
                      <a:endParaRPr lang="en-US" altLang="ko-KR" sz="1100" baseline="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캐릭터를 </a:t>
                      </a:r>
                      <a:r>
                        <a:rPr lang="ko-KR" altLang="en-US" sz="1100" baseline="0" dirty="0" err="1" smtClean="0"/>
                        <a:t>넉백시키는</a:t>
                      </a:r>
                      <a:r>
                        <a:rPr lang="ko-KR" altLang="en-US" sz="1100" baseline="0" dirty="0" smtClean="0"/>
                        <a:t> 장애물 추가</a:t>
                      </a:r>
                      <a:endParaRPr lang="en-US" altLang="ko-KR" sz="1100" dirty="0" smtClean="0"/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적 </a:t>
                      </a:r>
                      <a:r>
                        <a:rPr lang="en-US" altLang="ko-KR" sz="1100" dirty="0" smtClean="0"/>
                        <a:t>AI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/>
                        <a:t>스킬 사용</a:t>
                      </a:r>
                      <a:endParaRPr lang="en-US" altLang="ko-KR" sz="1100" baseline="0" dirty="0" smtClean="0"/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 smtClean="0"/>
                        <a:t>① </a:t>
                      </a:r>
                      <a:r>
                        <a:rPr lang="ko-KR" altLang="en-US" sz="1100" dirty="0" smtClean="0"/>
                        <a:t>스킬 </a:t>
                      </a:r>
                      <a:r>
                        <a:rPr lang="ko-KR" altLang="en-US" sz="1100" dirty="0" err="1" smtClean="0"/>
                        <a:t>이펙트가</a:t>
                      </a:r>
                      <a:r>
                        <a:rPr lang="ko-KR" altLang="en-US" sz="1100" dirty="0" smtClean="0"/>
                        <a:t> 나타나는 동시에 종유석이 떨어짐</a:t>
                      </a:r>
                      <a:endParaRPr lang="en-US" altLang="ko-KR" sz="1100" dirty="0" smtClean="0"/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ko-KR" sz="1100" dirty="0" smtClean="0"/>
                        <a:t>②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스킬 </a:t>
                      </a:r>
                      <a:r>
                        <a:rPr lang="ko-KR" altLang="en-US" sz="1100" dirty="0" err="1" smtClean="0"/>
                        <a:t>이펙트가</a:t>
                      </a:r>
                      <a:r>
                        <a:rPr lang="ko-KR" altLang="en-US" sz="1100" dirty="0" smtClean="0"/>
                        <a:t> 나타나고 하늘에서 번개가 떨어짐</a:t>
                      </a:r>
                      <a:endParaRPr lang="en-US" altLang="ko-KR" sz="1100" dirty="0" smtClean="0"/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 smtClean="0"/>
                        <a:t>③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팔을 격파하고 몸통만 남으면 </a:t>
                      </a:r>
                      <a:r>
                        <a:rPr lang="ko-KR" altLang="en-US" sz="1100" dirty="0" err="1" smtClean="0"/>
                        <a:t>메테오</a:t>
                      </a:r>
                      <a:r>
                        <a:rPr lang="ko-KR" altLang="en-US" sz="1100" dirty="0" smtClean="0"/>
                        <a:t> 사용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/>
                        <a:t>스킬 사용</a:t>
                      </a:r>
                      <a:endParaRPr lang="en-US" altLang="ko-KR" sz="1100" baseline="0" dirty="0" smtClean="0"/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 smtClean="0"/>
                        <a:t>①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ko-KR" altLang="en-US" sz="1100" baseline="0" dirty="0" err="1" smtClean="0"/>
                        <a:t>몬스터</a:t>
                      </a:r>
                      <a:r>
                        <a:rPr lang="ko-KR" altLang="en-US" sz="1100" baseline="0" dirty="0" smtClean="0"/>
                        <a:t> 소환 스킬 추가</a:t>
                      </a:r>
                      <a:endParaRPr lang="en-US" altLang="ko-KR" sz="1100" baseline="0" dirty="0" smtClean="0"/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ko-KR" sz="1100" dirty="0" smtClean="0"/>
                        <a:t>②</a:t>
                      </a:r>
                      <a:r>
                        <a:rPr lang="en-US" altLang="ko-KR" sz="1100" dirty="0" smtClean="0"/>
                        <a:t> HP</a:t>
                      </a:r>
                      <a:r>
                        <a:rPr lang="ko-KR" altLang="en-US" sz="1100" dirty="0" smtClean="0"/>
                        <a:t>와 </a:t>
                      </a:r>
                      <a:r>
                        <a:rPr lang="en-US" altLang="ko-KR" sz="1100" dirty="0" smtClean="0"/>
                        <a:t>MP</a:t>
                      </a:r>
                      <a:r>
                        <a:rPr lang="ko-KR" altLang="en-US" sz="1100" dirty="0" smtClean="0"/>
                        <a:t>를 </a:t>
                      </a:r>
                      <a:r>
                        <a:rPr lang="en-US" altLang="ko-KR" sz="1100" dirty="0" smtClean="0"/>
                        <a:t>10%</a:t>
                      </a:r>
                      <a:r>
                        <a:rPr lang="ko-KR" altLang="en-US" sz="1100" dirty="0" smtClean="0"/>
                        <a:t>로 만들어버리는 스킬 사용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426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난이도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/>
                        <a:t>노멀</a:t>
                      </a:r>
                      <a:r>
                        <a:rPr lang="ko-KR" altLang="en-US" sz="1100" dirty="0" smtClean="0"/>
                        <a:t> 모드 </a:t>
                      </a:r>
                      <a:r>
                        <a:rPr lang="en-US" altLang="ko-KR" sz="1100" dirty="0" smtClean="0"/>
                        <a:t>: HP 2,500,000</a:t>
                      </a:r>
                    </a:p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/>
                        <a:t>하드 모드 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en-US" altLang="ko-KR" sz="1100" baseline="0" dirty="0" smtClean="0"/>
                        <a:t> HP 7,000,000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/>
                        <a:t>노멀</a:t>
                      </a:r>
                      <a:r>
                        <a:rPr lang="ko-KR" altLang="en-US" sz="1100" dirty="0" smtClean="0"/>
                        <a:t> 모드 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ko-KR" altLang="en-US" sz="1100" dirty="0" smtClean="0"/>
                        <a:t>소환 </a:t>
                      </a:r>
                      <a:r>
                        <a:rPr lang="ko-KR" altLang="en-US" sz="1100" dirty="0" err="1" smtClean="0"/>
                        <a:t>몬스터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1</a:t>
                      </a:r>
                      <a:r>
                        <a:rPr lang="ko-KR" altLang="en-US" sz="1100" dirty="0" smtClean="0"/>
                        <a:t>종 추가</a:t>
                      </a:r>
                      <a:endParaRPr lang="en-US" altLang="ko-KR" sz="1100" dirty="0" smtClean="0"/>
                    </a:p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/>
                        <a:t>하드 모드 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ko-KR" altLang="en-US" sz="1100" dirty="0" smtClean="0"/>
                        <a:t>소환 </a:t>
                      </a:r>
                      <a:r>
                        <a:rPr lang="ko-KR" altLang="en-US" sz="1100" dirty="0" err="1" smtClean="0"/>
                        <a:t>몬스터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1</a:t>
                      </a:r>
                      <a:r>
                        <a:rPr lang="ko-KR" altLang="en-US" sz="1100" dirty="0" smtClean="0"/>
                        <a:t>종 추가 및 </a:t>
                      </a:r>
                      <a:r>
                        <a:rPr lang="ko-KR" altLang="en-US" sz="1100" dirty="0" err="1" smtClean="0"/>
                        <a:t>자쿰의</a:t>
                      </a:r>
                      <a:r>
                        <a:rPr lang="ko-KR" altLang="en-US" sz="1100" dirty="0" smtClean="0"/>
                        <a:t> 공격 속도 증가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573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게임 기능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aseline="0" dirty="0" smtClean="0"/>
                        <a:t>피격 시 체력 감소</a:t>
                      </a:r>
                      <a:endParaRPr lang="en-US" altLang="ko-KR" sz="1100" baseline="0" dirty="0" smtClean="0"/>
                    </a:p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aseline="0" dirty="0" err="1" smtClean="0"/>
                        <a:t>자쿰</a:t>
                      </a:r>
                      <a:r>
                        <a:rPr lang="ko-KR" altLang="en-US" sz="1100" baseline="0" dirty="0" smtClean="0"/>
                        <a:t> 격파 후 첫 화면으로 돌아감</a:t>
                      </a:r>
                      <a:endParaRPr lang="en-US" altLang="ko-KR" sz="1100" baseline="0" dirty="0" smtClean="0"/>
                    </a:p>
                    <a:p>
                      <a:pPr marL="171450" marR="0" lvl="0" indent="-1714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aseline="0" dirty="0" smtClean="0"/>
                        <a:t>도움말 제공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/>
                        <a:t>상점 시스템 추가 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ko-KR" altLang="en-US" sz="1100" dirty="0" err="1" smtClean="0"/>
                        <a:t>자쿰에게서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드롭하는</a:t>
                      </a:r>
                      <a:r>
                        <a:rPr lang="ko-KR" altLang="en-US" sz="1100" dirty="0" smtClean="0"/>
                        <a:t> 돈으로</a:t>
                      </a:r>
                      <a:r>
                        <a:rPr lang="ko-KR" altLang="en-US" sz="1100" baseline="0" dirty="0" smtClean="0"/>
                        <a:t> 아이템 구매 가능</a:t>
                      </a:r>
                      <a:endParaRPr lang="en-US" altLang="ko-KR" sz="1100" baseline="0" dirty="0" smtClean="0"/>
                    </a:p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aseline="0" dirty="0" smtClean="0"/>
                        <a:t>제한 시간으로 랭크를 매기는 랭킹 시스템 도입</a:t>
                      </a:r>
                      <a:endParaRPr lang="en-US" altLang="ko-KR" sz="1100" baseline="0" dirty="0" smtClean="0"/>
                    </a:p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endParaRPr lang="ko-KR" altLang="en-US" sz="1100" dirty="0"/>
                    </a:p>
                  </a:txBody>
                  <a:tcPr anchor="ctr"/>
                </a:tc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사운드</a:t>
                      </a:r>
                      <a:endParaRPr lang="ko-KR" altLang="en-US" sz="11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aseline="0" dirty="0" smtClean="0"/>
                        <a:t>플레이어 </a:t>
                      </a:r>
                      <a:r>
                        <a:rPr lang="en-US" altLang="ko-KR" sz="1100" baseline="0" dirty="0" smtClean="0"/>
                        <a:t>: </a:t>
                      </a:r>
                      <a:r>
                        <a:rPr lang="ko-KR" altLang="en-US" sz="1100" baseline="0" dirty="0" smtClean="0"/>
                        <a:t>기본 공격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스킬 사운드</a:t>
                      </a:r>
                      <a:endParaRPr lang="en-US" altLang="ko-KR" sz="1100" baseline="0" dirty="0" smtClean="0"/>
                    </a:p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aseline="0" dirty="0" err="1" smtClean="0"/>
                        <a:t>자쿰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: </a:t>
                      </a:r>
                      <a:r>
                        <a:rPr lang="ko-KR" altLang="en-US" sz="1100" baseline="0" dirty="0" smtClean="0"/>
                        <a:t>스킬 사운드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5351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애니메이션</a:t>
                      </a:r>
                      <a:endParaRPr lang="ko-KR" altLang="en-US" sz="11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aseline="0" dirty="0" smtClean="0"/>
                        <a:t>플레이어 </a:t>
                      </a:r>
                      <a:r>
                        <a:rPr lang="en-US" altLang="ko-KR" sz="1100" baseline="0" dirty="0" smtClean="0"/>
                        <a:t>: </a:t>
                      </a:r>
                      <a:r>
                        <a:rPr lang="ko-KR" altLang="en-US" sz="1100" baseline="0" dirty="0" smtClean="0"/>
                        <a:t>걷기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점프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피격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공격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스킬 모션</a:t>
                      </a:r>
                      <a:endParaRPr lang="en-US" altLang="ko-KR" sz="1100" baseline="0" dirty="0" smtClean="0"/>
                    </a:p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aseline="0" dirty="0" err="1" smtClean="0"/>
                        <a:t>자쿰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: </a:t>
                      </a:r>
                      <a:r>
                        <a:rPr lang="ko-KR" altLang="en-US" sz="1100" baseline="0" dirty="0" smtClean="0"/>
                        <a:t>팔 움직이는 모션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스킬 모션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89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795238"/>
              </p:ext>
            </p:extLst>
          </p:nvPr>
        </p:nvGraphicFramePr>
        <p:xfrm>
          <a:off x="405968" y="1361302"/>
          <a:ext cx="11380064" cy="52937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478158"/>
                <a:gridCol w="4705810"/>
                <a:gridCol w="51960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리소스 수집</a:t>
                      </a:r>
                      <a:endParaRPr lang="en-US" altLang="ko-KR" sz="1100" dirty="0" smtClean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dirty="0" smtClean="0"/>
                        <a:t>리소스 수집</a:t>
                      </a:r>
                      <a:endParaRPr lang="en-US" altLang="ko-KR" sz="1100" dirty="0" smtClean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캐릭터 기본 오브젝트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/>
                        <a:t>캐릭터 오브젝트 구현</a:t>
                      </a:r>
                      <a:endParaRPr lang="en-US" altLang="ko-KR" sz="1100" dirty="0" smtClean="0"/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 smtClean="0"/>
                        <a:t>: </a:t>
                      </a:r>
                      <a:r>
                        <a:rPr lang="ko-KR" altLang="en-US" sz="1100" dirty="0" smtClean="0"/>
                        <a:t>걷기 모션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점프 모션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기본 공격 모션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피격 모션</a:t>
                      </a:r>
                      <a:endParaRPr lang="en-US" altLang="ko-KR" sz="1100" dirty="0" smtClean="0"/>
                    </a:p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aseline="0" dirty="0" smtClean="0"/>
                        <a:t>하단에 캐릭터 </a:t>
                      </a:r>
                      <a:r>
                        <a:rPr lang="en-US" altLang="ko-KR" sz="1100" baseline="0" dirty="0" smtClean="0"/>
                        <a:t>HP</a:t>
                      </a:r>
                      <a:r>
                        <a:rPr lang="ko-KR" altLang="en-US" sz="1100" baseline="0" dirty="0" smtClean="0"/>
                        <a:t>와 </a:t>
                      </a:r>
                      <a:r>
                        <a:rPr lang="en-US" altLang="ko-KR" sz="1100" baseline="0" dirty="0" smtClean="0"/>
                        <a:t>MP, </a:t>
                      </a:r>
                      <a:r>
                        <a:rPr lang="ko-KR" altLang="en-US" sz="1100" baseline="0" dirty="0" err="1" smtClean="0"/>
                        <a:t>포션</a:t>
                      </a:r>
                      <a:r>
                        <a:rPr lang="ko-KR" altLang="en-US" sz="1100" baseline="0" dirty="0" smtClean="0"/>
                        <a:t> 상태 제공</a:t>
                      </a:r>
                      <a:endParaRPr lang="en-US" altLang="ko-KR" sz="1100" dirty="0" smtClean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맵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전체 </a:t>
                      </a:r>
                      <a:r>
                        <a:rPr lang="ko-KR" altLang="en-US" sz="1100" baseline="0" dirty="0" smtClean="0"/>
                        <a:t>구현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/>
                        <a:t>대기실 </a:t>
                      </a:r>
                      <a:r>
                        <a:rPr lang="ko-KR" altLang="en-US" sz="1100" dirty="0" err="1" smtClean="0"/>
                        <a:t>맵</a:t>
                      </a:r>
                      <a:r>
                        <a:rPr lang="ko-KR" altLang="en-US" sz="1100" dirty="0" smtClean="0"/>
                        <a:t> 구현</a:t>
                      </a:r>
                      <a:endParaRPr lang="en-US" altLang="ko-KR" sz="1100" dirty="0" smtClean="0"/>
                    </a:p>
                    <a:p>
                      <a:pPr marL="171450" marR="0" lvl="0" indent="-1714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dirty="0" smtClean="0"/>
                        <a:t>1</a:t>
                      </a:r>
                      <a:r>
                        <a:rPr lang="ko-KR" altLang="en-US" sz="1100" dirty="0" smtClean="0"/>
                        <a:t>단계 </a:t>
                      </a:r>
                      <a:r>
                        <a:rPr lang="ko-KR" altLang="en-US" sz="1100" dirty="0" err="1" smtClean="0"/>
                        <a:t>맵</a:t>
                      </a:r>
                      <a:r>
                        <a:rPr lang="ko-KR" altLang="en-US" sz="1100" dirty="0" smtClean="0"/>
                        <a:t> 발판 좌표 지정</a:t>
                      </a:r>
                      <a:endParaRPr lang="en-US" altLang="ko-KR" sz="1100" dirty="0" smtClean="0"/>
                    </a:p>
                    <a:p>
                      <a:pPr marL="171450" marR="0" lvl="0" indent="-1714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dirty="0" smtClean="0"/>
                        <a:t>2</a:t>
                      </a:r>
                      <a:r>
                        <a:rPr lang="ko-KR" altLang="en-US" sz="1100" dirty="0" smtClean="0"/>
                        <a:t>단계 </a:t>
                      </a:r>
                      <a:r>
                        <a:rPr lang="ko-KR" altLang="en-US" sz="1100" dirty="0" err="1" smtClean="0"/>
                        <a:t>맵</a:t>
                      </a:r>
                      <a:r>
                        <a:rPr lang="ko-KR" altLang="en-US" sz="1100" dirty="0" smtClean="0"/>
                        <a:t> 발판 좌표 지정</a:t>
                      </a:r>
                      <a:endParaRPr lang="en-US" altLang="ko-KR" sz="1100" dirty="0" smtClean="0"/>
                    </a:p>
                    <a:p>
                      <a:pPr marL="171450" marR="0" lvl="0" indent="-1714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smtClean="0"/>
                        <a:t>포탈 좌표 지정 및 효과 구현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자쿰</a:t>
                      </a:r>
                      <a:r>
                        <a:rPr lang="ko-KR" altLang="en-US" sz="1100" dirty="0" smtClean="0"/>
                        <a:t> 기본 오브젝트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/>
                        <a:t>자쿰</a:t>
                      </a:r>
                      <a:r>
                        <a:rPr lang="ko-KR" altLang="en-US" sz="1100" dirty="0" smtClean="0"/>
                        <a:t> 오브젝트 구현</a:t>
                      </a:r>
                      <a:endParaRPr lang="en-US" altLang="ko-KR" sz="1100" dirty="0" smtClean="0"/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 smtClean="0"/>
                        <a:t> : </a:t>
                      </a:r>
                      <a:r>
                        <a:rPr lang="ko-KR" altLang="en-US" sz="1100" dirty="0" smtClean="0"/>
                        <a:t>팔 움직이는 모션</a:t>
                      </a:r>
                      <a:endParaRPr lang="en-US" altLang="ko-KR" sz="1100" dirty="0" smtClean="0"/>
                    </a:p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aseline="0" dirty="0" smtClean="0"/>
                        <a:t>상단에 </a:t>
                      </a:r>
                      <a:r>
                        <a:rPr lang="ko-KR" altLang="en-US" sz="1100" baseline="0" dirty="0" err="1" smtClean="0"/>
                        <a:t>자쿰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dirty="0" smtClean="0"/>
                        <a:t>HP </a:t>
                      </a:r>
                      <a:r>
                        <a:rPr lang="ko-KR" altLang="en-US" sz="1100" dirty="0" smtClean="0"/>
                        <a:t>표시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추가 구현 및 중간 점검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aseline="0" dirty="0" smtClean="0"/>
                        <a:t>도움말 제공</a:t>
                      </a:r>
                      <a:endParaRPr lang="en-US" altLang="ko-KR" sz="1100" baseline="0" dirty="0" smtClean="0"/>
                    </a:p>
                    <a:p>
                      <a:pPr marL="171450" marR="0" lvl="0" indent="-1714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aseline="0" dirty="0" smtClean="0"/>
                        <a:t>1</a:t>
                      </a:r>
                      <a:r>
                        <a:rPr lang="ko-KR" altLang="en-US" sz="1100" baseline="0" dirty="0" smtClean="0"/>
                        <a:t>단계에서 바닥으로 떨어지면 맨 처음으로 돌아가는 효과 구현</a:t>
                      </a:r>
                      <a:endParaRPr lang="en-US" altLang="ko-KR" sz="1100" baseline="0" dirty="0" smtClean="0"/>
                    </a:p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 smtClean="0"/>
                        <a:t>1~4</a:t>
                      </a:r>
                      <a:r>
                        <a:rPr lang="ko-KR" altLang="en-US" sz="1100" dirty="0" smtClean="0"/>
                        <a:t>주차에서 부족한 부분 보충</a:t>
                      </a:r>
                      <a:endParaRPr lang="en-US" altLang="ko-KR" sz="1100" dirty="0" smtClean="0"/>
                    </a:p>
                    <a:p>
                      <a:pPr marL="171450" marR="0" lvl="0" indent="-1714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smtClean="0"/>
                        <a:t>추가 범위 내에서 구현 가능한 범위</a:t>
                      </a:r>
                      <a:r>
                        <a:rPr lang="ko-KR" altLang="en-US" sz="1100" baseline="0" dirty="0" smtClean="0"/>
                        <a:t> 내에서 구현</a:t>
                      </a:r>
                      <a:endParaRPr lang="en-US" altLang="ko-KR" sz="1100" dirty="0" smtClean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캐릭터 스킬</a:t>
                      </a:r>
                      <a:r>
                        <a:rPr lang="ko-KR" altLang="en-US" sz="1100" baseline="0" dirty="0" smtClean="0"/>
                        <a:t> 구현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/>
                        <a:t>캐릭터 스킬 모션과 </a:t>
                      </a:r>
                      <a:r>
                        <a:rPr lang="ko-KR" altLang="en-US" sz="1100" dirty="0" err="1" smtClean="0"/>
                        <a:t>이펙트</a:t>
                      </a:r>
                      <a:r>
                        <a:rPr lang="ko-KR" altLang="en-US" sz="1100" dirty="0" smtClean="0"/>
                        <a:t> 효과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스킬 효과 구현</a:t>
                      </a:r>
                      <a:endParaRPr lang="en-US" altLang="ko-KR" sz="1100" dirty="0" smtClean="0"/>
                    </a:p>
                    <a:p>
                      <a:pPr marL="171450" marR="0" lvl="0" indent="-1714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smtClean="0"/>
                        <a:t>기본 공격과 스킬 사운드 구현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</a:tr>
              <a:tr h="391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자쿰</a:t>
                      </a:r>
                      <a:r>
                        <a:rPr lang="ko-KR" altLang="en-US" sz="1100" dirty="0" smtClean="0"/>
                        <a:t> 스킬 구현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/>
                        <a:t>자쿰</a:t>
                      </a:r>
                      <a:r>
                        <a:rPr lang="ko-KR" altLang="en-US" sz="1100" dirty="0" smtClean="0"/>
                        <a:t> 스킬 모션과 </a:t>
                      </a:r>
                      <a:r>
                        <a:rPr lang="ko-KR" altLang="en-US" sz="1100" dirty="0" err="1" smtClean="0"/>
                        <a:t>이펙트</a:t>
                      </a:r>
                      <a:r>
                        <a:rPr lang="ko-KR" altLang="en-US" sz="1100" dirty="0" smtClean="0"/>
                        <a:t> 효과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스킬 효과 구현</a:t>
                      </a:r>
                      <a:endParaRPr lang="en-US" altLang="ko-KR" sz="1100" dirty="0" smtClean="0"/>
                    </a:p>
                    <a:p>
                      <a:pPr marL="171450" marR="0" lvl="0" indent="-1714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smtClean="0"/>
                        <a:t>스킬 사운드 구현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endParaRPr lang="ko-KR" altLang="en-US" sz="1100" dirty="0" smtClean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충돌체크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smtClean="0"/>
                        <a:t>캐릭터와 </a:t>
                      </a:r>
                      <a:r>
                        <a:rPr lang="ko-KR" altLang="en-US" sz="1100" dirty="0" err="1" smtClean="0"/>
                        <a:t>자쿰의</a:t>
                      </a:r>
                      <a:r>
                        <a:rPr lang="ko-KR" altLang="en-US" sz="1100" dirty="0" smtClean="0"/>
                        <a:t> 충돌 체크 구현</a:t>
                      </a:r>
                      <a:endParaRPr lang="en-US" altLang="ko-KR" sz="11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: </a:t>
                      </a:r>
                      <a:r>
                        <a:rPr lang="ko-KR" altLang="en-US" sz="1100" dirty="0" smtClean="0"/>
                        <a:t>캐릭터가 </a:t>
                      </a:r>
                      <a:r>
                        <a:rPr lang="ko-KR" altLang="en-US" sz="1100" dirty="0" err="1" smtClean="0"/>
                        <a:t>자쿰의</a:t>
                      </a:r>
                      <a:r>
                        <a:rPr lang="ko-KR" altLang="en-US" sz="1100" dirty="0" smtClean="0"/>
                        <a:t> 본체나 </a:t>
                      </a:r>
                      <a:r>
                        <a:rPr lang="ko-KR" altLang="en-US" sz="1100" dirty="0" err="1" smtClean="0"/>
                        <a:t>스킬에</a:t>
                      </a:r>
                      <a:r>
                        <a:rPr lang="ko-KR" altLang="en-US" sz="1100" dirty="0" smtClean="0"/>
                        <a:t> 닿으면 캐릭터의 </a:t>
                      </a:r>
                      <a:r>
                        <a:rPr lang="en-US" altLang="ko-KR" sz="1100" dirty="0" smtClean="0"/>
                        <a:t>HP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감소</a:t>
                      </a:r>
                      <a:endParaRPr lang="en-US" altLang="ko-KR" sz="1100" baseline="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캐릭터의 </a:t>
                      </a:r>
                      <a:r>
                        <a:rPr lang="ko-KR" altLang="en-US" sz="1100" dirty="0" err="1" smtClean="0"/>
                        <a:t>스킬이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자쿰에</a:t>
                      </a:r>
                      <a:r>
                        <a:rPr lang="ko-KR" altLang="en-US" sz="1100" dirty="0" smtClean="0"/>
                        <a:t> 닿으면 </a:t>
                      </a:r>
                      <a:r>
                        <a:rPr lang="ko-KR" altLang="en-US" sz="1100" dirty="0" err="1" smtClean="0"/>
                        <a:t>자쿰의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HP </a:t>
                      </a:r>
                      <a:r>
                        <a:rPr lang="ko-KR" altLang="en-US" sz="1100" dirty="0" smtClean="0"/>
                        <a:t>감소</a:t>
                      </a:r>
                      <a:endParaRPr lang="en-US" altLang="ko-KR" sz="1100" dirty="0" smtClean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마무리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smtClean="0"/>
                        <a:t>추가 범위 내에서 구현 가능한 범위</a:t>
                      </a:r>
                      <a:r>
                        <a:rPr lang="ko-KR" altLang="en-US" sz="1100" baseline="0" dirty="0" smtClean="0"/>
                        <a:t> 내에서 추가 구현</a:t>
                      </a:r>
                      <a:endParaRPr lang="en-US" altLang="ko-KR" sz="1100" baseline="0" dirty="0" smtClean="0"/>
                    </a:p>
                    <a:p>
                      <a:pPr marL="171450" marR="0" lvl="0" indent="-1714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smtClean="0"/>
                        <a:t>최종 점검</a:t>
                      </a:r>
                      <a:endParaRPr lang="en-US" altLang="ko-KR" sz="1100" dirty="0" smtClean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17124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1705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</a:p>
          <a:p>
            <a:pPr algn="ctr"/>
            <a:r>
              <a:rPr lang="ko-KR" altLang="en-US" sz="3200" b="1" dirty="0" smtClean="0">
                <a:solidFill>
                  <a:srgbClr val="1705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계획</a:t>
            </a:r>
            <a:endParaRPr lang="ko-KR" altLang="en-US" sz="3200" b="1" dirty="0">
              <a:solidFill>
                <a:srgbClr val="1705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94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447831"/>
              </p:ext>
            </p:extLst>
          </p:nvPr>
        </p:nvGraphicFramePr>
        <p:xfrm>
          <a:off x="620366" y="2103094"/>
          <a:ext cx="10951268" cy="3484908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5475634"/>
                <a:gridCol w="5475634"/>
              </a:tblGrid>
              <a:tr h="4978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 항목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</a:tr>
              <a:tr h="4978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발표 자료에 포함할 내용을 다 포함했는가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</a:tr>
              <a:tr h="4978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</a:t>
                      </a:r>
                      <a:r>
                        <a:rPr lang="ko-KR" altLang="en-US" dirty="0" err="1" smtClean="0"/>
                        <a:t>컨셉이</a:t>
                      </a:r>
                      <a:r>
                        <a:rPr lang="ko-KR" altLang="en-US" dirty="0" smtClean="0"/>
                        <a:t>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</a:tr>
              <a:tr h="4978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핵심 </a:t>
                      </a:r>
                      <a:r>
                        <a:rPr lang="ko-KR" altLang="en-US" dirty="0" err="1" smtClean="0"/>
                        <a:t>메카닉의</a:t>
                      </a:r>
                      <a:r>
                        <a:rPr lang="ko-KR" altLang="en-US" dirty="0" smtClean="0"/>
                        <a:t> 제시가 잘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</a:tr>
              <a:tr h="4978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실행 흐름이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</a:tr>
              <a:tr h="4978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범위가 구체적이며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측정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</a:tr>
              <a:tr h="4978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계획이 구체적이며 실행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14076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1705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</a:t>
            </a:r>
          </a:p>
          <a:p>
            <a:pPr algn="ctr"/>
            <a:r>
              <a:rPr lang="ko-KR" altLang="en-US" sz="3200" b="1" dirty="0" smtClean="0">
                <a:solidFill>
                  <a:srgbClr val="1705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자체 평가</a:t>
            </a:r>
            <a:endParaRPr lang="ko-KR" altLang="en-US" sz="3200" b="1" dirty="0">
              <a:solidFill>
                <a:srgbClr val="1705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8975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569</Words>
  <Application>Microsoft Office PowerPoint</Application>
  <PresentationFormat>와이드스크린</PresentationFormat>
  <Paragraphs>126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Jeongyeon Ha</dc:creator>
  <cp:lastModifiedBy>Jeongyeon Ha</cp:lastModifiedBy>
  <cp:revision>22</cp:revision>
  <dcterms:created xsi:type="dcterms:W3CDTF">2016-09-22T04:10:19Z</dcterms:created>
  <dcterms:modified xsi:type="dcterms:W3CDTF">2016-09-22T13:58:36Z</dcterms:modified>
</cp:coreProperties>
</file>