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99C731"/>
    <a:srgbClr val="9ECD33"/>
    <a:srgbClr val="000000"/>
    <a:srgbClr val="F0F6E8"/>
    <a:srgbClr val="07C2B8"/>
    <a:srgbClr val="00C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B23C-0E01-403D-B9C6-A62C031302C6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B1A0-9570-4350-8D07-58C8937EA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27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B23C-0E01-403D-B9C6-A62C031302C6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B1A0-9570-4350-8D07-58C8937EA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43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B23C-0E01-403D-B9C6-A62C031302C6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B1A0-9570-4350-8D07-58C8937EA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302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B23C-0E01-403D-B9C6-A62C031302C6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B1A0-9570-4350-8D07-58C8937EA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80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B23C-0E01-403D-B9C6-A62C031302C6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B1A0-9570-4350-8D07-58C8937EA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912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B23C-0E01-403D-B9C6-A62C031302C6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B1A0-9570-4350-8D07-58C8937EA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04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B23C-0E01-403D-B9C6-A62C031302C6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B1A0-9570-4350-8D07-58C8937EA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75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B23C-0E01-403D-B9C6-A62C031302C6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B1A0-9570-4350-8D07-58C8937EA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75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B23C-0E01-403D-B9C6-A62C031302C6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B1A0-9570-4350-8D07-58C8937EA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04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B23C-0E01-403D-B9C6-A62C031302C6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B1A0-9570-4350-8D07-58C8937EA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722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B23C-0E01-403D-B9C6-A62C031302C6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B1A0-9570-4350-8D07-58C8937EA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28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B23C-0E01-403D-B9C6-A62C031302C6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B1A0-9570-4350-8D07-58C8937EA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10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B23C-0E01-403D-B9C6-A62C031302C6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B1A0-9570-4350-8D07-58C8937EA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684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375B23C-0E01-403D-B9C6-A62C031302C6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0BFB1A0-9570-4350-8D07-58C8937EA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964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375B23C-0E01-403D-B9C6-A62C031302C6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0BFB1A0-9570-4350-8D07-58C8937EA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914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359152"/>
            <a:ext cx="12192000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2D Game Programming</a:t>
            </a:r>
          </a:p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</a:t>
            </a:r>
            <a:r>
              <a:rPr lang="en-US" altLang="ko-KR" sz="32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32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 발표</a:t>
            </a:r>
            <a:endParaRPr lang="ko-KR" altLang="en-US" sz="32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586984"/>
            <a:ext cx="12192000" cy="40011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99C7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게임공학과 </a:t>
            </a:r>
            <a:r>
              <a:rPr lang="en-US" altLang="ko-KR" sz="2000" dirty="0" smtClean="0">
                <a:solidFill>
                  <a:srgbClr val="99C7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2015182044 </a:t>
            </a:r>
            <a:r>
              <a:rPr lang="ko-KR" altLang="en-US" sz="2000" dirty="0" smtClean="0">
                <a:solidFill>
                  <a:srgbClr val="99C7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하정연</a:t>
            </a:r>
            <a:endParaRPr lang="ko-KR" altLang="en-US" sz="2000" dirty="0">
              <a:solidFill>
                <a:srgbClr val="99C73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40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28694"/>
            <a:ext cx="12192000" cy="9704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01. </a:t>
            </a:r>
            <a:r>
              <a:rPr lang="ko-KR" altLang="en-US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 </a:t>
            </a:r>
            <a:r>
              <a:rPr lang="ko-KR" altLang="en-US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컨셉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1895"/>
            <a:ext cx="5991225" cy="3933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1441" y="6336792"/>
            <a:ext cx="512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9C7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dirty="0" smtClean="0">
                <a:solidFill>
                  <a:srgbClr val="99C7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 </a:t>
            </a:r>
            <a:r>
              <a:rPr lang="en-US" altLang="ko-KR" dirty="0" smtClean="0">
                <a:solidFill>
                  <a:srgbClr val="99C7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dirty="0" err="1" smtClean="0">
                <a:solidFill>
                  <a:srgbClr val="99C7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메이플</a:t>
            </a:r>
            <a:r>
              <a:rPr lang="ko-KR" altLang="en-US" dirty="0" smtClean="0">
                <a:solidFill>
                  <a:srgbClr val="99C7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스토리</a:t>
            </a:r>
            <a:r>
              <a:rPr lang="en-US" altLang="ko-KR" dirty="0" smtClean="0">
                <a:solidFill>
                  <a:srgbClr val="99C7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dirty="0" smtClean="0">
                <a:solidFill>
                  <a:srgbClr val="99C7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보스 </a:t>
            </a:r>
            <a:r>
              <a:rPr lang="ko-KR" altLang="en-US" dirty="0" err="1" smtClean="0">
                <a:solidFill>
                  <a:srgbClr val="99C7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몬스터</a:t>
            </a:r>
            <a:r>
              <a:rPr lang="ko-KR" altLang="en-US" dirty="0" smtClean="0">
                <a:solidFill>
                  <a:srgbClr val="99C7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 smtClean="0">
                <a:solidFill>
                  <a:srgbClr val="99C7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자쿰</a:t>
            </a:r>
            <a:r>
              <a:rPr lang="en-US" altLang="ko-KR" dirty="0" smtClean="0">
                <a:solidFill>
                  <a:srgbClr val="99C7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91225" y="2459187"/>
            <a:ext cx="6069711" cy="3439239"/>
          </a:xfrm>
          <a:prstGeom prst="roundRect">
            <a:avLst/>
          </a:prstGeom>
          <a:solidFill>
            <a:srgbClr val="212121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 smtClean="0">
              <a:solidFill>
                <a:srgbClr val="07C2B8"/>
              </a:solidFill>
            </a:endParaRPr>
          </a:p>
          <a:p>
            <a:pPr algn="ctr"/>
            <a:endParaRPr lang="en-US" altLang="ko-KR" dirty="0" smtClean="0">
              <a:solidFill>
                <a:srgbClr val="99C731"/>
              </a:solidFill>
            </a:endParaRPr>
          </a:p>
          <a:p>
            <a:pPr algn="ctr"/>
            <a:r>
              <a:rPr lang="en-US" altLang="ko-KR" sz="2400" dirty="0" smtClean="0">
                <a:solidFill>
                  <a:srgbClr val="99C7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lang="ko-KR" altLang="en-US" sz="2400" dirty="0" smtClean="0">
                <a:solidFill>
                  <a:srgbClr val="99C7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용암 동굴을 지나 </a:t>
            </a:r>
            <a:r>
              <a:rPr lang="ko-KR" altLang="en-US" sz="2400" dirty="0" err="1" smtClean="0">
                <a:solidFill>
                  <a:srgbClr val="99C7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자쿰을</a:t>
            </a:r>
            <a:r>
              <a:rPr lang="ko-KR" altLang="en-US" sz="2400" dirty="0" smtClean="0">
                <a:solidFill>
                  <a:srgbClr val="99C7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잡아라</a:t>
            </a:r>
            <a:r>
              <a:rPr lang="en-US" altLang="ko-KR" sz="2400" dirty="0" smtClean="0">
                <a:solidFill>
                  <a:srgbClr val="99C7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 *</a:t>
            </a:r>
          </a:p>
          <a:p>
            <a:pPr marL="285750" indent="-285750" algn="ctr">
              <a:buFontTx/>
              <a:buChar char="-"/>
            </a:pPr>
            <a:endParaRPr lang="en-US" altLang="ko-KR" dirty="0" smtClean="0">
              <a:solidFill>
                <a:srgbClr val="99C73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solidFill>
                <a:srgbClr val="99C73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dirty="0" smtClean="0">
                <a:solidFill>
                  <a:srgbClr val="99C7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이동 키와 점프 키를 이용해 선행 </a:t>
            </a:r>
            <a:r>
              <a:rPr lang="ko-KR" altLang="en-US" sz="1600" dirty="0" err="1" smtClean="0">
                <a:solidFill>
                  <a:srgbClr val="99C7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퀘스트</a:t>
            </a:r>
            <a:r>
              <a:rPr lang="ko-KR" altLang="en-US" sz="1600" dirty="0" smtClean="0">
                <a:solidFill>
                  <a:srgbClr val="99C7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수행</a:t>
            </a:r>
            <a:endParaRPr lang="en-US" altLang="ko-KR" sz="1600" dirty="0" smtClean="0">
              <a:solidFill>
                <a:srgbClr val="99C73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dirty="0" smtClean="0">
                <a:solidFill>
                  <a:srgbClr val="99C7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선행 </a:t>
            </a:r>
            <a:r>
              <a:rPr lang="ko-KR" altLang="en-US" sz="1600" dirty="0" err="1" smtClean="0">
                <a:solidFill>
                  <a:srgbClr val="99C7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퀘스트</a:t>
            </a:r>
            <a:r>
              <a:rPr lang="ko-KR" altLang="en-US" sz="1600" dirty="0" smtClean="0">
                <a:solidFill>
                  <a:srgbClr val="99C7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수행 후</a:t>
            </a:r>
            <a:r>
              <a:rPr lang="en-US" altLang="ko-KR" sz="1600" dirty="0" smtClean="0">
                <a:solidFill>
                  <a:srgbClr val="99C7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 smtClean="0">
                <a:solidFill>
                  <a:srgbClr val="99C7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 공격과 </a:t>
            </a:r>
            <a:r>
              <a:rPr lang="ko-KR" altLang="en-US" sz="1600" dirty="0" err="1" smtClean="0">
                <a:solidFill>
                  <a:srgbClr val="99C7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스킬을</a:t>
            </a:r>
            <a:r>
              <a:rPr lang="ko-KR" altLang="en-US" sz="1600" dirty="0" smtClean="0">
                <a:solidFill>
                  <a:srgbClr val="99C7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사용해 </a:t>
            </a:r>
            <a:endParaRPr lang="en-US" altLang="ko-KR" sz="1600" dirty="0" smtClean="0">
              <a:solidFill>
                <a:srgbClr val="99C73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rgbClr val="99C7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보스 </a:t>
            </a:r>
            <a:r>
              <a:rPr lang="ko-KR" altLang="en-US" sz="1600" dirty="0" err="1" smtClean="0">
                <a:solidFill>
                  <a:srgbClr val="99C7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몬스터</a:t>
            </a:r>
            <a:r>
              <a:rPr lang="ko-KR" altLang="en-US" sz="1600" dirty="0" smtClean="0">
                <a:solidFill>
                  <a:srgbClr val="99C7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99C7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1600" dirty="0" err="1" smtClean="0">
                <a:solidFill>
                  <a:srgbClr val="99C7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자쿰</a:t>
            </a:r>
            <a:r>
              <a:rPr lang="en-US" altLang="ko-KR" sz="1600" dirty="0" smtClean="0">
                <a:solidFill>
                  <a:srgbClr val="99C7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1600" dirty="0">
                <a:solidFill>
                  <a:srgbClr val="99C7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99C7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처치</a:t>
            </a:r>
            <a:endParaRPr lang="en-US" altLang="ko-KR" sz="1600" dirty="0">
              <a:solidFill>
                <a:srgbClr val="99C73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1600" dirty="0" smtClean="0">
                <a:solidFill>
                  <a:srgbClr val="99C7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1600" dirty="0" err="1" smtClean="0">
                <a:solidFill>
                  <a:srgbClr val="99C7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자쿰</a:t>
            </a:r>
            <a:r>
              <a:rPr lang="en-US" altLang="ko-KR" sz="1600" dirty="0" smtClean="0">
                <a:solidFill>
                  <a:srgbClr val="99C7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1600" dirty="0" smtClean="0">
                <a:solidFill>
                  <a:srgbClr val="99C7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처치할 때</a:t>
            </a:r>
            <a:r>
              <a:rPr lang="en-US" altLang="ko-KR" sz="1600" dirty="0" smtClean="0">
                <a:solidFill>
                  <a:srgbClr val="99C7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 smtClean="0">
                <a:solidFill>
                  <a:srgbClr val="99C7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순서가 있어 더 많은 컨트롤을 요구</a:t>
            </a:r>
            <a:endParaRPr lang="en-US" altLang="ko-KR" sz="1600" dirty="0" smtClean="0">
              <a:solidFill>
                <a:srgbClr val="99C73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solidFill>
                <a:srgbClr val="07C2B8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dirty="0" smtClean="0">
              <a:solidFill>
                <a:srgbClr val="07C2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70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28694"/>
            <a:ext cx="12192000" cy="9704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02. </a:t>
            </a:r>
            <a:r>
              <a:rPr lang="ko-KR" altLang="en-US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범위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876768"/>
              </p:ext>
            </p:extLst>
          </p:nvPr>
        </p:nvGraphicFramePr>
        <p:xfrm>
          <a:off x="443571" y="2258568"/>
          <a:ext cx="11304858" cy="450390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97463"/>
                <a:gridCol w="4627756"/>
                <a:gridCol w="4979639"/>
              </a:tblGrid>
              <a:tr h="2195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최소 범위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추가 범위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</a:tr>
              <a:tr h="2961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캐릭터 컨트롤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solidFill>
                      <a:srgbClr val="F0F6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방향키 ← →</a:t>
                      </a: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와 </a:t>
                      </a:r>
                      <a:r>
                        <a:rPr lang="en-US" altLang="ko-KR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Alt</a:t>
                      </a: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로 점프</a:t>
                      </a:r>
                      <a:endParaRPr lang="en-US" altLang="ko-KR" sz="1000" baseline="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4352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캐릭터 기술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solidFill>
                      <a:srgbClr val="F0F6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① 2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분간 공격 속도 빨라지는 스킬</a:t>
                      </a:r>
                      <a:endParaRPr lang="en-US" altLang="ko-KR" sz="10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②</a:t>
                      </a:r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30</a:t>
                      </a:r>
                      <a:r>
                        <a:rPr lang="ko-KR" altLang="en-US" sz="10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콤보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시 커맨드로 스킬 사용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① 2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분간 공격력 올려주는 스킬</a:t>
                      </a:r>
                      <a:endParaRPr lang="en-US" altLang="ko-KR" sz="10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②</a:t>
                      </a:r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50</a:t>
                      </a:r>
                      <a:r>
                        <a:rPr lang="ko-KR" altLang="en-US" sz="10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콤보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시 커맨드로 스킬 사용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</a:tr>
              <a:tr h="8809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rgbClr val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맵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solidFill>
                      <a:srgbClr val="F0F6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① 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대기실</a:t>
                      </a:r>
                      <a:endParaRPr lang="en-US" altLang="ko-KR" sz="10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②</a:t>
                      </a:r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1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단계 </a:t>
                      </a:r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: 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발판으로만 이루어져 있고</a:t>
                      </a:r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떨어지면 맨 처음으로 돌아감</a:t>
                      </a:r>
                      <a:endParaRPr lang="en-US" altLang="ko-KR" sz="10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공격이나 스킬 사용이 불가능</a:t>
                      </a:r>
                      <a:endParaRPr lang="en-US" altLang="ko-KR" sz="1000" baseline="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포탈을 타고 다음 </a:t>
                      </a:r>
                      <a:r>
                        <a:rPr lang="ko-KR" altLang="en-US" sz="1000" baseline="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맵으로</a:t>
                      </a: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이동 가능</a:t>
                      </a:r>
                      <a:endParaRPr lang="en-US" altLang="ko-KR" sz="1000" baseline="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③ 2</a:t>
                      </a: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단계 </a:t>
                      </a:r>
                      <a:r>
                        <a:rPr lang="en-US" altLang="ko-KR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: </a:t>
                      </a: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발판 </a:t>
                      </a:r>
                      <a:r>
                        <a:rPr lang="en-US" altLang="ko-KR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4</a:t>
                      </a: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개와 </a:t>
                      </a:r>
                      <a:r>
                        <a:rPr lang="ko-KR" altLang="en-US" sz="1000" baseline="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자쿰</a:t>
                      </a: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존재</a:t>
                      </a:r>
                      <a:endParaRPr lang="en-US" altLang="ko-KR" sz="10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① 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대기실</a:t>
                      </a: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: </a:t>
                      </a: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상점 시스템 추가</a:t>
                      </a:r>
                      <a:endParaRPr lang="en-US" altLang="ko-KR" sz="1000" baseline="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②</a:t>
                      </a:r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1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단계 </a:t>
                      </a:r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: 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움직이는 발판</a:t>
                      </a: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추가</a:t>
                      </a:r>
                      <a:endParaRPr lang="en-US" altLang="ko-KR" sz="1000" baseline="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캐릭터를 </a:t>
                      </a:r>
                      <a:r>
                        <a:rPr lang="ko-KR" altLang="en-US" sz="1000" baseline="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넉백시키는</a:t>
                      </a: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장애물 추가</a:t>
                      </a:r>
                      <a:endParaRPr lang="en-US" altLang="ko-KR" sz="10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</a:tr>
              <a:tr h="661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적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AI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solidFill>
                      <a:srgbClr val="F0F6E8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스킬 사용</a:t>
                      </a:r>
                      <a:endParaRPr lang="en-US" altLang="ko-KR" sz="1000" baseline="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① 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스킬 </a:t>
                      </a:r>
                      <a:r>
                        <a:rPr lang="ko-KR" altLang="en-US" sz="10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이펙트가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나타나는 동시에 종유석이 떨어짐</a:t>
                      </a:r>
                      <a:endParaRPr lang="en-US" altLang="ko-KR" sz="10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②</a:t>
                      </a:r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스킬 </a:t>
                      </a:r>
                      <a:r>
                        <a:rPr lang="ko-KR" altLang="en-US" sz="10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이펙트가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나타나고 하늘에서 번개가 떨어짐</a:t>
                      </a:r>
                      <a:endParaRPr lang="en-US" altLang="ko-KR" sz="10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③</a:t>
                      </a:r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팔을 격파하고 몸통만 남으면 </a:t>
                      </a:r>
                      <a:r>
                        <a:rPr lang="ko-KR" altLang="en-US" sz="10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메테오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사용</a:t>
                      </a:r>
                      <a:endParaRPr lang="en-US" altLang="ko-KR" sz="10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스킬 사용</a:t>
                      </a:r>
                      <a:endParaRPr lang="en-US" altLang="ko-KR" sz="1000" baseline="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①</a:t>
                      </a: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몬스터</a:t>
                      </a: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소환 스킬 추가</a:t>
                      </a:r>
                      <a:endParaRPr lang="en-US" altLang="ko-KR" sz="1000" baseline="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②</a:t>
                      </a:r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HP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와 </a:t>
                      </a:r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MP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를 </a:t>
                      </a:r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10%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로 만들어버리는 스킬 사용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</a:tr>
              <a:tr h="426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난이도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solidFill>
                      <a:srgbClr val="F0F6E8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노멀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모드 </a:t>
                      </a:r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: HP 2,500,000</a:t>
                      </a:r>
                    </a:p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하드 모드 </a:t>
                      </a:r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altLang="ko-KR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HP 7,000,000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노멀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모드 </a:t>
                      </a:r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: 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소환 </a:t>
                      </a:r>
                      <a:r>
                        <a:rPr lang="ko-KR" altLang="en-US" sz="10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몬스터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종 추가</a:t>
                      </a:r>
                      <a:endParaRPr lang="en-US" altLang="ko-KR" sz="10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하드 모드 </a:t>
                      </a:r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: 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소환 </a:t>
                      </a:r>
                      <a:r>
                        <a:rPr lang="ko-KR" altLang="en-US" sz="10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몬스터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종 추가 및 </a:t>
                      </a:r>
                      <a:r>
                        <a:rPr lang="ko-KR" altLang="en-US" sz="10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자쿰의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공격 속도 증가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</a:tr>
              <a:tr h="573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게임 기능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solidFill>
                      <a:srgbClr val="F0F6E8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피격 시 체력 감소</a:t>
                      </a:r>
                      <a:endParaRPr lang="en-US" altLang="ko-KR" sz="1000" baseline="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aseline="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자쿰</a:t>
                      </a: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격파 후 첫 화면으로 돌아감</a:t>
                      </a:r>
                      <a:endParaRPr lang="en-US" altLang="ko-KR" sz="1000" baseline="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171450" marR="0" lvl="0" indent="-1714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도움말 제공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상점 시스템 추가 </a:t>
                      </a:r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: </a:t>
                      </a:r>
                      <a:r>
                        <a:rPr lang="ko-KR" altLang="en-US" sz="10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자쿰에게서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0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드롭하는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돈으로</a:t>
                      </a: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아이템 구매 가능</a:t>
                      </a:r>
                      <a:endParaRPr lang="en-US" altLang="ko-KR" sz="1000" baseline="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제한 시간으로 랭크를 매기는 랭킹 시스템 도입</a:t>
                      </a:r>
                      <a:endParaRPr lang="en-US" altLang="ko-KR" sz="1000" baseline="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</a:tr>
              <a:tr h="411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사운드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solidFill>
                      <a:srgbClr val="F0F6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플레이어 </a:t>
                      </a:r>
                      <a:r>
                        <a:rPr lang="en-US" altLang="ko-KR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: </a:t>
                      </a: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기본 공격</a:t>
                      </a:r>
                      <a:r>
                        <a:rPr lang="en-US" altLang="ko-KR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스킬 사운드</a:t>
                      </a:r>
                      <a:endParaRPr lang="en-US" altLang="ko-KR" sz="1000" baseline="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aseline="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자쿰</a:t>
                      </a: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: </a:t>
                      </a: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스킬 사운드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5351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애니메이션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solidFill>
                      <a:srgbClr val="F0F6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플레이어 </a:t>
                      </a:r>
                      <a:r>
                        <a:rPr lang="en-US" altLang="ko-KR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: </a:t>
                      </a: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걷기</a:t>
                      </a:r>
                      <a:r>
                        <a:rPr lang="en-US" altLang="ko-KR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점프</a:t>
                      </a:r>
                      <a:r>
                        <a:rPr lang="en-US" altLang="ko-KR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피격</a:t>
                      </a:r>
                      <a:r>
                        <a:rPr lang="en-US" altLang="ko-KR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공격</a:t>
                      </a:r>
                      <a:r>
                        <a:rPr lang="en-US" altLang="ko-KR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스킬 모션</a:t>
                      </a:r>
                      <a:endParaRPr lang="en-US" altLang="ko-KR" sz="1000" baseline="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aseline="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자쿰</a:t>
                      </a: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: </a:t>
                      </a: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팔 움직이는 모션</a:t>
                      </a:r>
                      <a:r>
                        <a:rPr lang="en-US" altLang="ko-KR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스킬 모션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28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28694"/>
            <a:ext cx="12192000" cy="9704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03. </a:t>
            </a:r>
            <a:r>
              <a:rPr lang="ko-KR" altLang="en-US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상황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271661"/>
              </p:ext>
            </p:extLst>
          </p:nvPr>
        </p:nvGraphicFramePr>
        <p:xfrm>
          <a:off x="891047" y="2313312"/>
          <a:ext cx="10409905" cy="4386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948"/>
                <a:gridCol w="854884"/>
                <a:gridCol w="6467073"/>
              </a:tblGrid>
              <a:tr h="287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주차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내용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61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주차</a:t>
                      </a:r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(9/25~10/1)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계획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리소스 수집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</a:tr>
              <a:tr h="2273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결과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(100%) 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캐릭터</a:t>
                      </a:r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맵</a:t>
                      </a:r>
                      <a:r>
                        <a:rPr lang="en-US" altLang="ko-KR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000" baseline="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자쿰</a:t>
                      </a: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리소스 수집 완료 및 </a:t>
                      </a:r>
                      <a:r>
                        <a:rPr lang="ko-KR" altLang="en-US" sz="1000" baseline="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스프라이트</a:t>
                      </a: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애니메이션 제작 완료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</a:tr>
              <a:tr h="41321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주차</a:t>
                      </a:r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(10/2~10/8)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계획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캐릭터 걷기</a:t>
                      </a:r>
                      <a:r>
                        <a:rPr lang="en-US" altLang="ko-KR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점프</a:t>
                      </a:r>
                      <a:r>
                        <a:rPr lang="en-US" altLang="ko-KR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기본 공격</a:t>
                      </a:r>
                      <a:r>
                        <a:rPr lang="en-US" altLang="ko-KR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피격 모션 구현</a:t>
                      </a:r>
                      <a:endParaRPr lang="en-US" altLang="ko-KR" sz="1000" baseline="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하단에 캐릭터 </a:t>
                      </a:r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HP, MP, </a:t>
                      </a:r>
                      <a:r>
                        <a:rPr lang="ko-KR" altLang="en-US" sz="10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포션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상태 제공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</a:tr>
              <a:tr h="2361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결과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(50%) 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캐릭터 모션 구현 완료 및 컨트롤</a:t>
                      </a: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가능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</a:tr>
              <a:tr h="59030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주차</a:t>
                      </a:r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(10/9~10/15)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계획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대기실</a:t>
                      </a:r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스테이지</a:t>
                      </a:r>
                      <a:r>
                        <a:rPr lang="en-US" altLang="ko-KR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1, </a:t>
                      </a: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스테이지</a:t>
                      </a:r>
                      <a:r>
                        <a:rPr lang="en-US" altLang="ko-KR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 </a:t>
                      </a: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구현 </a:t>
                      </a:r>
                      <a:endParaRPr lang="en-US" altLang="ko-KR" sz="1000" baseline="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발판 좌표 지정</a:t>
                      </a:r>
                      <a:endParaRPr lang="en-US" altLang="ko-KR" sz="1000" baseline="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포탈 좌표 지정 및 효과 구현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</a:tr>
              <a:tr h="2361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결과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(83%)</a:t>
                      </a:r>
                      <a:r>
                        <a:rPr lang="en-US" altLang="ko-KR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대기실</a:t>
                      </a:r>
                      <a:r>
                        <a:rPr lang="en-US" altLang="ko-KR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스테이지</a:t>
                      </a:r>
                      <a:r>
                        <a:rPr lang="en-US" altLang="ko-KR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1, </a:t>
                      </a: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스테이지</a:t>
                      </a:r>
                      <a:r>
                        <a:rPr lang="en-US" altLang="ko-KR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 </a:t>
                      </a: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구현 및 발판</a:t>
                      </a:r>
                      <a:r>
                        <a:rPr lang="en-US" altLang="ko-KR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포탈 좌표 지정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</a:tr>
              <a:tr h="41321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4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주차</a:t>
                      </a:r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(10/16~10/20)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계획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0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자쿰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몸</a:t>
                      </a:r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팔 움직이는 애니메이션</a:t>
                      </a:r>
                      <a:endParaRPr lang="en-US" altLang="ko-KR" sz="10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상단에 </a:t>
                      </a:r>
                      <a:r>
                        <a:rPr lang="ko-KR" altLang="en-US" sz="10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자쿰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HP 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상태 제공</a:t>
                      </a:r>
                      <a:endParaRPr lang="en-US" altLang="ko-KR" sz="10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</a:tr>
              <a:tr h="2361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결과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(50%) </a:t>
                      </a:r>
                      <a:r>
                        <a:rPr lang="ko-KR" altLang="en-US" sz="10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자쿰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몸</a:t>
                      </a:r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팔 움직이는 애니메이션 구현 완료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</a:tr>
              <a:tr h="2394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5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주차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도움말 제공 및 추가 구현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94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6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주차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캐릭터 스킬 애니메이션과 </a:t>
                      </a:r>
                      <a:r>
                        <a:rPr lang="ko-KR" altLang="en-US" sz="10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이펙트</a:t>
                      </a:r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스킬 효과 구현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94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7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주차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자쿰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스킬 애니메이션과 </a:t>
                      </a:r>
                      <a:r>
                        <a:rPr lang="ko-KR" altLang="en-US" sz="10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이펙트</a:t>
                      </a:r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스킬 효과 구현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94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8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주차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94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9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주차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캐릭터와 </a:t>
                      </a:r>
                      <a:r>
                        <a:rPr lang="ko-KR" altLang="en-US" sz="10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자쿰의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충돌체크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94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10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주차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추가 구현 및 최종 점검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94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28694"/>
            <a:ext cx="12192000" cy="9704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04. </a:t>
            </a:r>
            <a:r>
              <a:rPr lang="en-US" altLang="ko-KR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Github</a:t>
            </a:r>
            <a:r>
              <a:rPr lang="en-US" altLang="ko-KR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커밋</a:t>
            </a:r>
            <a:r>
              <a:rPr lang="ko-KR" altLang="en-US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통계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8" y="2472562"/>
            <a:ext cx="10204704" cy="400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7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" y="2516695"/>
            <a:ext cx="5991225" cy="3933825"/>
          </a:xfrm>
          <a:prstGeom prst="rect">
            <a:avLst/>
          </a:prstGeom>
        </p:spPr>
      </p:pic>
      <p:sp>
        <p:nvSpPr>
          <p:cNvPr id="7" name="모서리가 둥근 사각형 설명선 6"/>
          <p:cNvSpPr/>
          <p:nvPr/>
        </p:nvSpPr>
        <p:spPr>
          <a:xfrm>
            <a:off x="5887720" y="589496"/>
            <a:ext cx="5451856" cy="2289048"/>
          </a:xfrm>
          <a:prstGeom prst="wedgeRoundRectCallou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446520" y="1133856"/>
            <a:ext cx="433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rgbClr val="99C7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감사합니다</a:t>
            </a:r>
            <a:endParaRPr lang="en-US" altLang="ko-KR" sz="3600" dirty="0">
              <a:solidFill>
                <a:srgbClr val="99C73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3600" dirty="0" smtClean="0">
                <a:solidFill>
                  <a:srgbClr val="99C7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THANK YOU</a:t>
            </a:r>
            <a:endParaRPr lang="ko-KR" altLang="en-US" sz="3600" dirty="0">
              <a:solidFill>
                <a:srgbClr val="99C73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126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428694"/>
            <a:ext cx="12192000" cy="9704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05. </a:t>
            </a:r>
            <a:r>
              <a:rPr lang="ko-KR" altLang="en-US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자체 평가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03868"/>
              </p:ext>
            </p:extLst>
          </p:nvPr>
        </p:nvGraphicFramePr>
        <p:xfrm>
          <a:off x="874295" y="2979839"/>
          <a:ext cx="10443410" cy="2925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1705"/>
                <a:gridCol w="5221705"/>
              </a:tblGrid>
              <a:tr h="585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21212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평가항목</a:t>
                      </a:r>
                      <a:endParaRPr lang="ko-KR" altLang="en-US" dirty="0">
                        <a:solidFill>
                          <a:srgbClr val="21212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21212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평가</a:t>
                      </a:r>
                      <a:endParaRPr lang="ko-KR" altLang="en-US" dirty="0">
                        <a:solidFill>
                          <a:srgbClr val="21212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</a:tr>
              <a:tr h="585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21212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발표자료에 포함할 내용을 다 포함했는가</a:t>
                      </a:r>
                      <a:r>
                        <a:rPr lang="en-US" altLang="ko-KR" dirty="0" smtClean="0">
                          <a:solidFill>
                            <a:srgbClr val="21212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?</a:t>
                      </a:r>
                      <a:endParaRPr lang="ko-KR" altLang="en-US" dirty="0">
                        <a:solidFill>
                          <a:srgbClr val="21212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21212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rgbClr val="21212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</a:tr>
              <a:tr h="585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21212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계획 대비 일정은 잘 지켰는가</a:t>
                      </a:r>
                      <a:r>
                        <a:rPr lang="en-US" altLang="ko-KR" dirty="0" smtClean="0">
                          <a:solidFill>
                            <a:srgbClr val="21212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?</a:t>
                      </a:r>
                      <a:endParaRPr lang="ko-KR" altLang="en-US" dirty="0">
                        <a:solidFill>
                          <a:srgbClr val="21212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21212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</a:t>
                      </a:r>
                      <a:endParaRPr lang="ko-KR" altLang="en-US" dirty="0">
                        <a:solidFill>
                          <a:srgbClr val="21212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</a:tr>
              <a:tr h="585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21212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게임 </a:t>
                      </a:r>
                      <a:r>
                        <a:rPr lang="ko-KR" altLang="en-US" dirty="0" err="1" smtClean="0">
                          <a:solidFill>
                            <a:srgbClr val="21212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프로토타입은</a:t>
                      </a:r>
                      <a:r>
                        <a:rPr lang="ko-KR" altLang="en-US" baseline="0" dirty="0" smtClean="0">
                          <a:solidFill>
                            <a:srgbClr val="21212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실행이 잘 되는가</a:t>
                      </a:r>
                      <a:r>
                        <a:rPr lang="en-US" altLang="ko-KR" baseline="0" dirty="0" smtClean="0">
                          <a:solidFill>
                            <a:srgbClr val="21212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?</a:t>
                      </a:r>
                      <a:endParaRPr lang="ko-KR" altLang="en-US" dirty="0">
                        <a:solidFill>
                          <a:srgbClr val="21212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21212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rgbClr val="21212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</a:tr>
              <a:tr h="585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21212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동영상의 화면과 소리 상태는 양호한가</a:t>
                      </a:r>
                      <a:r>
                        <a:rPr lang="en-US" altLang="ko-KR" dirty="0" smtClean="0">
                          <a:solidFill>
                            <a:srgbClr val="21212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?</a:t>
                      </a:r>
                      <a:endParaRPr lang="ko-KR" altLang="en-US" dirty="0">
                        <a:solidFill>
                          <a:srgbClr val="21212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rgbClr val="21212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rgbClr val="21212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79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175</TotalTime>
  <Words>527</Words>
  <Application>Microsoft Office PowerPoint</Application>
  <PresentationFormat>와이드스크린</PresentationFormat>
  <Paragraphs>111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함초롬돋움</vt:lpstr>
      <vt:lpstr>Arial</vt:lpstr>
      <vt:lpstr>Century Gothic</vt:lpstr>
      <vt:lpstr>Wingdings 2</vt:lpstr>
      <vt:lpstr>명언</vt:lpstr>
      <vt:lpstr>PowerPoint 프레젠테이션</vt:lpstr>
      <vt:lpstr>01. 게임 컨셉</vt:lpstr>
      <vt:lpstr>02. 개발 범위</vt:lpstr>
      <vt:lpstr>03. 개발 상황</vt:lpstr>
      <vt:lpstr>04. Github 커밋 통계</vt:lpstr>
      <vt:lpstr>PowerPoint 프레젠테이션</vt:lpstr>
      <vt:lpstr>05. 자체 평가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Jeongyeon Ha</dc:creator>
  <cp:lastModifiedBy>Jeongyeon Ha</cp:lastModifiedBy>
  <cp:revision>14</cp:revision>
  <dcterms:created xsi:type="dcterms:W3CDTF">2016-10-20T03:46:04Z</dcterms:created>
  <dcterms:modified xsi:type="dcterms:W3CDTF">2016-10-20T13:17:03Z</dcterms:modified>
</cp:coreProperties>
</file>