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3B8A-5582-40A1-B092-B3ABE32FFEEC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A976-7DDB-4E09-BF55-2D8A90628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4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3B8A-5582-40A1-B092-B3ABE32FFEEC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A976-7DDB-4E09-BF55-2D8A90628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68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3B8A-5582-40A1-B092-B3ABE32FFEEC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A976-7DDB-4E09-BF55-2D8A90628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33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3B8A-5582-40A1-B092-B3ABE32FFEEC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A976-7DDB-4E09-BF55-2D8A90628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54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3B8A-5582-40A1-B092-B3ABE32FFEEC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A976-7DDB-4E09-BF55-2D8A90628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46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3B8A-5582-40A1-B092-B3ABE32FFEEC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A976-7DDB-4E09-BF55-2D8A90628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15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3B8A-5582-40A1-B092-B3ABE32FFEEC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A976-7DDB-4E09-BF55-2D8A90628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2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3B8A-5582-40A1-B092-B3ABE32FFEEC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A976-7DDB-4E09-BF55-2D8A90628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5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3B8A-5582-40A1-B092-B3ABE32FFEEC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A976-7DDB-4E09-BF55-2D8A90628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99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3B8A-5582-40A1-B092-B3ABE32FFEEC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A976-7DDB-4E09-BF55-2D8A90628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0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3B8A-5582-40A1-B092-B3ABE32FFEEC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2A976-7DDB-4E09-BF55-2D8A90628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E3B8A-5582-40A1-B092-B3ABE32FFEEC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2A976-7DDB-4E09-BF55-2D8A90628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37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" y="226146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2D Game Programming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44108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2015182044 </a:t>
            </a:r>
          </a:p>
          <a:p>
            <a:pPr algn="ctr"/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하정연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43840" y="2907792"/>
            <a:ext cx="12435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최종 발표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82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74041"/>
              </p:ext>
            </p:extLst>
          </p:nvPr>
        </p:nvGraphicFramePr>
        <p:xfrm>
          <a:off x="363146" y="481917"/>
          <a:ext cx="11544300" cy="58588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8534"/>
                <a:gridCol w="3803904"/>
                <a:gridCol w="4745736"/>
                <a:gridCol w="1346126"/>
              </a:tblGrid>
              <a:tr h="614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 발표 목표 범위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실제 개발 완료 범위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진척도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614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컨트롤</a:t>
                      </a:r>
                      <a:endParaRPr lang="ko-KR" altLang="en-US" sz="16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방향키 ← →와 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ALT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점프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방향키 ← →와 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ALT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점프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614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기술</a:t>
                      </a:r>
                      <a:endParaRPr lang="ko-KR" altLang="en-US" sz="16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① 2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분간 공격속도 빨라지는 스킬</a:t>
                      </a:r>
                      <a:endParaRPr lang="en-US" altLang="ko-KR" sz="10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② 30</a:t>
                      </a:r>
                      <a:r>
                        <a:rPr lang="ko-KR" altLang="en-US" sz="10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콤보시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커맨드로 스킬 사용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SHIFT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스킬 사용</a:t>
                      </a:r>
                      <a:endParaRPr lang="en-US" altLang="ko-KR" sz="10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마나 포인트 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50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614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</a:t>
                      </a:r>
                      <a:endParaRPr lang="ko-KR" altLang="en-US" sz="16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①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대기실</a:t>
                      </a:r>
                      <a:endParaRPr lang="en-US" altLang="ko-KR" sz="10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② 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 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발판으로만 이루어져 있고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떨어지면 맨 처음으로 돌아감 </a:t>
                      </a:r>
                      <a:endParaRPr lang="en-US" altLang="ko-KR" sz="10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공격이나 스킬 사용 불가능 </a:t>
                      </a:r>
                      <a:endParaRPr lang="en-US" altLang="ko-KR" sz="10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포탈을 타고 다음 </a:t>
                      </a:r>
                      <a:r>
                        <a:rPr lang="ko-KR" altLang="en-US" sz="10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맵으로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이동 가능</a:t>
                      </a:r>
                      <a:endParaRPr lang="en-US" altLang="ko-KR" sz="10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③ 2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 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발판 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개와 </a:t>
                      </a:r>
                      <a:r>
                        <a:rPr lang="ko-KR" altLang="en-US" sz="10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자쿰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존재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① 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대기실</a:t>
                      </a:r>
                      <a:endParaRPr lang="en-US" altLang="ko-KR" sz="10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② 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 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발판으로만 이루어져 있고 떨어지면 자발적으로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맨 처음으로 </a:t>
                      </a:r>
                      <a:r>
                        <a:rPr lang="ko-KR" altLang="en-US" sz="10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돌아가야함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endParaRPr lang="en-US" altLang="ko-KR" sz="10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공격이나 스킬 사용 불가능 </a:t>
                      </a:r>
                      <a:endParaRPr lang="en-US" altLang="ko-KR" sz="10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포탈을 타고 다음 </a:t>
                      </a:r>
                      <a:r>
                        <a:rPr lang="ko-KR" altLang="en-US" sz="10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맵으로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이동 가능</a:t>
                      </a:r>
                      <a:endParaRPr lang="en-US" altLang="ko-KR" sz="10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③ 2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 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발판 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개와 </a:t>
                      </a:r>
                      <a:r>
                        <a:rPr lang="ko-KR" altLang="en-US" sz="10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자쿰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존재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614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 </a:t>
                      </a:r>
                      <a:r>
                        <a:rPr lang="en-US" altLang="ko-KR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AI</a:t>
                      </a:r>
                      <a:endParaRPr lang="ko-KR" altLang="en-US" sz="16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 사용</a:t>
                      </a:r>
                      <a:endParaRPr lang="en-US" altLang="ko-KR" sz="1000" b="1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①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종유석이 떨어짐</a:t>
                      </a:r>
                      <a:endParaRPr lang="en-US" altLang="ko-KR" sz="10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②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번개가 떨어짐</a:t>
                      </a:r>
                      <a:endParaRPr lang="en-US" altLang="ko-KR" sz="10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③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팔을 격파하고 몸만 남으면 </a:t>
                      </a:r>
                      <a:r>
                        <a:rPr lang="ko-KR" altLang="en-US" sz="10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메테오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사용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 사용</a:t>
                      </a:r>
                      <a:endParaRPr lang="en-US" altLang="ko-KR" sz="10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①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종유석이 떨어짐</a:t>
                      </a:r>
                      <a:endParaRPr lang="en-US" altLang="ko-KR" sz="10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②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번개가 떨어짐</a:t>
                      </a:r>
                      <a:endParaRPr lang="en-US" altLang="ko-KR" sz="10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66%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614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난이도</a:t>
                      </a:r>
                      <a:endParaRPr lang="ko-KR" altLang="en-US" sz="16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① </a:t>
                      </a:r>
                      <a:r>
                        <a:rPr lang="ko-KR" altLang="en-US" sz="10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노멀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모드</a:t>
                      </a:r>
                      <a:endParaRPr lang="en-US" altLang="ko-KR" sz="10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②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하드 모드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노멀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모드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50%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614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기능</a:t>
                      </a:r>
                      <a:endParaRPr lang="ko-KR" altLang="en-US" sz="16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① 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 체력 감소</a:t>
                      </a:r>
                      <a:endParaRPr lang="en-US" altLang="ko-KR" sz="10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② </a:t>
                      </a:r>
                      <a:r>
                        <a:rPr lang="ko-KR" altLang="en-US" sz="10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자쿰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격파 후 첫 화면으로 돌아감</a:t>
                      </a:r>
                      <a:endParaRPr lang="en-US" altLang="ko-KR" sz="10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③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도움말 제공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①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 체력 감소</a:t>
                      </a:r>
                      <a:endParaRPr lang="en-US" altLang="ko-KR" sz="10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② </a:t>
                      </a:r>
                      <a:r>
                        <a:rPr lang="ko-KR" altLang="en-US" sz="10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자쿰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격파 후 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ENTER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누르면 첫 화면으로 돌아감</a:t>
                      </a:r>
                      <a:endParaRPr lang="en-US" altLang="ko-KR" sz="10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③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도움말 제공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614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</a:t>
                      </a:r>
                      <a:endParaRPr lang="ko-KR" altLang="en-US" sz="16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①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 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 공격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 사운드</a:t>
                      </a:r>
                      <a:endParaRPr lang="en-US" altLang="ko-KR" sz="10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② </a:t>
                      </a:r>
                      <a:r>
                        <a:rPr lang="ko-KR" altLang="en-US" sz="10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자쿰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 사운드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백그라운드 사운드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  <a:tr h="614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애니메이션</a:t>
                      </a:r>
                      <a:endParaRPr lang="ko-KR" altLang="en-US" sz="16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① 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 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걷기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점프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피격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 모션</a:t>
                      </a:r>
                      <a:endParaRPr lang="en-US" altLang="ko-KR" sz="10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② </a:t>
                      </a:r>
                      <a:r>
                        <a:rPr lang="ko-KR" altLang="en-US" sz="10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자쿰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팔 움직이는 모션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 모션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①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플레이어 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걷기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점프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 모션</a:t>
                      </a:r>
                      <a:endParaRPr lang="en-US" altLang="ko-KR" sz="10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② </a:t>
                      </a:r>
                      <a:r>
                        <a:rPr lang="ko-KR" altLang="en-US" sz="10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자쿰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팔 움직이는 모션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 모션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85%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07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266</Words>
  <Application>Microsoft Office PowerPoint</Application>
  <PresentationFormat>와이드스크린</PresentationFormat>
  <Paragraphs>63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Jeongyeon Ha</dc:creator>
  <cp:lastModifiedBy>Jeongyeon Ha</cp:lastModifiedBy>
  <cp:revision>6</cp:revision>
  <dcterms:created xsi:type="dcterms:W3CDTF">2016-12-22T09:40:42Z</dcterms:created>
  <dcterms:modified xsi:type="dcterms:W3CDTF">2016-12-22T16:29:01Z</dcterms:modified>
</cp:coreProperties>
</file>