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94D60-F67C-4E5D-8E73-8278615EB6AD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50C02CDD-00EC-4676-ABC7-BB0CB0411791}">
      <dgm:prSet phldrT="[텍스트]"/>
      <dgm:spPr/>
      <dgm:t>
        <a:bodyPr/>
        <a:lstStyle/>
        <a:p>
          <a:pPr latinLnBrk="1"/>
          <a:r>
            <a:rPr lang="ko-KR" altLang="en-US" dirty="0" smtClean="0"/>
            <a:t>광산</a:t>
          </a:r>
          <a:endParaRPr lang="ko-KR" altLang="en-US" dirty="0"/>
        </a:p>
      </dgm:t>
    </dgm:pt>
    <dgm:pt modelId="{670A2029-EC89-4361-B5E5-40F899BD2E7F}" type="parTrans" cxnId="{E17D7EFA-A6F7-444C-8EDF-45E98C9977BF}">
      <dgm:prSet/>
      <dgm:spPr/>
      <dgm:t>
        <a:bodyPr/>
        <a:lstStyle/>
        <a:p>
          <a:pPr latinLnBrk="1"/>
          <a:endParaRPr lang="ko-KR" altLang="en-US"/>
        </a:p>
      </dgm:t>
    </dgm:pt>
    <dgm:pt modelId="{A28634CC-7B3D-46C8-9BD0-B9D70F60BE3C}" type="sibTrans" cxnId="{E17D7EFA-A6F7-444C-8EDF-45E98C9977BF}">
      <dgm:prSet/>
      <dgm:spPr/>
      <dgm:t>
        <a:bodyPr/>
        <a:lstStyle/>
        <a:p>
          <a:pPr latinLnBrk="1"/>
          <a:endParaRPr lang="ko-KR" altLang="en-US"/>
        </a:p>
      </dgm:t>
    </dgm:pt>
    <dgm:pt modelId="{EF3CB605-0505-418F-8819-263D7252A593}">
      <dgm:prSet phldrT="[텍스트]"/>
      <dgm:spPr/>
      <dgm:t>
        <a:bodyPr/>
        <a:lstStyle/>
        <a:p>
          <a:pPr latinLnBrk="1"/>
          <a:r>
            <a:rPr lang="ko-KR" altLang="en-US" dirty="0" smtClean="0"/>
            <a:t>총 층수는 </a:t>
          </a:r>
          <a:r>
            <a:rPr lang="en-US" altLang="ko-KR" dirty="0" smtClean="0"/>
            <a:t>100</a:t>
          </a:r>
          <a:r>
            <a:rPr lang="ko-KR" altLang="en-US" dirty="0" smtClean="0"/>
            <a:t>층</a:t>
          </a:r>
          <a:endParaRPr lang="ko-KR" altLang="en-US" dirty="0"/>
        </a:p>
      </dgm:t>
    </dgm:pt>
    <dgm:pt modelId="{73BDE06A-E61C-4555-8158-3319FD21853F}" type="parTrans" cxnId="{97274FF2-1DDB-44DC-A439-71EC623D830C}">
      <dgm:prSet/>
      <dgm:spPr/>
      <dgm:t>
        <a:bodyPr/>
        <a:lstStyle/>
        <a:p>
          <a:pPr latinLnBrk="1"/>
          <a:endParaRPr lang="ko-KR" altLang="en-US"/>
        </a:p>
      </dgm:t>
    </dgm:pt>
    <dgm:pt modelId="{40FC368E-077A-4DE6-90D4-90D647DB25B8}" type="sibTrans" cxnId="{97274FF2-1DDB-44DC-A439-71EC623D830C}">
      <dgm:prSet/>
      <dgm:spPr/>
      <dgm:t>
        <a:bodyPr/>
        <a:lstStyle/>
        <a:p>
          <a:pPr latinLnBrk="1"/>
          <a:endParaRPr lang="ko-KR" altLang="en-US"/>
        </a:p>
      </dgm:t>
    </dgm:pt>
    <dgm:pt modelId="{3B9953CA-636E-4827-AB9F-892DA6FA8CCF}">
      <dgm:prSet phldrT="[텍스트]"/>
      <dgm:spPr/>
      <dgm:t>
        <a:bodyPr/>
        <a:lstStyle/>
        <a:p>
          <a:pPr latinLnBrk="1"/>
          <a:r>
            <a:rPr lang="ko-KR" altLang="en-US" dirty="0" smtClean="0"/>
            <a:t>층 하나에 방이 </a:t>
          </a:r>
          <a:r>
            <a:rPr lang="en-US" altLang="ko-KR" dirty="0" smtClean="0"/>
            <a:t>8~10</a:t>
          </a:r>
          <a:r>
            <a:rPr lang="ko-KR" altLang="en-US" dirty="0" smtClean="0"/>
            <a:t>개 정도</a:t>
          </a:r>
          <a:endParaRPr lang="ko-KR" altLang="en-US" dirty="0"/>
        </a:p>
      </dgm:t>
    </dgm:pt>
    <dgm:pt modelId="{2BF87504-4F51-4B31-B92A-A881AF803470}" type="parTrans" cxnId="{F9F31779-45E7-46AC-8378-0864BD0D0A8E}">
      <dgm:prSet/>
      <dgm:spPr/>
      <dgm:t>
        <a:bodyPr/>
        <a:lstStyle/>
        <a:p>
          <a:pPr latinLnBrk="1"/>
          <a:endParaRPr lang="ko-KR" altLang="en-US"/>
        </a:p>
      </dgm:t>
    </dgm:pt>
    <dgm:pt modelId="{13FB25C3-67FA-425E-AAC0-EDC41DBC8D89}" type="sibTrans" cxnId="{F9F31779-45E7-46AC-8378-0864BD0D0A8E}">
      <dgm:prSet/>
      <dgm:spPr/>
      <dgm:t>
        <a:bodyPr/>
        <a:lstStyle/>
        <a:p>
          <a:pPr latinLnBrk="1"/>
          <a:endParaRPr lang="ko-KR" altLang="en-US"/>
        </a:p>
      </dgm:t>
    </dgm:pt>
    <dgm:pt modelId="{39DC707E-91DA-4928-B74F-22ECFF4A9C99}">
      <dgm:prSet phldrT="[텍스트]"/>
      <dgm:spPr/>
      <dgm:t>
        <a:bodyPr/>
        <a:lstStyle/>
        <a:p>
          <a:pPr latinLnBrk="1"/>
          <a:r>
            <a:rPr lang="ko-KR" altLang="en-US" dirty="0" smtClean="0"/>
            <a:t>아이템</a:t>
          </a:r>
          <a:endParaRPr lang="ko-KR" altLang="en-US" dirty="0"/>
        </a:p>
      </dgm:t>
    </dgm:pt>
    <dgm:pt modelId="{0529B5C8-CE06-4755-8A8E-5F9F806E2FF7}" type="parTrans" cxnId="{D7F10555-FF0B-482F-95AB-D5DC15495C90}">
      <dgm:prSet/>
      <dgm:spPr/>
      <dgm:t>
        <a:bodyPr/>
        <a:lstStyle/>
        <a:p>
          <a:pPr latinLnBrk="1"/>
          <a:endParaRPr lang="ko-KR" altLang="en-US"/>
        </a:p>
      </dgm:t>
    </dgm:pt>
    <dgm:pt modelId="{AFA315EA-0095-471B-8E0F-7E3C1DCD53E5}" type="sibTrans" cxnId="{D7F10555-FF0B-482F-95AB-D5DC15495C90}">
      <dgm:prSet/>
      <dgm:spPr/>
      <dgm:t>
        <a:bodyPr/>
        <a:lstStyle/>
        <a:p>
          <a:pPr latinLnBrk="1"/>
          <a:endParaRPr lang="ko-KR" altLang="en-US"/>
        </a:p>
      </dgm:t>
    </dgm:pt>
    <dgm:pt modelId="{030236FB-90DD-4A4B-AA12-5A74EEEC6E5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몬스터를</a:t>
          </a:r>
          <a:r>
            <a:rPr lang="ko-KR" altLang="en-US" dirty="0" smtClean="0"/>
            <a:t> 잡으면 </a:t>
          </a:r>
          <a:r>
            <a:rPr lang="ko-KR" altLang="en-US" dirty="0" err="1" smtClean="0"/>
            <a:t>포션과</a:t>
          </a:r>
          <a:r>
            <a:rPr lang="en-US" altLang="ko-KR" dirty="0" smtClean="0"/>
            <a:t> </a:t>
          </a:r>
          <a:r>
            <a:rPr lang="ko-KR" altLang="en-US" dirty="0" err="1" smtClean="0"/>
            <a:t>퀘스트</a:t>
          </a:r>
          <a:r>
            <a:rPr lang="ko-KR" altLang="en-US" dirty="0" smtClean="0"/>
            <a:t> 진행 아이템 </a:t>
          </a:r>
          <a:r>
            <a:rPr lang="ko-KR" altLang="en-US" dirty="0" err="1" smtClean="0"/>
            <a:t>드랍</a:t>
          </a:r>
          <a:endParaRPr lang="ko-KR" altLang="en-US" dirty="0"/>
        </a:p>
      </dgm:t>
    </dgm:pt>
    <dgm:pt modelId="{F61F36C1-2F68-4D93-A9EF-61A04A9EA0EC}" type="parTrans" cxnId="{D58EC28F-1AA2-44FA-801F-A1CDF4ABAB7F}">
      <dgm:prSet/>
      <dgm:spPr/>
      <dgm:t>
        <a:bodyPr/>
        <a:lstStyle/>
        <a:p>
          <a:pPr latinLnBrk="1"/>
          <a:endParaRPr lang="ko-KR" altLang="en-US"/>
        </a:p>
      </dgm:t>
    </dgm:pt>
    <dgm:pt modelId="{95A148EE-ABD4-452B-BDF3-B2D31E072E83}" type="sibTrans" cxnId="{D58EC28F-1AA2-44FA-801F-A1CDF4ABAB7F}">
      <dgm:prSet/>
      <dgm:spPr/>
      <dgm:t>
        <a:bodyPr/>
        <a:lstStyle/>
        <a:p>
          <a:pPr latinLnBrk="1"/>
          <a:endParaRPr lang="ko-KR" altLang="en-US"/>
        </a:p>
      </dgm:t>
    </dgm:pt>
    <dgm:pt modelId="{0DCA35A3-EE17-408B-B35A-AFC3A4A65832}">
      <dgm:prSet phldrT="[텍스트]"/>
      <dgm:spPr/>
      <dgm:t>
        <a:bodyPr/>
        <a:lstStyle/>
        <a:p>
          <a:pPr latinLnBrk="1"/>
          <a:r>
            <a:rPr lang="ko-KR" altLang="en-US" dirty="0" smtClean="0"/>
            <a:t>광물 제련</a:t>
          </a:r>
          <a:endParaRPr lang="ko-KR" altLang="en-US" dirty="0"/>
        </a:p>
      </dgm:t>
    </dgm:pt>
    <dgm:pt modelId="{FD0500FA-23D4-43D3-95A7-5F8F77F06ECF}" type="parTrans" cxnId="{A4134F4F-B20E-470E-BF6E-C51E80D93FD7}">
      <dgm:prSet/>
      <dgm:spPr/>
      <dgm:t>
        <a:bodyPr/>
        <a:lstStyle/>
        <a:p>
          <a:pPr latinLnBrk="1"/>
          <a:endParaRPr lang="ko-KR" altLang="en-US"/>
        </a:p>
      </dgm:t>
    </dgm:pt>
    <dgm:pt modelId="{E40E123F-EA65-4B41-A131-B3AC10E5633C}" type="sibTrans" cxnId="{A4134F4F-B20E-470E-BF6E-C51E80D93FD7}">
      <dgm:prSet/>
      <dgm:spPr/>
      <dgm:t>
        <a:bodyPr/>
        <a:lstStyle/>
        <a:p>
          <a:pPr latinLnBrk="1"/>
          <a:endParaRPr lang="ko-KR" altLang="en-US"/>
        </a:p>
      </dgm:t>
    </dgm:pt>
    <dgm:pt modelId="{D783A98B-89B9-459D-9365-DEEF7FED9E26}">
      <dgm:prSet phldrT="[텍스트]"/>
      <dgm:spPr/>
      <dgm:t>
        <a:bodyPr/>
        <a:lstStyle/>
        <a:p>
          <a:pPr latinLnBrk="1"/>
          <a:r>
            <a:rPr lang="ko-KR" altLang="en-US" dirty="0" smtClean="0"/>
            <a:t>광산에서 얻은 광물들은 대장간에서 제련이 가능하다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4D5B7338-26CE-4DAD-960D-34007F4B129B}" type="parTrans" cxnId="{D20B6DC2-294A-40F3-A887-FFA1D65D2A96}">
      <dgm:prSet/>
      <dgm:spPr/>
      <dgm:t>
        <a:bodyPr/>
        <a:lstStyle/>
        <a:p>
          <a:pPr latinLnBrk="1"/>
          <a:endParaRPr lang="ko-KR" altLang="en-US"/>
        </a:p>
      </dgm:t>
    </dgm:pt>
    <dgm:pt modelId="{D8116CEA-74B9-4812-B905-161CF25CF68E}" type="sibTrans" cxnId="{D20B6DC2-294A-40F3-A887-FFA1D65D2A96}">
      <dgm:prSet/>
      <dgm:spPr/>
      <dgm:t>
        <a:bodyPr/>
        <a:lstStyle/>
        <a:p>
          <a:pPr latinLnBrk="1"/>
          <a:endParaRPr lang="ko-KR" altLang="en-US"/>
        </a:p>
      </dgm:t>
    </dgm:pt>
    <dgm:pt modelId="{1ED5FDA9-91BB-4D81-A18E-0C5A31B3C050}">
      <dgm:prSet phldrT="[텍스트]"/>
      <dgm:spPr/>
      <dgm:t>
        <a:bodyPr/>
        <a:lstStyle/>
        <a:p>
          <a:pPr latinLnBrk="1"/>
          <a:r>
            <a:rPr lang="ko-KR" altLang="en-US" dirty="0" smtClean="0"/>
            <a:t>제련한 광물들을 이용해 이장에게 보상을 받거나 플레이어의 장비를 강화할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A690FED9-D11F-4CFE-8521-F4B97D4D894E}" type="parTrans" cxnId="{9F03C22C-E86E-46E9-80CD-16ED367A4801}">
      <dgm:prSet/>
      <dgm:spPr/>
      <dgm:t>
        <a:bodyPr/>
        <a:lstStyle/>
        <a:p>
          <a:pPr latinLnBrk="1"/>
          <a:endParaRPr lang="ko-KR" altLang="en-US"/>
        </a:p>
      </dgm:t>
    </dgm:pt>
    <dgm:pt modelId="{1C2FF626-3C2F-43F8-BD7E-DD8F9608CCDE}" type="sibTrans" cxnId="{9F03C22C-E86E-46E9-80CD-16ED367A4801}">
      <dgm:prSet/>
      <dgm:spPr/>
      <dgm:t>
        <a:bodyPr/>
        <a:lstStyle/>
        <a:p>
          <a:pPr latinLnBrk="1"/>
          <a:endParaRPr lang="ko-KR" altLang="en-US"/>
        </a:p>
      </dgm:t>
    </dgm:pt>
    <dgm:pt modelId="{374A25BA-1430-403E-B238-8F3FE9AAA501}">
      <dgm:prSet phldrT="[텍스트]"/>
      <dgm:spPr/>
      <dgm:t>
        <a:bodyPr/>
        <a:lstStyle/>
        <a:p>
          <a:pPr latinLnBrk="1"/>
          <a:r>
            <a:rPr lang="ko-KR" altLang="en-US" dirty="0" smtClean="0"/>
            <a:t>방에는 </a:t>
          </a:r>
          <a:r>
            <a:rPr lang="ko-KR" altLang="en-US" dirty="0" err="1" smtClean="0"/>
            <a:t>몬스터들과</a:t>
          </a:r>
          <a:r>
            <a:rPr lang="ko-KR" altLang="en-US" dirty="0" smtClean="0"/>
            <a:t> 광물이 있으며</a:t>
          </a:r>
          <a:r>
            <a:rPr lang="en-US" altLang="ko-KR" dirty="0" smtClean="0"/>
            <a:t>, </a:t>
          </a:r>
          <a:r>
            <a:rPr lang="ko-KR" altLang="en-US" dirty="0" smtClean="0"/>
            <a:t>모든 </a:t>
          </a:r>
          <a:r>
            <a:rPr lang="ko-KR" altLang="en-US" dirty="0" err="1" smtClean="0"/>
            <a:t>몬스터를</a:t>
          </a:r>
          <a:r>
            <a:rPr lang="ko-KR" altLang="en-US" dirty="0" smtClean="0"/>
            <a:t> 처치해야 광물을 캘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DF4298F-EBF8-4874-B22C-86FB876619FF}" type="parTrans" cxnId="{52D7BF49-BCBD-4F3F-AB39-11A4766DDA9B}">
      <dgm:prSet/>
      <dgm:spPr/>
      <dgm:t>
        <a:bodyPr/>
        <a:lstStyle/>
        <a:p>
          <a:pPr latinLnBrk="1"/>
          <a:endParaRPr lang="ko-KR" altLang="en-US"/>
        </a:p>
      </dgm:t>
    </dgm:pt>
    <dgm:pt modelId="{C18BF309-0FE1-4ED0-8A32-E91482EC054A}" type="sibTrans" cxnId="{52D7BF49-BCBD-4F3F-AB39-11A4766DDA9B}">
      <dgm:prSet/>
      <dgm:spPr/>
      <dgm:t>
        <a:bodyPr/>
        <a:lstStyle/>
        <a:p>
          <a:pPr latinLnBrk="1"/>
          <a:endParaRPr lang="ko-KR" altLang="en-US"/>
        </a:p>
      </dgm:t>
    </dgm:pt>
    <dgm:pt modelId="{6D2C0466-AFA7-44B1-900D-F2FBEBB33B8C}">
      <dgm:prSet phldrT="[텍스트]"/>
      <dgm:spPr/>
      <dgm:t>
        <a:bodyPr/>
        <a:lstStyle/>
        <a:p>
          <a:pPr latinLnBrk="1"/>
          <a:r>
            <a:rPr lang="ko-KR" altLang="en-US" dirty="0" smtClean="0"/>
            <a:t>광물을 캐면 </a:t>
          </a:r>
          <a:r>
            <a:rPr lang="ko-KR" altLang="en-US" dirty="0" err="1" smtClean="0"/>
            <a:t>랜덤하게</a:t>
          </a:r>
          <a:r>
            <a:rPr lang="ko-KR" altLang="en-US" dirty="0" smtClean="0"/>
            <a:t> 광물 </a:t>
          </a:r>
          <a:r>
            <a:rPr lang="ko-KR" altLang="en-US" dirty="0" err="1" smtClean="0"/>
            <a:t>드랍</a:t>
          </a:r>
          <a:endParaRPr lang="ko-KR" altLang="en-US" dirty="0"/>
        </a:p>
      </dgm:t>
    </dgm:pt>
    <dgm:pt modelId="{92870F5B-18EC-4766-8319-89DD61605ED4}" type="parTrans" cxnId="{F24BDEC1-E181-4A20-A287-0D461CFEFD46}">
      <dgm:prSet/>
      <dgm:spPr/>
      <dgm:t>
        <a:bodyPr/>
        <a:lstStyle/>
        <a:p>
          <a:pPr latinLnBrk="1"/>
          <a:endParaRPr lang="ko-KR" altLang="en-US"/>
        </a:p>
      </dgm:t>
    </dgm:pt>
    <dgm:pt modelId="{5CBAF46B-AFBD-4EF8-B57D-1B64C3AFECEE}" type="sibTrans" cxnId="{F24BDEC1-E181-4A20-A287-0D461CFEFD46}">
      <dgm:prSet/>
      <dgm:spPr/>
      <dgm:t>
        <a:bodyPr/>
        <a:lstStyle/>
        <a:p>
          <a:pPr latinLnBrk="1"/>
          <a:endParaRPr lang="ko-KR" altLang="en-US"/>
        </a:p>
      </dgm:t>
    </dgm:pt>
    <dgm:pt modelId="{32585FD9-FD53-4225-A4E0-F9736C04CA08}">
      <dgm:prSet phldrT="[텍스트]"/>
      <dgm:spPr/>
      <dgm:t>
        <a:bodyPr/>
        <a:lstStyle/>
        <a:p>
          <a:pPr latinLnBrk="1"/>
          <a:r>
            <a:rPr lang="ko-KR" altLang="en-US" dirty="0" smtClean="0"/>
            <a:t>방을 모두 </a:t>
          </a:r>
          <a:r>
            <a:rPr lang="ko-KR" altLang="en-US" dirty="0" err="1" smtClean="0"/>
            <a:t>클리어하면</a:t>
          </a:r>
          <a:r>
            <a:rPr lang="ko-KR" altLang="en-US" dirty="0" smtClean="0"/>
            <a:t> 마을로 돌아가기와 다음 층으로 내려가기를 선택할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8DBB5845-9FA9-45E7-BEB2-81A7993D9347}" type="parTrans" cxnId="{4E6872B5-CB9C-41D5-8B74-81ACBD40B97F}">
      <dgm:prSet/>
      <dgm:spPr/>
      <dgm:t>
        <a:bodyPr/>
        <a:lstStyle/>
        <a:p>
          <a:pPr latinLnBrk="1"/>
          <a:endParaRPr lang="ko-KR" altLang="en-US"/>
        </a:p>
      </dgm:t>
    </dgm:pt>
    <dgm:pt modelId="{968A0934-1917-451D-A940-33C676A176FB}" type="sibTrans" cxnId="{4E6872B5-CB9C-41D5-8B74-81ACBD40B97F}">
      <dgm:prSet/>
      <dgm:spPr/>
      <dgm:t>
        <a:bodyPr/>
        <a:lstStyle/>
        <a:p>
          <a:pPr latinLnBrk="1"/>
          <a:endParaRPr lang="ko-KR" altLang="en-US"/>
        </a:p>
      </dgm:t>
    </dgm:pt>
    <dgm:pt modelId="{CF7754A7-5E0E-4846-9C2C-E71FFC640F89}">
      <dgm:prSet phldrT="[텍스트]"/>
      <dgm:spPr/>
      <dgm:t>
        <a:bodyPr/>
        <a:lstStyle/>
        <a:p>
          <a:pPr latinLnBrk="1"/>
          <a:r>
            <a:rPr lang="ko-KR" altLang="en-US" dirty="0" smtClean="0"/>
            <a:t>광산 안에서 사망 시</a:t>
          </a:r>
          <a:r>
            <a:rPr lang="en-US" altLang="ko-KR" dirty="0" smtClean="0"/>
            <a:t>, </a:t>
          </a:r>
          <a:r>
            <a:rPr lang="ko-KR" altLang="en-US" dirty="0" smtClean="0"/>
            <a:t>아이템을 모두 잃고 마을로 복귀함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3E69A6A3-F505-4C8B-9F84-A0A1559E9E5D}" type="parTrans" cxnId="{6CC20D8B-B077-48A6-B238-D02C3B48A47E}">
      <dgm:prSet/>
      <dgm:spPr/>
      <dgm:t>
        <a:bodyPr/>
        <a:lstStyle/>
        <a:p>
          <a:pPr latinLnBrk="1"/>
          <a:endParaRPr lang="ko-KR" altLang="en-US"/>
        </a:p>
      </dgm:t>
    </dgm:pt>
    <dgm:pt modelId="{1F10D8E3-CC76-4E6D-9606-4AEC5796D402}" type="sibTrans" cxnId="{6CC20D8B-B077-48A6-B238-D02C3B48A47E}">
      <dgm:prSet/>
      <dgm:spPr/>
      <dgm:t>
        <a:bodyPr/>
        <a:lstStyle/>
        <a:p>
          <a:pPr latinLnBrk="1"/>
          <a:endParaRPr lang="ko-KR" altLang="en-US"/>
        </a:p>
      </dgm:t>
    </dgm:pt>
    <dgm:pt modelId="{B8B6C6AC-803A-4548-A016-7FFF50ED489F}">
      <dgm:prSet phldrT="[텍스트]"/>
      <dgm:spPr/>
      <dgm:t>
        <a:bodyPr/>
        <a:lstStyle/>
        <a:p>
          <a:pPr latinLnBrk="1"/>
          <a:r>
            <a:rPr lang="ko-KR" altLang="en-US" dirty="0" smtClean="0"/>
            <a:t>층이 깊어질수록 희귀한 광물과 아이템이 나온다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406CB0D0-423B-4B95-BAD5-CBE617EDBF5D}" type="parTrans" cxnId="{55AA2F2E-9C2F-46B7-8B19-69774E60C642}">
      <dgm:prSet/>
      <dgm:spPr/>
      <dgm:t>
        <a:bodyPr/>
        <a:lstStyle/>
        <a:p>
          <a:pPr latinLnBrk="1"/>
          <a:endParaRPr lang="ko-KR" altLang="en-US"/>
        </a:p>
      </dgm:t>
    </dgm:pt>
    <dgm:pt modelId="{421BC3AD-CDF7-4D90-B9AB-17199824EF3B}" type="sibTrans" cxnId="{55AA2F2E-9C2F-46B7-8B19-69774E60C642}">
      <dgm:prSet/>
      <dgm:spPr/>
      <dgm:t>
        <a:bodyPr/>
        <a:lstStyle/>
        <a:p>
          <a:pPr latinLnBrk="1"/>
          <a:endParaRPr lang="ko-KR" altLang="en-US"/>
        </a:p>
      </dgm:t>
    </dgm:pt>
    <dgm:pt modelId="{DCE15D3D-0CD3-4596-B93C-27201159513F}">
      <dgm:prSet phldrT="[텍스트]"/>
      <dgm:spPr/>
      <dgm:t>
        <a:bodyPr/>
        <a:lstStyle/>
        <a:p>
          <a:pPr latinLnBrk="1"/>
          <a:r>
            <a:rPr lang="ko-KR" altLang="en-US" dirty="0" smtClean="0"/>
            <a:t>스토리 진행</a:t>
          </a:r>
          <a:endParaRPr lang="ko-KR" altLang="en-US" dirty="0"/>
        </a:p>
      </dgm:t>
    </dgm:pt>
    <dgm:pt modelId="{0D378FB9-9D8C-4D63-BDF2-42E0BBE92495}" type="parTrans" cxnId="{07A41F47-ED0A-4A9E-91A3-CE1545431225}">
      <dgm:prSet/>
      <dgm:spPr/>
      <dgm:t>
        <a:bodyPr/>
        <a:lstStyle/>
        <a:p>
          <a:pPr latinLnBrk="1"/>
          <a:endParaRPr lang="ko-KR" altLang="en-US"/>
        </a:p>
      </dgm:t>
    </dgm:pt>
    <dgm:pt modelId="{5F6F0F1A-C392-4B38-BC3B-5FA43770D0AF}" type="sibTrans" cxnId="{07A41F47-ED0A-4A9E-91A3-CE1545431225}">
      <dgm:prSet/>
      <dgm:spPr/>
      <dgm:t>
        <a:bodyPr/>
        <a:lstStyle/>
        <a:p>
          <a:pPr latinLnBrk="1"/>
          <a:endParaRPr lang="ko-KR" altLang="en-US"/>
        </a:p>
      </dgm:t>
    </dgm:pt>
    <dgm:pt modelId="{DCE9E2D1-C730-4044-A021-0124F11DE1B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몬스터들에게서</a:t>
          </a:r>
          <a:r>
            <a:rPr lang="ko-KR" altLang="en-US" dirty="0" smtClean="0"/>
            <a:t> 얻은 </a:t>
          </a:r>
          <a:r>
            <a:rPr lang="ko-KR" altLang="en-US" dirty="0" err="1" smtClean="0"/>
            <a:t>퀘스트</a:t>
          </a:r>
          <a:r>
            <a:rPr lang="ko-KR" altLang="en-US" dirty="0" smtClean="0"/>
            <a:t> 아이템들을 이용해 스토리 진행이 가능</a:t>
          </a:r>
          <a:endParaRPr lang="ko-KR" altLang="en-US" dirty="0"/>
        </a:p>
      </dgm:t>
    </dgm:pt>
    <dgm:pt modelId="{9FF113A0-F462-437E-BB13-AF6DCA4FC64B}" type="parTrans" cxnId="{AB278D6E-4D47-409A-B971-DB0C878CEE9E}">
      <dgm:prSet/>
      <dgm:spPr/>
      <dgm:t>
        <a:bodyPr/>
        <a:lstStyle/>
        <a:p>
          <a:pPr latinLnBrk="1"/>
          <a:endParaRPr lang="ko-KR" altLang="en-US"/>
        </a:p>
      </dgm:t>
    </dgm:pt>
    <dgm:pt modelId="{483E6448-56EB-48FC-B6A9-4924E7C363FE}" type="sibTrans" cxnId="{AB278D6E-4D47-409A-B971-DB0C878CEE9E}">
      <dgm:prSet/>
      <dgm:spPr/>
      <dgm:t>
        <a:bodyPr/>
        <a:lstStyle/>
        <a:p>
          <a:pPr latinLnBrk="1"/>
          <a:endParaRPr lang="ko-KR" altLang="en-US"/>
        </a:p>
      </dgm:t>
    </dgm:pt>
    <dgm:pt modelId="{54A9A794-9A9D-42D8-9D19-1716CD3D54DD}" type="pres">
      <dgm:prSet presAssocID="{25A94D60-F67C-4E5D-8E73-8278615EB6AD}" presName="Name0" presStyleCnt="0">
        <dgm:presLayoutVars>
          <dgm:dir/>
          <dgm:animLvl val="lvl"/>
          <dgm:resizeHandles val="exact"/>
        </dgm:presLayoutVars>
      </dgm:prSet>
      <dgm:spPr/>
    </dgm:pt>
    <dgm:pt modelId="{B655B394-BD9A-4221-A4D3-1B25ED5D2086}" type="pres">
      <dgm:prSet presAssocID="{50C02CDD-00EC-4676-ABC7-BB0CB0411791}" presName="composite" presStyleCnt="0"/>
      <dgm:spPr/>
    </dgm:pt>
    <dgm:pt modelId="{3E943573-F678-4F16-A893-58175A2C3E42}" type="pres">
      <dgm:prSet presAssocID="{50C02CDD-00EC-4676-ABC7-BB0CB041179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D465C-D689-478F-BAE2-6BAB8787C612}" type="pres">
      <dgm:prSet presAssocID="{50C02CDD-00EC-4676-ABC7-BB0CB041179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383732-CCF0-4024-97FB-1E7FE7EB5A1D}" type="pres">
      <dgm:prSet presAssocID="{A28634CC-7B3D-46C8-9BD0-B9D70F60BE3C}" presName="space" presStyleCnt="0"/>
      <dgm:spPr/>
    </dgm:pt>
    <dgm:pt modelId="{20A4C0E8-B67D-4E2B-B9E9-4BF2A1268B8E}" type="pres">
      <dgm:prSet presAssocID="{39DC707E-91DA-4928-B74F-22ECFF4A9C99}" presName="composite" presStyleCnt="0"/>
      <dgm:spPr/>
    </dgm:pt>
    <dgm:pt modelId="{463D70BA-215F-43BF-A7DD-D7EDFC47B46E}" type="pres">
      <dgm:prSet presAssocID="{39DC707E-91DA-4928-B74F-22ECFF4A9C9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C38A076-640A-4769-8C15-20635E905E3F}" type="pres">
      <dgm:prSet presAssocID="{39DC707E-91DA-4928-B74F-22ECFF4A9C99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A4B740-E0CB-4A5D-8DEE-F4B632B448B2}" type="pres">
      <dgm:prSet presAssocID="{AFA315EA-0095-471B-8E0F-7E3C1DCD53E5}" presName="space" presStyleCnt="0"/>
      <dgm:spPr/>
    </dgm:pt>
    <dgm:pt modelId="{51DB49AF-DE87-4B08-9350-CE58ECEE5656}" type="pres">
      <dgm:prSet presAssocID="{0DCA35A3-EE17-408B-B35A-AFC3A4A65832}" presName="composite" presStyleCnt="0"/>
      <dgm:spPr/>
    </dgm:pt>
    <dgm:pt modelId="{7F85A1FA-7CDC-4D8F-A9CD-8BFA1BB39D55}" type="pres">
      <dgm:prSet presAssocID="{0DCA35A3-EE17-408B-B35A-AFC3A4A6583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33C0CC-0159-493C-A08F-D65F9D09B922}" type="pres">
      <dgm:prSet presAssocID="{0DCA35A3-EE17-408B-B35A-AFC3A4A65832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5FBD14-5683-4DB6-91EE-F38E9893A01C}" type="pres">
      <dgm:prSet presAssocID="{E40E123F-EA65-4B41-A131-B3AC10E5633C}" presName="space" presStyleCnt="0"/>
      <dgm:spPr/>
    </dgm:pt>
    <dgm:pt modelId="{9FA61D4A-0F81-4650-89AF-A843C90D9288}" type="pres">
      <dgm:prSet presAssocID="{DCE15D3D-0CD3-4596-B93C-27201159513F}" presName="composite" presStyleCnt="0"/>
      <dgm:spPr/>
    </dgm:pt>
    <dgm:pt modelId="{ECCA42E1-3D2C-47E5-8025-978F1E36B1CB}" type="pres">
      <dgm:prSet presAssocID="{DCE15D3D-0CD3-4596-B93C-27201159513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55258C-47CB-456B-80CE-B72F4A1B9929}" type="pres">
      <dgm:prSet presAssocID="{DCE15D3D-0CD3-4596-B93C-27201159513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847161-5901-402F-9EAA-FCE5F3B21196}" type="presOf" srcId="{3B9953CA-636E-4827-AB9F-892DA6FA8CCF}" destId="{E89D465C-D689-478F-BAE2-6BAB8787C612}" srcOrd="0" destOrd="1" presId="urn:microsoft.com/office/officeart/2005/8/layout/hList1"/>
    <dgm:cxn modelId="{F24BDEC1-E181-4A20-A287-0D461CFEFD46}" srcId="{39DC707E-91DA-4928-B74F-22ECFF4A9C99}" destId="{6D2C0466-AFA7-44B1-900D-F2FBEBB33B8C}" srcOrd="1" destOrd="0" parTransId="{92870F5B-18EC-4766-8319-89DD61605ED4}" sibTransId="{5CBAF46B-AFBD-4EF8-B57D-1B64C3AFECEE}"/>
    <dgm:cxn modelId="{D7F10555-FF0B-482F-95AB-D5DC15495C90}" srcId="{25A94D60-F67C-4E5D-8E73-8278615EB6AD}" destId="{39DC707E-91DA-4928-B74F-22ECFF4A9C99}" srcOrd="1" destOrd="0" parTransId="{0529B5C8-CE06-4755-8A8E-5F9F806E2FF7}" sibTransId="{AFA315EA-0095-471B-8E0F-7E3C1DCD53E5}"/>
    <dgm:cxn modelId="{9ADBEC07-61A9-47EC-8DEE-560783432DA6}" type="presOf" srcId="{EF3CB605-0505-418F-8819-263D7252A593}" destId="{E89D465C-D689-478F-BAE2-6BAB8787C612}" srcOrd="0" destOrd="0" presId="urn:microsoft.com/office/officeart/2005/8/layout/hList1"/>
    <dgm:cxn modelId="{9F03C22C-E86E-46E9-80CD-16ED367A4801}" srcId="{0DCA35A3-EE17-408B-B35A-AFC3A4A65832}" destId="{1ED5FDA9-91BB-4D81-A18E-0C5A31B3C050}" srcOrd="1" destOrd="0" parTransId="{A690FED9-D11F-4CFE-8521-F4B97D4D894E}" sibTransId="{1C2FF626-3C2F-43F8-BD7E-DD8F9608CCDE}"/>
    <dgm:cxn modelId="{A13E0C38-5B9A-4205-93C2-5996094BEBBD}" type="presOf" srcId="{DCE15D3D-0CD3-4596-B93C-27201159513F}" destId="{ECCA42E1-3D2C-47E5-8025-978F1E36B1CB}" srcOrd="0" destOrd="0" presId="urn:microsoft.com/office/officeart/2005/8/layout/hList1"/>
    <dgm:cxn modelId="{50BF7543-42B4-4422-AA3C-360153982A5B}" type="presOf" srcId="{B8B6C6AC-803A-4548-A016-7FFF50ED489F}" destId="{7C38A076-640A-4769-8C15-20635E905E3F}" srcOrd="0" destOrd="2" presId="urn:microsoft.com/office/officeart/2005/8/layout/hList1"/>
    <dgm:cxn modelId="{97274FF2-1DDB-44DC-A439-71EC623D830C}" srcId="{50C02CDD-00EC-4676-ABC7-BB0CB0411791}" destId="{EF3CB605-0505-418F-8819-263D7252A593}" srcOrd="0" destOrd="0" parTransId="{73BDE06A-E61C-4555-8158-3319FD21853F}" sibTransId="{40FC368E-077A-4DE6-90D4-90D647DB25B8}"/>
    <dgm:cxn modelId="{6CC20D8B-B077-48A6-B238-D02C3B48A47E}" srcId="{50C02CDD-00EC-4676-ABC7-BB0CB0411791}" destId="{CF7754A7-5E0E-4846-9C2C-E71FFC640F89}" srcOrd="4" destOrd="0" parTransId="{3E69A6A3-F505-4C8B-9F84-A0A1559E9E5D}" sibTransId="{1F10D8E3-CC76-4E6D-9606-4AEC5796D402}"/>
    <dgm:cxn modelId="{9B21B2F5-FB05-4349-B16B-49DD2DC66B5D}" type="presOf" srcId="{030236FB-90DD-4A4B-AA12-5A74EEEC6E59}" destId="{7C38A076-640A-4769-8C15-20635E905E3F}" srcOrd="0" destOrd="0" presId="urn:microsoft.com/office/officeart/2005/8/layout/hList1"/>
    <dgm:cxn modelId="{AB278D6E-4D47-409A-B971-DB0C878CEE9E}" srcId="{DCE15D3D-0CD3-4596-B93C-27201159513F}" destId="{DCE9E2D1-C730-4044-A021-0124F11DE1B7}" srcOrd="0" destOrd="0" parTransId="{9FF113A0-F462-437E-BB13-AF6DCA4FC64B}" sibTransId="{483E6448-56EB-48FC-B6A9-4924E7C363FE}"/>
    <dgm:cxn modelId="{F9F31779-45E7-46AC-8378-0864BD0D0A8E}" srcId="{50C02CDD-00EC-4676-ABC7-BB0CB0411791}" destId="{3B9953CA-636E-4827-AB9F-892DA6FA8CCF}" srcOrd="1" destOrd="0" parTransId="{2BF87504-4F51-4B31-B92A-A881AF803470}" sibTransId="{13FB25C3-67FA-425E-AAC0-EDC41DBC8D89}"/>
    <dgm:cxn modelId="{34912B30-57E5-4FB2-8DC5-73E93BCDEE24}" type="presOf" srcId="{39DC707E-91DA-4928-B74F-22ECFF4A9C99}" destId="{463D70BA-215F-43BF-A7DD-D7EDFC47B46E}" srcOrd="0" destOrd="0" presId="urn:microsoft.com/office/officeart/2005/8/layout/hList1"/>
    <dgm:cxn modelId="{49E4DC41-CA4B-42FA-BFE8-5EA076EFA516}" type="presOf" srcId="{0DCA35A3-EE17-408B-B35A-AFC3A4A65832}" destId="{7F85A1FA-7CDC-4D8F-A9CD-8BFA1BB39D55}" srcOrd="0" destOrd="0" presId="urn:microsoft.com/office/officeart/2005/8/layout/hList1"/>
    <dgm:cxn modelId="{07A41F47-ED0A-4A9E-91A3-CE1545431225}" srcId="{25A94D60-F67C-4E5D-8E73-8278615EB6AD}" destId="{DCE15D3D-0CD3-4596-B93C-27201159513F}" srcOrd="3" destOrd="0" parTransId="{0D378FB9-9D8C-4D63-BDF2-42E0BBE92495}" sibTransId="{5F6F0F1A-C392-4B38-BC3B-5FA43770D0AF}"/>
    <dgm:cxn modelId="{D58EC28F-1AA2-44FA-801F-A1CDF4ABAB7F}" srcId="{39DC707E-91DA-4928-B74F-22ECFF4A9C99}" destId="{030236FB-90DD-4A4B-AA12-5A74EEEC6E59}" srcOrd="0" destOrd="0" parTransId="{F61F36C1-2F68-4D93-A9EF-61A04A9EA0EC}" sibTransId="{95A148EE-ABD4-452B-BDF3-B2D31E072E83}"/>
    <dgm:cxn modelId="{C323C98F-7BD5-49F4-AF48-B096F3485857}" type="presOf" srcId="{374A25BA-1430-403E-B238-8F3FE9AAA501}" destId="{E89D465C-D689-478F-BAE2-6BAB8787C612}" srcOrd="0" destOrd="2" presId="urn:microsoft.com/office/officeart/2005/8/layout/hList1"/>
    <dgm:cxn modelId="{DF544E2E-9ACA-477D-8F72-C5D6882C9843}" type="presOf" srcId="{1ED5FDA9-91BB-4D81-A18E-0C5A31B3C050}" destId="{A633C0CC-0159-493C-A08F-D65F9D09B922}" srcOrd="0" destOrd="1" presId="urn:microsoft.com/office/officeart/2005/8/layout/hList1"/>
    <dgm:cxn modelId="{BD27920F-4DE9-4634-8FA6-F9B72B572B78}" type="presOf" srcId="{D783A98B-89B9-459D-9365-DEEF7FED9E26}" destId="{A633C0CC-0159-493C-A08F-D65F9D09B922}" srcOrd="0" destOrd="0" presId="urn:microsoft.com/office/officeart/2005/8/layout/hList1"/>
    <dgm:cxn modelId="{4E6872B5-CB9C-41D5-8B74-81ACBD40B97F}" srcId="{50C02CDD-00EC-4676-ABC7-BB0CB0411791}" destId="{32585FD9-FD53-4225-A4E0-F9736C04CA08}" srcOrd="3" destOrd="0" parTransId="{8DBB5845-9FA9-45E7-BEB2-81A7993D9347}" sibTransId="{968A0934-1917-451D-A940-33C676A176FB}"/>
    <dgm:cxn modelId="{A4134F4F-B20E-470E-BF6E-C51E80D93FD7}" srcId="{25A94D60-F67C-4E5D-8E73-8278615EB6AD}" destId="{0DCA35A3-EE17-408B-B35A-AFC3A4A65832}" srcOrd="2" destOrd="0" parTransId="{FD0500FA-23D4-43D3-95A7-5F8F77F06ECF}" sibTransId="{E40E123F-EA65-4B41-A131-B3AC10E5633C}"/>
    <dgm:cxn modelId="{55AA2F2E-9C2F-46B7-8B19-69774E60C642}" srcId="{39DC707E-91DA-4928-B74F-22ECFF4A9C99}" destId="{B8B6C6AC-803A-4548-A016-7FFF50ED489F}" srcOrd="2" destOrd="0" parTransId="{406CB0D0-423B-4B95-BAD5-CBE617EDBF5D}" sibTransId="{421BC3AD-CDF7-4D90-B9AB-17199824EF3B}"/>
    <dgm:cxn modelId="{DB601C81-AB5F-4A1B-BE3B-3E6827D44E91}" type="presOf" srcId="{25A94D60-F67C-4E5D-8E73-8278615EB6AD}" destId="{54A9A794-9A9D-42D8-9D19-1716CD3D54DD}" srcOrd="0" destOrd="0" presId="urn:microsoft.com/office/officeart/2005/8/layout/hList1"/>
    <dgm:cxn modelId="{D20B6DC2-294A-40F3-A887-FFA1D65D2A96}" srcId="{0DCA35A3-EE17-408B-B35A-AFC3A4A65832}" destId="{D783A98B-89B9-459D-9365-DEEF7FED9E26}" srcOrd="0" destOrd="0" parTransId="{4D5B7338-26CE-4DAD-960D-34007F4B129B}" sibTransId="{D8116CEA-74B9-4812-B905-161CF25CF68E}"/>
    <dgm:cxn modelId="{52D7BF49-BCBD-4F3F-AB39-11A4766DDA9B}" srcId="{50C02CDD-00EC-4676-ABC7-BB0CB0411791}" destId="{374A25BA-1430-403E-B238-8F3FE9AAA501}" srcOrd="2" destOrd="0" parTransId="{9DF4298F-EBF8-4874-B22C-86FB876619FF}" sibTransId="{C18BF309-0FE1-4ED0-8A32-E91482EC054A}"/>
    <dgm:cxn modelId="{0A378AC0-D091-43B2-91A2-0450CFD529D8}" type="presOf" srcId="{6D2C0466-AFA7-44B1-900D-F2FBEBB33B8C}" destId="{7C38A076-640A-4769-8C15-20635E905E3F}" srcOrd="0" destOrd="1" presId="urn:microsoft.com/office/officeart/2005/8/layout/hList1"/>
    <dgm:cxn modelId="{908237F2-7CF3-4803-9DB0-97BE1B452121}" type="presOf" srcId="{CF7754A7-5E0E-4846-9C2C-E71FFC640F89}" destId="{E89D465C-D689-478F-BAE2-6BAB8787C612}" srcOrd="0" destOrd="4" presId="urn:microsoft.com/office/officeart/2005/8/layout/hList1"/>
    <dgm:cxn modelId="{E17D7EFA-A6F7-444C-8EDF-45E98C9977BF}" srcId="{25A94D60-F67C-4E5D-8E73-8278615EB6AD}" destId="{50C02CDD-00EC-4676-ABC7-BB0CB0411791}" srcOrd="0" destOrd="0" parTransId="{670A2029-EC89-4361-B5E5-40F899BD2E7F}" sibTransId="{A28634CC-7B3D-46C8-9BD0-B9D70F60BE3C}"/>
    <dgm:cxn modelId="{3CDAC7E2-C69B-4CDB-8A6B-E6F7522B5953}" type="presOf" srcId="{50C02CDD-00EC-4676-ABC7-BB0CB0411791}" destId="{3E943573-F678-4F16-A893-58175A2C3E42}" srcOrd="0" destOrd="0" presId="urn:microsoft.com/office/officeart/2005/8/layout/hList1"/>
    <dgm:cxn modelId="{30C174EC-FB0F-4C44-B0C9-306C42D48B06}" type="presOf" srcId="{32585FD9-FD53-4225-A4E0-F9736C04CA08}" destId="{E89D465C-D689-478F-BAE2-6BAB8787C612}" srcOrd="0" destOrd="3" presId="urn:microsoft.com/office/officeart/2005/8/layout/hList1"/>
    <dgm:cxn modelId="{7E649B41-A265-4D4E-99B8-59CD55E4DA7E}" type="presOf" srcId="{DCE9E2D1-C730-4044-A021-0124F11DE1B7}" destId="{F255258C-47CB-456B-80CE-B72F4A1B9929}" srcOrd="0" destOrd="0" presId="urn:microsoft.com/office/officeart/2005/8/layout/hList1"/>
    <dgm:cxn modelId="{35FE46E7-166F-41F3-9B67-52C65EAEFF4E}" type="presParOf" srcId="{54A9A794-9A9D-42D8-9D19-1716CD3D54DD}" destId="{B655B394-BD9A-4221-A4D3-1B25ED5D2086}" srcOrd="0" destOrd="0" presId="urn:microsoft.com/office/officeart/2005/8/layout/hList1"/>
    <dgm:cxn modelId="{BC5CE421-FDD8-4ACA-81B1-6F2E1B27AAA2}" type="presParOf" srcId="{B655B394-BD9A-4221-A4D3-1B25ED5D2086}" destId="{3E943573-F678-4F16-A893-58175A2C3E42}" srcOrd="0" destOrd="0" presId="urn:microsoft.com/office/officeart/2005/8/layout/hList1"/>
    <dgm:cxn modelId="{74F71777-FFEB-477D-B23F-9CF1218FE13F}" type="presParOf" srcId="{B655B394-BD9A-4221-A4D3-1B25ED5D2086}" destId="{E89D465C-D689-478F-BAE2-6BAB8787C612}" srcOrd="1" destOrd="0" presId="urn:microsoft.com/office/officeart/2005/8/layout/hList1"/>
    <dgm:cxn modelId="{577AC460-FF3D-42F1-90B5-5AEE9288D407}" type="presParOf" srcId="{54A9A794-9A9D-42D8-9D19-1716CD3D54DD}" destId="{68383732-CCF0-4024-97FB-1E7FE7EB5A1D}" srcOrd="1" destOrd="0" presId="urn:microsoft.com/office/officeart/2005/8/layout/hList1"/>
    <dgm:cxn modelId="{B3167FE0-E574-42F9-8BD5-A20D12B4FA7F}" type="presParOf" srcId="{54A9A794-9A9D-42D8-9D19-1716CD3D54DD}" destId="{20A4C0E8-B67D-4E2B-B9E9-4BF2A1268B8E}" srcOrd="2" destOrd="0" presId="urn:microsoft.com/office/officeart/2005/8/layout/hList1"/>
    <dgm:cxn modelId="{F7A63846-F09C-4410-97F7-5D2D3A5890C2}" type="presParOf" srcId="{20A4C0E8-B67D-4E2B-B9E9-4BF2A1268B8E}" destId="{463D70BA-215F-43BF-A7DD-D7EDFC47B46E}" srcOrd="0" destOrd="0" presId="urn:microsoft.com/office/officeart/2005/8/layout/hList1"/>
    <dgm:cxn modelId="{9F80795F-42F1-414F-A5BB-F24C6EFE8F87}" type="presParOf" srcId="{20A4C0E8-B67D-4E2B-B9E9-4BF2A1268B8E}" destId="{7C38A076-640A-4769-8C15-20635E905E3F}" srcOrd="1" destOrd="0" presId="urn:microsoft.com/office/officeart/2005/8/layout/hList1"/>
    <dgm:cxn modelId="{38B09261-CE6B-4BDC-A3BF-01F94771425A}" type="presParOf" srcId="{54A9A794-9A9D-42D8-9D19-1716CD3D54DD}" destId="{1AA4B740-E0CB-4A5D-8DEE-F4B632B448B2}" srcOrd="3" destOrd="0" presId="urn:microsoft.com/office/officeart/2005/8/layout/hList1"/>
    <dgm:cxn modelId="{18611015-8A67-43FB-9D14-E6452DC279C8}" type="presParOf" srcId="{54A9A794-9A9D-42D8-9D19-1716CD3D54DD}" destId="{51DB49AF-DE87-4B08-9350-CE58ECEE5656}" srcOrd="4" destOrd="0" presId="urn:microsoft.com/office/officeart/2005/8/layout/hList1"/>
    <dgm:cxn modelId="{7C387070-BEB8-4D89-9382-EA91031B0188}" type="presParOf" srcId="{51DB49AF-DE87-4B08-9350-CE58ECEE5656}" destId="{7F85A1FA-7CDC-4D8F-A9CD-8BFA1BB39D55}" srcOrd="0" destOrd="0" presId="urn:microsoft.com/office/officeart/2005/8/layout/hList1"/>
    <dgm:cxn modelId="{901F6585-8E67-46C1-9FF3-F8961C18BAEE}" type="presParOf" srcId="{51DB49AF-DE87-4B08-9350-CE58ECEE5656}" destId="{A633C0CC-0159-493C-A08F-D65F9D09B922}" srcOrd="1" destOrd="0" presId="urn:microsoft.com/office/officeart/2005/8/layout/hList1"/>
    <dgm:cxn modelId="{0B7FCEE2-18C4-4BFC-BE4E-D68CE3F1C590}" type="presParOf" srcId="{54A9A794-9A9D-42D8-9D19-1716CD3D54DD}" destId="{065FBD14-5683-4DB6-91EE-F38E9893A01C}" srcOrd="5" destOrd="0" presId="urn:microsoft.com/office/officeart/2005/8/layout/hList1"/>
    <dgm:cxn modelId="{39A7BD2B-4F8A-4F20-A34C-9B246F910FFB}" type="presParOf" srcId="{54A9A794-9A9D-42D8-9D19-1716CD3D54DD}" destId="{9FA61D4A-0F81-4650-89AF-A843C90D9288}" srcOrd="6" destOrd="0" presId="urn:microsoft.com/office/officeart/2005/8/layout/hList1"/>
    <dgm:cxn modelId="{0CC41BE0-4E39-4DCE-ADBE-7FE52468F096}" type="presParOf" srcId="{9FA61D4A-0F81-4650-89AF-A843C90D9288}" destId="{ECCA42E1-3D2C-47E5-8025-978F1E36B1CB}" srcOrd="0" destOrd="0" presId="urn:microsoft.com/office/officeart/2005/8/layout/hList1"/>
    <dgm:cxn modelId="{D1740002-E231-4FC5-842C-8D9E4EF8596A}" type="presParOf" srcId="{9FA61D4A-0F81-4650-89AF-A843C90D9288}" destId="{F255258C-47CB-456B-80CE-B72F4A1B99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43573-F678-4F16-A893-58175A2C3E42}">
      <dsp:nvSpPr>
        <dsp:cNvPr id="0" name=""/>
        <dsp:cNvSpPr/>
      </dsp:nvSpPr>
      <dsp:spPr>
        <a:xfrm>
          <a:off x="4158" y="150646"/>
          <a:ext cx="2500355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광산</a:t>
          </a:r>
          <a:endParaRPr lang="ko-KR" altLang="en-US" sz="1600" kern="1200" dirty="0"/>
        </a:p>
      </dsp:txBody>
      <dsp:txXfrm>
        <a:off x="4158" y="150646"/>
        <a:ext cx="2500355" cy="460800"/>
      </dsp:txXfrm>
    </dsp:sp>
    <dsp:sp modelId="{E89D465C-D689-478F-BAE2-6BAB8787C612}">
      <dsp:nvSpPr>
        <dsp:cNvPr id="0" name=""/>
        <dsp:cNvSpPr/>
      </dsp:nvSpPr>
      <dsp:spPr>
        <a:xfrm>
          <a:off x="4158" y="611446"/>
          <a:ext cx="2500355" cy="49190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총 층수는 </a:t>
          </a:r>
          <a:r>
            <a:rPr lang="en-US" altLang="ko-KR" sz="1600" kern="1200" dirty="0" smtClean="0"/>
            <a:t>100</a:t>
          </a:r>
          <a:r>
            <a:rPr lang="ko-KR" altLang="en-US" sz="1600" kern="1200" dirty="0" smtClean="0"/>
            <a:t>층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층 하나에 방이 </a:t>
          </a:r>
          <a:r>
            <a:rPr lang="en-US" altLang="ko-KR" sz="1600" kern="1200" dirty="0" smtClean="0"/>
            <a:t>8~10</a:t>
          </a:r>
          <a:r>
            <a:rPr lang="ko-KR" altLang="en-US" sz="1600" kern="1200" dirty="0" smtClean="0"/>
            <a:t>개 정도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방에는 </a:t>
          </a:r>
          <a:r>
            <a:rPr lang="ko-KR" altLang="en-US" sz="1600" kern="1200" dirty="0" err="1" smtClean="0"/>
            <a:t>몬스터들과</a:t>
          </a:r>
          <a:r>
            <a:rPr lang="ko-KR" altLang="en-US" sz="1600" kern="1200" dirty="0" smtClean="0"/>
            <a:t> 광물이 있으며</a:t>
          </a:r>
          <a:r>
            <a:rPr lang="en-US" altLang="ko-KR" sz="1600" kern="1200" dirty="0" smtClean="0"/>
            <a:t>, </a:t>
          </a:r>
          <a:r>
            <a:rPr lang="ko-KR" altLang="en-US" sz="1600" kern="1200" dirty="0" smtClean="0"/>
            <a:t>모든 </a:t>
          </a:r>
          <a:r>
            <a:rPr lang="ko-KR" altLang="en-US" sz="1600" kern="1200" dirty="0" err="1" smtClean="0"/>
            <a:t>몬스터를</a:t>
          </a:r>
          <a:r>
            <a:rPr lang="ko-KR" altLang="en-US" sz="1600" kern="1200" dirty="0" smtClean="0"/>
            <a:t> 처치해야 광물을 캘 수 있다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방을 모두 </a:t>
          </a:r>
          <a:r>
            <a:rPr lang="ko-KR" altLang="en-US" sz="1600" kern="1200" dirty="0" err="1" smtClean="0"/>
            <a:t>클리어하면</a:t>
          </a:r>
          <a:r>
            <a:rPr lang="ko-KR" altLang="en-US" sz="1600" kern="1200" dirty="0" smtClean="0"/>
            <a:t> 마을로 돌아가기와 다음 층으로 내려가기를 선택할 수 있다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광산 안에서 사망 시</a:t>
          </a:r>
          <a:r>
            <a:rPr lang="en-US" altLang="ko-KR" sz="1600" kern="1200" dirty="0" smtClean="0"/>
            <a:t>, </a:t>
          </a:r>
          <a:r>
            <a:rPr lang="ko-KR" altLang="en-US" sz="1600" kern="1200" dirty="0" smtClean="0"/>
            <a:t>아이템을 모두 잃고 마을로 복귀함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</dsp:txBody>
      <dsp:txXfrm>
        <a:off x="4158" y="611446"/>
        <a:ext cx="2500355" cy="4919040"/>
      </dsp:txXfrm>
    </dsp:sp>
    <dsp:sp modelId="{463D70BA-215F-43BF-A7DD-D7EDFC47B46E}">
      <dsp:nvSpPr>
        <dsp:cNvPr id="0" name=""/>
        <dsp:cNvSpPr/>
      </dsp:nvSpPr>
      <dsp:spPr>
        <a:xfrm>
          <a:off x="2854563" y="150646"/>
          <a:ext cx="2500355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아이템</a:t>
          </a:r>
          <a:endParaRPr lang="ko-KR" altLang="en-US" sz="1600" kern="1200" dirty="0"/>
        </a:p>
      </dsp:txBody>
      <dsp:txXfrm>
        <a:off x="2854563" y="150646"/>
        <a:ext cx="2500355" cy="460800"/>
      </dsp:txXfrm>
    </dsp:sp>
    <dsp:sp modelId="{7C38A076-640A-4769-8C15-20635E905E3F}">
      <dsp:nvSpPr>
        <dsp:cNvPr id="0" name=""/>
        <dsp:cNvSpPr/>
      </dsp:nvSpPr>
      <dsp:spPr>
        <a:xfrm>
          <a:off x="2854563" y="611446"/>
          <a:ext cx="2500355" cy="49190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err="1" smtClean="0"/>
            <a:t>몬스터를</a:t>
          </a:r>
          <a:r>
            <a:rPr lang="ko-KR" altLang="en-US" sz="1600" kern="1200" dirty="0" smtClean="0"/>
            <a:t> 잡으면 </a:t>
          </a:r>
          <a:r>
            <a:rPr lang="ko-KR" altLang="en-US" sz="1600" kern="1200" dirty="0" err="1" smtClean="0"/>
            <a:t>포션과</a:t>
          </a:r>
          <a:r>
            <a:rPr lang="en-US" altLang="ko-KR" sz="1600" kern="1200" dirty="0" smtClean="0"/>
            <a:t> </a:t>
          </a:r>
          <a:r>
            <a:rPr lang="ko-KR" altLang="en-US" sz="1600" kern="1200" dirty="0" err="1" smtClean="0"/>
            <a:t>퀘스트</a:t>
          </a:r>
          <a:r>
            <a:rPr lang="ko-KR" altLang="en-US" sz="1600" kern="1200" dirty="0" smtClean="0"/>
            <a:t> 진행 아이템 </a:t>
          </a:r>
          <a:r>
            <a:rPr lang="ko-KR" altLang="en-US" sz="1600" kern="1200" dirty="0" err="1" smtClean="0"/>
            <a:t>드랍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광물을 캐면 </a:t>
          </a:r>
          <a:r>
            <a:rPr lang="ko-KR" altLang="en-US" sz="1600" kern="1200" dirty="0" err="1" smtClean="0"/>
            <a:t>랜덤하게</a:t>
          </a:r>
          <a:r>
            <a:rPr lang="ko-KR" altLang="en-US" sz="1600" kern="1200" dirty="0" smtClean="0"/>
            <a:t> 광물 </a:t>
          </a:r>
          <a:r>
            <a:rPr lang="ko-KR" altLang="en-US" sz="1600" kern="1200" dirty="0" err="1" smtClean="0"/>
            <a:t>드랍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층이 깊어질수록 희귀한 광물과 아이템이 나온다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</dsp:txBody>
      <dsp:txXfrm>
        <a:off x="2854563" y="611446"/>
        <a:ext cx="2500355" cy="4919040"/>
      </dsp:txXfrm>
    </dsp:sp>
    <dsp:sp modelId="{7F85A1FA-7CDC-4D8F-A9CD-8BFA1BB39D55}">
      <dsp:nvSpPr>
        <dsp:cNvPr id="0" name=""/>
        <dsp:cNvSpPr/>
      </dsp:nvSpPr>
      <dsp:spPr>
        <a:xfrm>
          <a:off x="5704968" y="150646"/>
          <a:ext cx="2500355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광물 제련</a:t>
          </a:r>
          <a:endParaRPr lang="ko-KR" altLang="en-US" sz="1600" kern="1200" dirty="0"/>
        </a:p>
      </dsp:txBody>
      <dsp:txXfrm>
        <a:off x="5704968" y="150646"/>
        <a:ext cx="2500355" cy="460800"/>
      </dsp:txXfrm>
    </dsp:sp>
    <dsp:sp modelId="{A633C0CC-0159-493C-A08F-D65F9D09B922}">
      <dsp:nvSpPr>
        <dsp:cNvPr id="0" name=""/>
        <dsp:cNvSpPr/>
      </dsp:nvSpPr>
      <dsp:spPr>
        <a:xfrm>
          <a:off x="5704968" y="611446"/>
          <a:ext cx="2500355" cy="49190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광산에서 얻은 광물들은 대장간에서 제련이 가능하다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제련한 광물들을 이용해 이장에게 보상을 받거나 플레이어의 장비를 강화할 수 있다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</dsp:txBody>
      <dsp:txXfrm>
        <a:off x="5704968" y="611446"/>
        <a:ext cx="2500355" cy="4919040"/>
      </dsp:txXfrm>
    </dsp:sp>
    <dsp:sp modelId="{ECCA42E1-3D2C-47E5-8025-978F1E36B1CB}">
      <dsp:nvSpPr>
        <dsp:cNvPr id="0" name=""/>
        <dsp:cNvSpPr/>
      </dsp:nvSpPr>
      <dsp:spPr>
        <a:xfrm>
          <a:off x="8555373" y="150646"/>
          <a:ext cx="2500355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스토리 진행</a:t>
          </a:r>
          <a:endParaRPr lang="ko-KR" altLang="en-US" sz="1600" kern="1200" dirty="0"/>
        </a:p>
      </dsp:txBody>
      <dsp:txXfrm>
        <a:off x="8555373" y="150646"/>
        <a:ext cx="2500355" cy="460800"/>
      </dsp:txXfrm>
    </dsp:sp>
    <dsp:sp modelId="{F255258C-47CB-456B-80CE-B72F4A1B9929}">
      <dsp:nvSpPr>
        <dsp:cNvPr id="0" name=""/>
        <dsp:cNvSpPr/>
      </dsp:nvSpPr>
      <dsp:spPr>
        <a:xfrm>
          <a:off x="8555373" y="611446"/>
          <a:ext cx="2500355" cy="49190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err="1" smtClean="0"/>
            <a:t>몬스터들에게서</a:t>
          </a:r>
          <a:r>
            <a:rPr lang="ko-KR" altLang="en-US" sz="1600" kern="1200" dirty="0" smtClean="0"/>
            <a:t> 얻은 </a:t>
          </a:r>
          <a:r>
            <a:rPr lang="ko-KR" altLang="en-US" sz="1600" kern="1200" dirty="0" err="1" smtClean="0"/>
            <a:t>퀘스트</a:t>
          </a:r>
          <a:r>
            <a:rPr lang="ko-KR" altLang="en-US" sz="1600" kern="1200" dirty="0" smtClean="0"/>
            <a:t> 아이템들을 이용해 스토리 진행이 가능</a:t>
          </a:r>
          <a:endParaRPr lang="ko-KR" altLang="en-US" sz="1600" kern="1200" dirty="0"/>
        </a:p>
      </dsp:txBody>
      <dsp:txXfrm>
        <a:off x="8555373" y="611446"/>
        <a:ext cx="2500355" cy="491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8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2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7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8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5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F510-8112-407E-8B94-9FF16D13743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D242-3567-458E-BB28-16131D788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4834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Arial Narrow" panose="020B0606020202030204" pitchFamily="34" charset="0"/>
                <a:ea typeface="Microsoft JhengHei" panose="020B0604030504040204" pitchFamily="34" charset="-120"/>
              </a:rPr>
              <a:t>SAVIOR OF MINE</a:t>
            </a:r>
            <a:endParaRPr lang="ko-KR" altLang="en-US" sz="3600" b="1" dirty="0"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656" y="1495194"/>
            <a:ext cx="11364686" cy="1175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656" y="3171371"/>
            <a:ext cx="11364686" cy="1175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3656" y="4847548"/>
            <a:ext cx="11364686" cy="1175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6456" y="1729079"/>
            <a:ext cx="973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어느 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평화롭던 광산에 </a:t>
            </a:r>
            <a:r>
              <a:rPr lang="ko-KR" altLang="en-US" sz="2000" dirty="0" err="1" smtClean="0"/>
              <a:t>몬스터들이</a:t>
            </a:r>
            <a:r>
              <a:rPr lang="ko-KR" altLang="en-US" sz="2000" dirty="0" smtClean="0"/>
              <a:t> 나타나 여러 광부들이 목숨을 잃게 된다</a:t>
            </a:r>
            <a:r>
              <a:rPr lang="en-US" altLang="ko-KR" sz="2000" dirty="0" smtClean="0"/>
              <a:t>.</a:t>
            </a:r>
          </a:p>
          <a:p>
            <a:pPr algn="ctr"/>
            <a:r>
              <a:rPr lang="ko-KR" altLang="en-US" sz="2000" dirty="0" smtClean="0"/>
              <a:t>결국 광산은 폐쇄되고 만다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82056" y="3405256"/>
            <a:ext cx="902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광산 마을 주민들은 하나 둘씩 마을을 떠나기 시작한다</a:t>
            </a:r>
            <a:r>
              <a:rPr lang="en-US" altLang="ko-KR" sz="2000" dirty="0" smtClean="0"/>
              <a:t>.</a:t>
            </a:r>
          </a:p>
          <a:p>
            <a:pPr algn="ctr"/>
            <a:r>
              <a:rPr lang="ko-KR" altLang="en-US" sz="2000" dirty="0" smtClean="0"/>
              <a:t>마을 이장은 광산을 복구하고 싶은 마음에 용병인 플레이어를 고용한다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95828" y="5081433"/>
            <a:ext cx="10000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주인공은 </a:t>
            </a:r>
            <a:r>
              <a:rPr lang="ko-KR" altLang="en-US" sz="2000" dirty="0" err="1" smtClean="0"/>
              <a:t>몬스터들이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드글드글한</a:t>
            </a:r>
            <a:r>
              <a:rPr lang="ko-KR" altLang="en-US" sz="2000" dirty="0" smtClean="0"/>
              <a:t> 광산 안으로 들어가 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몬스터들을</a:t>
            </a:r>
            <a:r>
              <a:rPr lang="ko-KR" altLang="en-US" sz="2000" dirty="0" smtClean="0"/>
              <a:t> 처리하고 광물들을 캐오는 임무를 맡게 된다</a:t>
            </a:r>
            <a:r>
              <a:rPr lang="en-US" altLang="ko-KR" sz="2000" dirty="0" smtClean="0"/>
              <a:t>.</a:t>
            </a:r>
          </a:p>
        </p:txBody>
      </p: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6095999" y="2670851"/>
            <a:ext cx="0" cy="50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6095999" y="4347028"/>
            <a:ext cx="0" cy="50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430611871"/>
              </p:ext>
            </p:extLst>
          </p:nvPr>
        </p:nvGraphicFramePr>
        <p:xfrm>
          <a:off x="566056" y="661609"/>
          <a:ext cx="11059887" cy="568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9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152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Microsoft JhengHei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Jeongyeon Ha</dc:creator>
  <cp:lastModifiedBy>Jeongyeon Ha</cp:lastModifiedBy>
  <cp:revision>4</cp:revision>
  <dcterms:created xsi:type="dcterms:W3CDTF">2017-09-13T01:29:47Z</dcterms:created>
  <dcterms:modified xsi:type="dcterms:W3CDTF">2017-09-13T02:05:15Z</dcterms:modified>
</cp:coreProperties>
</file>