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6177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77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475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도입할 시스템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AAB090E-B009-4215-B746-8FB5DCFA44E3}"/>
              </a:ext>
            </a:extLst>
          </p:cNvPr>
          <p:cNvCxnSpPr>
            <a:cxnSpLocks/>
          </p:cNvCxnSpPr>
          <p:nvPr/>
        </p:nvCxnSpPr>
        <p:spPr>
          <a:xfrm flipH="1">
            <a:off x="2088902" y="1174340"/>
            <a:ext cx="4288982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AB3D1D-BC2B-4245-97B2-A8D92E0D974F}"/>
              </a:ext>
            </a:extLst>
          </p:cNvPr>
          <p:cNvGrpSpPr/>
          <p:nvPr/>
        </p:nvGrpSpPr>
        <p:grpSpPr>
          <a:xfrm>
            <a:off x="2665004" y="1168258"/>
            <a:ext cx="4134874" cy="45719"/>
            <a:chOff x="1864135" y="725053"/>
            <a:chExt cx="3785299" cy="4618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DFC1D19-0C89-4621-8D34-1DF223A75DE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F05433-D178-46CD-813E-501704E043D8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EE8F20B-D8A4-4B65-AE0F-B3394D50DF2B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885681B-9F68-46FF-99F7-E24BBDB6C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4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475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설정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8FB1BAF-2710-4776-8981-62ECE8962D28}"/>
              </a:ext>
            </a:extLst>
          </p:cNvPr>
          <p:cNvGrpSpPr/>
          <p:nvPr/>
        </p:nvGrpSpPr>
        <p:grpSpPr>
          <a:xfrm>
            <a:off x="3604572" y="1168258"/>
            <a:ext cx="4134874" cy="45719"/>
            <a:chOff x="1864135" y="725053"/>
            <a:chExt cx="3785299" cy="4618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9EDAA50-0F96-44BF-981E-9A1999045FB8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3B94332-A557-4AF5-8050-7A8BDA170221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F31C83-0612-46F8-950B-ADF69059ED48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573714A-094E-4403-8C73-5AA165658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335CD61-E427-47E9-AD7D-CA1B7FA56163}"/>
              </a:ext>
            </a:extLst>
          </p:cNvPr>
          <p:cNvCxnSpPr>
            <a:cxnSpLocks/>
          </p:cNvCxnSpPr>
          <p:nvPr/>
        </p:nvCxnSpPr>
        <p:spPr>
          <a:xfrm flipH="1">
            <a:off x="2088902" y="1187040"/>
            <a:ext cx="504174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91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475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D46135-B5C0-4432-A531-F1E6CD2D1ECF}"/>
              </a:ext>
            </a:extLst>
          </p:cNvPr>
          <p:cNvGrpSpPr/>
          <p:nvPr/>
        </p:nvGrpSpPr>
        <p:grpSpPr>
          <a:xfrm>
            <a:off x="4552529" y="1168258"/>
            <a:ext cx="4134874" cy="45719"/>
            <a:chOff x="1864135" y="725053"/>
            <a:chExt cx="3785299" cy="46182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C66F7E7-D1F9-4ED7-8DBD-60AD221C5130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E574B8-F120-48ED-9869-CDF1D441786C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9CFB855-7AFE-4290-B870-D1FC6931B836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8903" y="1187040"/>
            <a:ext cx="6056807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0" y="0"/>
            <a:ext cx="2392218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340135" y="367934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052FDF8-4776-4EEF-9817-C3DF57F9F491}"/>
              </a:ext>
            </a:extLst>
          </p:cNvPr>
          <p:cNvCxnSpPr/>
          <p:nvPr/>
        </p:nvCxnSpPr>
        <p:spPr>
          <a:xfrm>
            <a:off x="3075709" y="1736436"/>
            <a:ext cx="7389091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EDF3B351-E40A-4510-B987-2A5EF6ABE054}"/>
              </a:ext>
            </a:extLst>
          </p:cNvPr>
          <p:cNvSpPr/>
          <p:nvPr/>
        </p:nvSpPr>
        <p:spPr>
          <a:xfrm>
            <a:off x="2955636" y="1722581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FEA987-DC77-4AC0-8353-18447C30E665}"/>
              </a:ext>
            </a:extLst>
          </p:cNvPr>
          <p:cNvSpPr/>
          <p:nvPr/>
        </p:nvSpPr>
        <p:spPr>
          <a:xfrm>
            <a:off x="2835563" y="1722581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D9E533-5A8C-4E30-8155-E1C7187E2731}"/>
              </a:ext>
            </a:extLst>
          </p:cNvPr>
          <p:cNvSpPr/>
          <p:nvPr/>
        </p:nvSpPr>
        <p:spPr>
          <a:xfrm>
            <a:off x="2715490" y="1722581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704644" y="721877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2704643" y="1973404"/>
            <a:ext cx="321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도입할 시스템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설정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향후 계획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15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11940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F7864-C956-46B7-B79D-3F2418CED079}"/>
              </a:ext>
            </a:extLst>
          </p:cNvPr>
          <p:cNvSpPr txBox="1"/>
          <p:nvPr/>
        </p:nvSpPr>
        <p:spPr>
          <a:xfrm>
            <a:off x="1927581" y="1720840"/>
            <a:ext cx="69851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</a:t>
            </a:r>
            <a:r>
              <a:rPr lang="ko-KR" altLang="en-US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여러명의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플레이어가 </a:t>
            </a:r>
            <a:r>
              <a:rPr lang="ko-KR" altLang="en-US" sz="24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잡는것이었다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그 보스를 플레이어가 조종하게 하면 어떨까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보스를 조종함으로써 생기는 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AI</a:t>
            </a:r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적 단순함을 타파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조종하는 막강한 보스에게서 대항하여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팀플레이로 보스를 무찌르는 서바이벌 액션 게임</a:t>
            </a:r>
            <a:endParaRPr lang="en-US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40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CB498C-FE14-4C3C-A3DD-DECA73C32D56}"/>
              </a:ext>
            </a:extLst>
          </p:cNvPr>
          <p:cNvSpPr/>
          <p:nvPr/>
        </p:nvSpPr>
        <p:spPr>
          <a:xfrm>
            <a:off x="1798070" y="1740843"/>
            <a:ext cx="9871015" cy="452583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34E91D4-E029-42F8-8716-D29A1561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734" y="2070570"/>
            <a:ext cx="4292914" cy="36257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573DA8-9C39-4BFF-A715-15F0F7699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89" y="2070570"/>
            <a:ext cx="3048000" cy="2133600"/>
          </a:xfrm>
          <a:prstGeom prst="rect">
            <a:avLst/>
          </a:prstGeom>
        </p:spPr>
      </p:pic>
      <p:sp>
        <p:nvSpPr>
          <p:cNvPr id="16" name="십자형 15">
            <a:extLst>
              <a:ext uri="{FF2B5EF4-FFF2-40B4-BE49-F238E27FC236}">
                <a16:creationId xmlns:a16="http://schemas.microsoft.com/office/drawing/2014/main" id="{677F9093-D52E-4D7F-BC73-2E645D66C6FA}"/>
              </a:ext>
            </a:extLst>
          </p:cNvPr>
          <p:cNvSpPr/>
          <p:nvPr/>
        </p:nvSpPr>
        <p:spPr>
          <a:xfrm>
            <a:off x="7042620" y="3049386"/>
            <a:ext cx="443346" cy="443346"/>
          </a:xfrm>
          <a:prstGeom prst="plus">
            <a:avLst>
              <a:gd name="adj" fmla="val 3824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BFFFC-7FBB-4F1A-A187-33CFF593828F}"/>
              </a:ext>
            </a:extLst>
          </p:cNvPr>
          <p:cNvSpPr txBox="1"/>
          <p:nvPr/>
        </p:nvSpPr>
        <p:spPr>
          <a:xfrm>
            <a:off x="7964612" y="5050011"/>
            <a:ext cx="277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큰 틀은 </a:t>
            </a:r>
            <a:r>
              <a:rPr lang="ko-KR" altLang="en-US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깡통차기에 약간의 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격투게임 요소를 도입</a:t>
            </a:r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A2C7E92-F2AA-454D-8132-13E1632E1415}"/>
              </a:ext>
            </a:extLst>
          </p:cNvPr>
          <p:cNvSpPr/>
          <p:nvPr/>
        </p:nvSpPr>
        <p:spPr>
          <a:xfrm>
            <a:off x="2194841" y="1861771"/>
            <a:ext cx="3963672" cy="4674474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8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8863" y="1168399"/>
            <a:ext cx="4134874" cy="45719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9BC8C58-F378-4002-9C44-BFF47A4F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86" y="2011440"/>
            <a:ext cx="2236382" cy="276450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7295188" y="1861771"/>
            <a:ext cx="3963672" cy="4674474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858B9C-6C94-4484-AC52-D7C6D304F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47" y="2011440"/>
            <a:ext cx="2508226" cy="2535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7669896" y="4547316"/>
            <a:ext cx="321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보스 플레이어</a:t>
            </a:r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모든 일반 플레이어를 처치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0BDF3-A985-48A0-B636-12A4EB5A8FE0}"/>
              </a:ext>
            </a:extLst>
          </p:cNvPr>
          <p:cNvSpPr txBox="1"/>
          <p:nvPr/>
        </p:nvSpPr>
        <p:spPr>
          <a:xfrm>
            <a:off x="2725111" y="4547316"/>
            <a:ext cx="3214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플레이어</a:t>
            </a:r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보스의 체력을 깎는 장치를 가동시키면서 보스의 체력을 깎아서 처치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0E49CF-41E9-4F24-99A4-0FCEF41D93FC}"/>
              </a:ext>
            </a:extLst>
          </p:cNvPr>
          <p:cNvSpPr txBox="1"/>
          <p:nvPr/>
        </p:nvSpPr>
        <p:spPr>
          <a:xfrm>
            <a:off x="2048861" y="1214872"/>
            <a:ext cx="321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승리조건</a:t>
            </a:r>
            <a:endParaRPr 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72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8863" y="1168399"/>
            <a:ext cx="4134874" cy="45719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4401373" y="1808240"/>
            <a:ext cx="321425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플레이어</a:t>
            </a:r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인칭 시점으로 게임 진행</a:t>
            </a:r>
            <a:endParaRPr lang="en-US" altLang="ko-KR" sz="16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스태미너를</a:t>
            </a:r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이용한 </a:t>
            </a:r>
            <a:r>
              <a:rPr lang="ko-KR" altLang="en-US" sz="1600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대쉬가</a:t>
            </a:r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  존재하며 캐릭터별 속도가 모두 다르다</a:t>
            </a:r>
            <a:endParaRPr lang="en-US" altLang="ko-KR" sz="16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상단</a:t>
            </a:r>
            <a:r>
              <a:rPr lang="en-US" altLang="ko-KR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하단 </a:t>
            </a:r>
            <a:r>
              <a:rPr lang="ko-KR" altLang="en-US" sz="1600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반격</a:t>
            </a:r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r>
              <a:rPr lang="en-US" altLang="ko-KR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반격 후 딜레이가 있다</a:t>
            </a:r>
            <a:endParaRPr lang="en-US" altLang="ko-KR" sz="16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2BCF8FA-6A21-43CD-9F23-9281319AA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68" y="1808240"/>
            <a:ext cx="2236382" cy="27645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DA8550B-D993-484D-BCFA-784EBBB73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64" y="4621273"/>
            <a:ext cx="2478878" cy="1866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31B1684-AD65-468C-9E03-B98199A902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7" y="4621272"/>
            <a:ext cx="2478878" cy="1866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FB172C-4461-404F-AC9F-7A65795CC415}"/>
              </a:ext>
            </a:extLst>
          </p:cNvPr>
          <p:cNvSpPr txBox="1"/>
          <p:nvPr/>
        </p:nvSpPr>
        <p:spPr>
          <a:xfrm>
            <a:off x="7315512" y="3816870"/>
            <a:ext cx="37161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반격이 성공한 후에는</a:t>
            </a:r>
            <a:endParaRPr lang="en-US" altLang="ko-KR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공격이 가능</a:t>
            </a:r>
            <a:r>
              <a:rPr lang="en-US" altLang="ko-KR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반격이 실패할 시 반대로 큰 데미지</a:t>
            </a:r>
            <a:endParaRPr lang="en-US" sz="2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29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EF6C6A-7E7C-45F2-8958-4B7CABAD0C65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69D93A3-2D57-4A19-B3DE-CFF4B33E7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68" y="1808240"/>
            <a:ext cx="2236382" cy="276450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8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8863" y="1168399"/>
            <a:ext cx="4134874" cy="45719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FCAA6D2-B61D-4B24-BACB-8DD0B231A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16" y="3190493"/>
            <a:ext cx="1838462" cy="1381719"/>
          </a:xfrm>
          <a:prstGeom prst="rect">
            <a:avLst/>
          </a:prstGeom>
          <a:ln w="381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B204A3-EA85-423D-BA9F-6AFC23E5DEC7}"/>
              </a:ext>
            </a:extLst>
          </p:cNvPr>
          <p:cNvSpPr txBox="1"/>
          <p:nvPr/>
        </p:nvSpPr>
        <p:spPr>
          <a:xfrm>
            <a:off x="4401373" y="1808241"/>
            <a:ext cx="475101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플레이어</a:t>
            </a:r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 마다 보스에게 큰 데미지 가능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 공격 요인</a:t>
            </a:r>
            <a:endParaRPr lang="en-US" altLang="ko-KR" i="1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ctr"/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CD5153B-8274-4A9A-8EFF-62B34E2D22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216" y="4861203"/>
            <a:ext cx="1968527" cy="1476396"/>
          </a:xfrm>
          <a:prstGeom prst="rect">
            <a:avLst/>
          </a:prstGeom>
          <a:ln w="381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572415-6432-4B0D-A33A-0A203F452EF2}"/>
              </a:ext>
            </a:extLst>
          </p:cNvPr>
          <p:cNvSpPr txBox="1"/>
          <p:nvPr/>
        </p:nvSpPr>
        <p:spPr>
          <a:xfrm>
            <a:off x="4426650" y="4823830"/>
            <a:ext cx="41224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보스에게 당할 시 인형으로 변해 감옥에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갇히게 된다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 플레이어가 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algn="r"/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</a:t>
            </a:r>
            <a:r>
              <a:rPr lang="en-US" altLang="ko-KR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번 까지 살려줄 수 있다</a:t>
            </a:r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4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8863" y="1168399"/>
            <a:ext cx="4134874" cy="45719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4551385" y="1810828"/>
            <a:ext cx="321425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보스 플레이어</a:t>
            </a:r>
            <a:endParaRPr lang="en-US" altLang="ko-KR" i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시점으로 게임 진행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상단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하단 </a:t>
            </a:r>
            <a:r>
              <a:rPr lang="ko-KR" altLang="en-US" sz="1600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공격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 존재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상대방 공격 </a:t>
            </a:r>
            <a:r>
              <a:rPr lang="ko-KR" altLang="en-US" sz="1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성공시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멀리 </a:t>
            </a:r>
            <a:r>
              <a:rPr lang="ko-KR" altLang="en-US" sz="1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날아감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톱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칼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도끼등</a:t>
            </a:r>
            <a:r>
              <a:rPr lang="ko-KR" altLang="en-US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다양한 아이템</a:t>
            </a:r>
            <a:r>
              <a:rPr lang="en-US" altLang="ko-KR" sz="16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104" y="1635497"/>
            <a:ext cx="2508226" cy="25358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F3F468-3466-47BB-A689-8C3970F61D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" b="26847"/>
          <a:stretch/>
        </p:blipFill>
        <p:spPr>
          <a:xfrm>
            <a:off x="4669678" y="4628355"/>
            <a:ext cx="2852644" cy="17764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B1731A-4713-4CBF-BC1A-8A4C0001A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813" y="1635497"/>
            <a:ext cx="3828572" cy="19111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8D501E1-CE19-4558-8004-D1287920D2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r="13534" b="23258"/>
          <a:stretch/>
        </p:blipFill>
        <p:spPr>
          <a:xfrm>
            <a:off x="7883933" y="4036501"/>
            <a:ext cx="2607574" cy="23720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665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58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플레이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40EDD-CCC7-4169-B681-3C518DE0B068}"/>
              </a:ext>
            </a:extLst>
          </p:cNvPr>
          <p:cNvGrpSpPr/>
          <p:nvPr/>
        </p:nvGrpSpPr>
        <p:grpSpPr>
          <a:xfrm>
            <a:off x="2048863" y="1168399"/>
            <a:ext cx="4134874" cy="45719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013CBB-84F0-4EAD-B44F-E77B0AF83E6B}"/>
              </a:ext>
            </a:extLst>
          </p:cNvPr>
          <p:cNvSpPr/>
          <p:nvPr/>
        </p:nvSpPr>
        <p:spPr>
          <a:xfrm>
            <a:off x="2088902" y="1471470"/>
            <a:ext cx="8935049" cy="5064778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6616D-B037-4F7C-A5C4-674E2E682881}"/>
              </a:ext>
            </a:extLst>
          </p:cNvPr>
          <p:cNvSpPr txBox="1"/>
          <p:nvPr/>
        </p:nvSpPr>
        <p:spPr>
          <a:xfrm>
            <a:off x="2422510" y="1785661"/>
            <a:ext cx="321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546207-1D2B-4538-8255-50EEF6A72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10" y="2423112"/>
            <a:ext cx="3214255" cy="1466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64A7AE-1C55-45F3-88D8-A96EDEF20B8B}"/>
              </a:ext>
            </a:extLst>
          </p:cNvPr>
          <p:cNvSpPr txBox="1"/>
          <p:nvPr/>
        </p:nvSpPr>
        <p:spPr>
          <a:xfrm>
            <a:off x="5969608" y="1905581"/>
            <a:ext cx="5021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부활 지점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플레이어들이 보스에게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당할때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갇히는 곳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가장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잘보이는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곳에 한곳만 존재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열쇠를 가진 플레이어가 부활 지점에 들어가면 플레이어들이 풀려난다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열쇠는 플레이어가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일정수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이상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갇힐시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랜덤으로 </a:t>
            </a:r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리스폰</a:t>
            </a:r>
            <a:endParaRPr lang="en-US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D56F34D-2562-4A14-B86B-9FBEFB466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3" y="3889450"/>
            <a:ext cx="1274284" cy="127428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F4B80C-C181-47E1-B58C-2D67D16AB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1" y="5155473"/>
            <a:ext cx="2377440" cy="1188720"/>
          </a:xfrm>
          <a:prstGeom prst="rect">
            <a:avLst/>
          </a:prstGeom>
          <a:ln w="381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8BC055-DD8C-4758-A21F-3A2A070B1F9C}"/>
              </a:ext>
            </a:extLst>
          </p:cNvPr>
          <p:cNvSpPr txBox="1"/>
          <p:nvPr/>
        </p:nvSpPr>
        <p:spPr>
          <a:xfrm>
            <a:off x="5969608" y="4419599"/>
            <a:ext cx="47510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회복 키트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i="1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특정장소에 일정 시간 후 </a:t>
            </a:r>
            <a:endParaRPr lang="en-US" altLang="ko-KR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dirty="0" err="1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리스폰</a:t>
            </a:r>
            <a:r>
              <a:rPr lang="ko-KR" altLang="en-US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되며 플레이어의 체력을 회복시켜준다</a:t>
            </a:r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57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292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HY견고딕</vt:lpstr>
      <vt:lpstr>맑은 고딕</vt:lpstr>
      <vt:lpstr>한컴 윤고딕 240</vt:lpstr>
      <vt:lpstr>한컴 윤체 B</vt:lpstr>
      <vt:lpstr>Arial</vt:lpstr>
      <vt:lpstr>Calibri</vt:lpstr>
      <vt:lpstr>Calibri Light</vt:lpstr>
      <vt:lpstr>Gobold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WooSuk Choi</cp:lastModifiedBy>
  <cp:revision>20</cp:revision>
  <dcterms:created xsi:type="dcterms:W3CDTF">2017-11-16T12:37:05Z</dcterms:created>
  <dcterms:modified xsi:type="dcterms:W3CDTF">2017-11-16T17:47:11Z</dcterms:modified>
</cp:coreProperties>
</file>