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67" r:id="rId5"/>
    <p:sldId id="269" r:id="rId6"/>
    <p:sldId id="260" r:id="rId7"/>
    <p:sldId id="264" r:id="rId8"/>
    <p:sldId id="265" r:id="rId9"/>
    <p:sldId id="26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9" y="-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pPr/>
              <a:t>12/1/2017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2013180042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2015182044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2015182045 </a:t>
            </a:r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928298" y="293064"/>
            <a:ext cx="2042160" cy="2042160"/>
          </a:xfrm>
          <a:prstGeom prst="rect">
            <a:avLst/>
          </a:prstGeom>
          <a:solidFill>
            <a:schemeClr val="bg1"/>
          </a:solidFill>
          <a:ln>
            <a:solidFill>
              <a:srgbClr val="496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교수님 확인란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928298" y="813916"/>
            <a:ext cx="2042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9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64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=""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1354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연구 목적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(Behaviour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캐쥬얼한 분위기와 플레이어도 공격이 가능 하게끔 하여 기존 게임의 안티테재를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4287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개발 환경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2616200" y="1560960"/>
            <a:ext cx="7581900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2616200" y="2008790"/>
            <a:ext cx="7581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플랫폼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Windows 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PC</a:t>
            </a: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엔진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Unity3D</a:t>
            </a:r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통신 프로토콜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TCP/IP</a:t>
            </a:r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DB: </a:t>
            </a:r>
            <a:r>
              <a:rPr lang="en-US" altLang="ko-KR" sz="24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그래</a:t>
            </a:r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픽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3DMax, </a:t>
            </a:r>
            <a:r>
              <a:rPr lang="en-US" altLang="ko-KR" sz="24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Zbrush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Substance Painter</a:t>
            </a:r>
          </a:p>
          <a:p>
            <a:pPr algn="ctr"/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형상 관리</a:t>
            </a:r>
            <a:r>
              <a:rPr lang="en-US" altLang="ko-KR" sz="24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: </a:t>
            </a:r>
            <a:r>
              <a:rPr lang="en-US" altLang="ko-KR" sz="24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Git</a:t>
            </a:r>
            <a:endParaRPr lang="en-US" altLang="ko-KR" sz="24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29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4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기술적 기능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9793854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그룹 12">
            <a:extLst>
              <a:ext uri="{FF2B5EF4-FFF2-40B4-BE49-F238E27FC236}">
                <a16:creationId xmlns="" xmlns:a16="http://schemas.microsoft.com/office/drawing/2014/main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Unity3D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엔진을 활용한 게임 개발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서버 구축을 통한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랭킹과 로그인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구현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 그래픽 컨셉의 모델링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 제작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TCP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 이용한 </a:t>
            </a:r>
            <a:r>
              <a:rPr lang="ko-KR" altLang="en-US" sz="2000" dirty="0" err="1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패킷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구현 및 통신을 통한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장착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등의 플레이 요소 구현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컨트롤러 지원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6" name="그림 15" descr="디아3_장비_chldndu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2537" y="3193755"/>
            <a:ext cx="2932426" cy="304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8392537" y="6170421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장비 창을 통한 아이템 확인 </a:t>
            </a:r>
          </a:p>
        </p:txBody>
      </p:sp>
    </p:spTree>
    <p:extLst>
      <p:ext uri="{BB962C8B-B14F-4D97-AF65-F5344CB8AC3E}">
        <p14:creationId xmlns="" xmlns:p14="http://schemas.microsoft.com/office/powerpoint/2010/main" val="26329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5. </a:t>
            </a:r>
            <a:r>
              <a:rPr lang="en-US" altLang="ko-KR" sz="4000" b="0" cap="none" dirty="0" err="1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7240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장치를 가동시키면서 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반격이 성공한다면 공격이 가능하지만 반격에 실패할 시 반대로 큰 데미지를 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6017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 다른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="" xmlns:a16="http://schemas.microsoft.com/office/drawing/2014/main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9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2665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5. </a:t>
            </a:r>
            <a:r>
              <a:rPr lang="en-US" altLang="ko-KR" sz="4000" b="0" cap="none" dirty="0" err="1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게임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1915864" y="1690436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 일반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맵에서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열쇠를 가진 플레이어가 부활 지점에 들어가면           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플레이어들이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285750" indent="-28575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열쇠는 플레이어가 일정 수 이상 갇힐 시 맵에서  </a:t>
            </a:r>
          </a:p>
          <a:p>
            <a:pPr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  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랜덤으로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079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체력을 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8557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6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. </a:t>
            </a:r>
            <a:r>
              <a:rPr lang="en-US" altLang="ko-KR" sz="4000" b="0" cap="none" dirty="0" err="1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계획</a:t>
            </a:r>
            <a:r>
              <a:rPr lang="en-US" altLang="ko-KR" sz="4000" b="0" cap="none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 </a:t>
            </a: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=""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4" y="1658620"/>
          <a:ext cx="11517199" cy="4648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3296"/>
                <a:gridCol w="1346200"/>
                <a:gridCol w="218440"/>
                <a:gridCol w="1278466"/>
                <a:gridCol w="1278466"/>
                <a:gridCol w="1426631"/>
                <a:gridCol w="1397000"/>
                <a:gridCol w="1257300"/>
                <a:gridCol w="1155700"/>
                <a:gridCol w="1155700"/>
              </a:tblGrid>
              <a:tr h="46627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</a:tr>
              <a:tr h="1151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최우석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장치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아이템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장애물</a:t>
                      </a:r>
                      <a:endParaRPr lang="ko-KR" altLang="en-US" sz="1400" b="0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UI </a:t>
                      </a:r>
                      <a:endParaRPr lang="ko-KR" altLang="en-US" sz="1400" b="0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DB 구축 및 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테스트 및</a:t>
                      </a:r>
                      <a:r>
                        <a:rPr lang="en-US" altLang="ko-KR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버그 수정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</a:tr>
              <a:tr h="2044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홍혜령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캐릭터 </a:t>
                      </a: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</a:t>
                      </a: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작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</a:t>
                      </a: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릭터 간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상호작용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추가</a:t>
                      </a:r>
                      <a:r>
                        <a:rPr lang="ko-KR" altLang="en-US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</a:t>
                      </a:r>
                      <a:endParaRPr lang="en-US" altLang="ko-KR" sz="1400" b="0" kern="1200" cap="none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맵 기능</a:t>
                      </a:r>
                      <a:endParaRPr lang="en-US" altLang="ko-KR" sz="1400" b="0" kern="1200" cap="none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 랜더링</a:t>
                      </a:r>
                      <a:endParaRPr lang="en-US" altLang="ko-KR" sz="1400" b="0" kern="1200" cap="none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600" b="0" kern="1200" cap="none" baseline="0" dirty="0" smtClean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캐릭터와 맵 상호작용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인게임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 파밍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장비 창</a:t>
                      </a:r>
                      <a:endParaRPr lang="en-US" altLang="ko-KR" sz="1400" b="0" kern="1200" cap="none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 랜더링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메뉴 및 설정</a:t>
                      </a:r>
                      <a:endParaRPr lang="en-US" altLang="ko-KR" sz="1400" b="0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</a:t>
                      </a:r>
                      <a:r>
                        <a:rPr lang="ko-KR" altLang="en-US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종료</a:t>
                      </a:r>
                      <a:endParaRPr lang="en-US" altLang="ko-KR" sz="1400" b="0" kern="1200" cap="none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UI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kern="1200" cap="none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컨트롤러</a:t>
                      </a:r>
                      <a:endParaRPr lang="en-US" altLang="ko-KR" sz="1400" b="0" kern="1200" cap="none" baseline="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DB </a:t>
                      </a:r>
                      <a:r>
                        <a:rPr lang="en-US" altLang="ko-KR" sz="1400" b="0" kern="1200" cap="none" dirty="0" err="1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r>
                        <a:rPr lang="en-US" altLang="ko-KR" sz="1400" b="0" kern="1200" cap="none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400" b="0" kern="1200" cap="none" dirty="0" err="1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연동</a:t>
                      </a: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32941"/>
                      </a:srgbClr>
                    </a:solidFill>
                  </a:tcPr>
                </a:tc>
              </a:tr>
              <a:tr h="986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하정연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서버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구축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월까지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400" b="0" kern="1200" cap="none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8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Pages>10</Pages>
  <Words>508</Words>
  <Characters>0</Characters>
  <Application>Microsoft Office PowerPoint</Application>
  <DocSecurity>0</DocSecurity>
  <PresentationFormat>사용자 지정</PresentationFormat>
  <Lines>0</Lines>
  <Paragraphs>153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user</cp:lastModifiedBy>
  <cp:revision>34</cp:revision>
  <dcterms:modified xsi:type="dcterms:W3CDTF">2017-12-01T09:04:35Z</dcterms:modified>
</cp:coreProperties>
</file>