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8" r:id="rId3"/>
    <p:sldId id="266" r:id="rId4"/>
    <p:sldId id="271" r:id="rId5"/>
    <p:sldId id="270" r:id="rId6"/>
    <p:sldId id="267" r:id="rId7"/>
    <p:sldId id="269" r:id="rId8"/>
    <p:sldId id="272" r:id="rId9"/>
    <p:sldId id="260" r:id="rId10"/>
    <p:sldId id="264" r:id="rId11"/>
    <p:sldId id="265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CC03E-6742-4C20-8960-BDDB3B56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C03689-DC53-4941-85DB-98C7DCDF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D1E67-D7D6-4613-829D-4A0143E2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38A6A-7E62-44CC-A79A-105C6B24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0B2C5-C73B-4749-84E8-45BC3EA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6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BCF1A-D064-4898-819B-E6468E6A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AF64F-8EF4-4D10-B289-A4AB95E9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ECEF4-E132-4B6A-8F32-A3129450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608BF-2D58-4900-AC16-03BA8C58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3EFC1-7174-431F-AB63-BE39D220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6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1ED8B6-3D86-4246-A102-2B39E2AC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457F9-1FB2-4613-A0F4-9D312CB6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0A350-162C-463D-B915-721391B9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0282C-28B1-4E81-AFDA-FAB19EE0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403B5-F9F3-4EB9-9035-0F8DA16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105B8-BC07-419E-9D16-88331F6E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D92F4-3A76-4F27-9F32-BF53692C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9BA9A-1195-4131-AB09-B772BEF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D55B7-0BB0-47EB-AF30-59422FCD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8346C-4075-46CF-BD5C-3A1D7DC6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4EF3-7A40-4BAB-A09C-DF5A7278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C8C69-DB4E-42F1-9CAE-8134CAED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C5BE-4E17-41F9-B914-DB55651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C4D10-0770-4417-8837-CE2D58CC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462AC-E78F-42B2-AFE4-D9815C25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8A29-33DC-46A1-8C20-03D5863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83B6-EC5E-4E2B-8AB3-1554014D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A63148-B147-4584-BDAE-9F5A431E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9A059-E358-45F0-A3E1-B9672EB8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5FF66-D87C-415D-92FE-6F496109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1F2C3-FE14-4E8F-B0C4-29567266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0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73470-2053-41F2-A06A-F70C20B3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12604-6AC5-415C-8F78-694AF696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270D3-48D8-40EC-9A59-A7207AA2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E72BAD-5DAA-475A-8047-32DFE2DF6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6F1260-B7D6-40BB-AFDA-F48E9BDAD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EB14A-3A52-4A43-AE12-060EDD6F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F912B8-B59B-489E-94D0-3EAA7948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28FCA3-0D39-4D73-B287-BC344BC9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0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888CE-3FE1-48ED-B744-8F0DE201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380B46-FA50-4378-97A0-36435B00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845D0B-2012-4AA7-81C7-45588301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F528B-D478-4957-8314-7CD9C7D7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6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AFB92B-9336-40E9-B0DE-9497C21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A98D41-31F6-4224-96AC-BE9BCF5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99B3-FB97-4553-8303-393876CC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7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AFB33-818D-423F-9FD5-48889DF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16A57-5E4B-4B67-AE4F-FB1A8C5B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DF470-C48E-498A-A413-3C6325B0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21E4-97E3-4B53-8F5C-3F15B1DC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C79D6-CDC4-4615-A225-696F4A22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3EF21-533A-4F76-BABC-B12A02E3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5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7E35-DBE0-4C3A-BBC1-D37F4748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D9812-D89E-4A1A-B929-D8D474B17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C2BC6-F831-4664-A4B7-78EB245D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6115B-3032-4114-B865-B98962A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44C23-CE50-427C-B0AD-F35AF488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066B4-8229-49CD-8D3C-42E80900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868514-619D-4DE6-B49C-B9097C5A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325D9-F8DA-45F5-AE68-17B65C5DC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3A78D-BBFD-4A9A-A9B5-EC8163E16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4DB1-0FD5-486D-82FC-652663E7F307}" type="datetimeFigureOut">
              <a:rPr lang="en-US" smtClean="0"/>
              <a:pPr/>
              <a:t>12/4/2017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2AE73-FA7C-485A-AC93-F113543B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1F44B-E2B0-48A5-B63D-04930151A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1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806189" y="1125315"/>
            <a:ext cx="17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C4C18-2A9B-4380-A299-C2937565BB73}"/>
              </a:ext>
            </a:extLst>
          </p:cNvPr>
          <p:cNvSpPr txBox="1"/>
          <p:nvPr/>
        </p:nvSpPr>
        <p:spPr>
          <a:xfrm>
            <a:off x="806189" y="2147779"/>
            <a:ext cx="480968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2400" dirty="0">
                <a:latin typeface="한컴 윤체 B" panose="02020603020101020101" pitchFamily="18" charset="-127"/>
                <a:ea typeface="한컴 윤체 B" panose="02020603020101020101" pitchFamily="18" charset="-127"/>
              </a:rPr>
              <a:t>졸업작품 기획서</a:t>
            </a:r>
            <a:endParaRPr lang="en-US" altLang="ko-KR" sz="2400" dirty="0"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14F4E-4863-4C1D-BC42-BDB53C7FF538}"/>
              </a:ext>
            </a:extLst>
          </p:cNvPr>
          <p:cNvSpPr txBox="1"/>
          <p:nvPr/>
        </p:nvSpPr>
        <p:spPr>
          <a:xfrm>
            <a:off x="806189" y="2924022"/>
            <a:ext cx="3174684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2013180042 </a:t>
            </a:r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최우석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2015182044 </a:t>
            </a:r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하정연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2015182045 </a:t>
            </a:r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홍혜령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D7D9-E661-4CF7-AF78-7D9EA1FDFA4D}"/>
              </a:ext>
            </a:extLst>
          </p:cNvPr>
          <p:cNvSpPr/>
          <p:nvPr/>
        </p:nvSpPr>
        <p:spPr>
          <a:xfrm rot="10800000">
            <a:off x="806190" y="192099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435904" y="293065"/>
            <a:ext cx="1534553" cy="1275676"/>
          </a:xfrm>
          <a:prstGeom prst="rect">
            <a:avLst/>
          </a:prstGeom>
          <a:noFill/>
          <a:ln>
            <a:solidFill>
              <a:srgbClr val="496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교수님 확인란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10435904" y="612580"/>
            <a:ext cx="15345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77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28AAE9-9366-4A00-9F63-9855B3CAF62D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7. </a:t>
            </a:r>
            <a:r>
              <a:rPr lang="en-US" altLang="ko-KR" sz="4000" b="0" cap="none" dirty="0" err="1">
                <a:solidFill>
                  <a:schemeClr val="bg1"/>
                </a:solidFill>
                <a:latin typeface="HY견고딕" charset="0"/>
                <a:ea typeface="HY견고딕" charset="0"/>
              </a:rPr>
              <a:t>게임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260601" y="1900685"/>
            <a:ext cx="4819015" cy="3416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보스 플레이어</a:t>
            </a:r>
            <a:endParaRPr lang="ko-KR" altLang="en-US" sz="1800" b="0" i="1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 1인칭 시점으로 게임 진행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 일반 플레이어를 모두 처치하면 승리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3) 상단, 하단 </a:t>
            </a:r>
            <a:r>
              <a:rPr lang="en-US" altLang="ko-KR" sz="1600" b="0" cap="none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공격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존재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 상대방 공격 성공시 멀리 날아감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5) 톱, 칼, 도끼 등 다양한 아이템 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D098A1-281A-4612-8D8E-0D23E3788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56" y="1725425"/>
            <a:ext cx="2508250" cy="2536190"/>
          </a:xfrm>
          <a:prstGeom prst="rect">
            <a:avLst/>
          </a:prstGeom>
        </p:spPr>
      </p:pic>
      <p:pic>
        <p:nvPicPr>
          <p:cNvPr id="8" name="그림 7" descr="C:/Users/ADMIN/AppData/Roaming/PolarisOffice/ETemp/5788_5448312/image1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b="26847"/>
          <a:stretch>
            <a:fillRect/>
          </a:stretch>
        </p:blipFill>
        <p:spPr>
          <a:xfrm>
            <a:off x="3822451" y="4922650"/>
            <a:ext cx="2354580" cy="1457325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15" name="그림 14" descr="C:/Users/ADMIN/AppData/Roaming/PolarisOffice/ETemp/5788_5448312/image1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3411" y="3268347"/>
            <a:ext cx="2770505" cy="138811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0" name="그림 19" descr="C:/Users/ADMIN/AppData/Roaming/PolarisOffice/ETemp/5788_5448312/image13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r="13534" b="23258"/>
          <a:stretch>
            <a:fillRect/>
          </a:stretch>
        </p:blipFill>
        <p:spPr>
          <a:xfrm>
            <a:off x="6420236" y="4922015"/>
            <a:ext cx="1667510" cy="150622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A26D6ADB-FB19-4541-83AE-9E61965A6410}"/>
              </a:ext>
            </a:extLst>
          </p:cNvPr>
          <p:cNvGrpSpPr/>
          <p:nvPr/>
        </p:nvGrpSpPr>
        <p:grpSpPr>
          <a:xfrm>
            <a:off x="3397504" y="1168400"/>
            <a:ext cx="4548632" cy="45720"/>
            <a:chOff x="3604260" y="1168400"/>
            <a:chExt cx="4135120" cy="457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F851138-75DB-4D74-8414-F5B144B48A37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090239F-CE3C-4F0F-96A0-01D6F93C4784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0C89208-6CD2-4951-9BFB-D4543EA87DAE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16152C2-04B9-483F-A735-BE54FD20D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48AC44-65CD-4E82-A604-0270A988768B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5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7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en-US" altLang="ko-KR" sz="4000" b="0" cap="none" dirty="0" err="1">
                <a:solidFill>
                  <a:schemeClr val="bg1"/>
                </a:solidFill>
                <a:latin typeface="HY견고딕" charset="0"/>
                <a:ea typeface="HY견고딕" charset="0"/>
              </a:rPr>
              <a:t>게임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798071" y="1560960"/>
            <a:ext cx="8935720" cy="5065395"/>
          </a:xfrm>
          <a:prstGeom prst="rect">
            <a:avLst/>
          </a:prstGeom>
          <a:solidFill>
            <a:schemeClr val="tx1">
              <a:alpha val="310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Calibri" charset="0"/>
              <a:ea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6616D-B037-4F7C-A5C4-674E2E682881}"/>
              </a:ext>
            </a:extLst>
          </p:cNvPr>
          <p:cNvSpPr txBox="1"/>
          <p:nvPr/>
        </p:nvSpPr>
        <p:spPr>
          <a:xfrm>
            <a:off x="1915864" y="1690436"/>
            <a:ext cx="3214370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 기능</a:t>
            </a:r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그림 21" descr="C:/Users/ADMIN/AppData/Roaming/PolarisOffice/ETemp/5788_5448312/image1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7391" y="2343915"/>
            <a:ext cx="2595880" cy="1175385"/>
          </a:xfrm>
          <a:prstGeom prst="rect">
            <a:avLst/>
          </a:prstGeom>
          <a:noFill/>
        </p:spPr>
      </p:pic>
      <p:sp>
        <p:nvSpPr>
          <p:cNvPr id="23" name="TextBox 22"/>
          <p:cNvSpPr txBox="1">
            <a:spLocks/>
          </p:cNvSpPr>
          <p:nvPr/>
        </p:nvSpPr>
        <p:spPr>
          <a:xfrm>
            <a:off x="5622041" y="1812420"/>
            <a:ext cx="5022215" cy="2616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1) 부활 지점</a:t>
            </a: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-  일반 플레이어들이 보스에게 당할때 갇히는 곳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  맵에서 가장 잘보이는 곳에 한 곳만 존재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열쇠를 가진 플레이어가 부활 지점에 들어가면             </a:t>
            </a:r>
          </a:p>
          <a:p>
            <a:pPr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  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플레이어들이 풀려난다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열쇠는 플레이어가 일정 수 이상 갇힐 시 맵에서  </a:t>
            </a:r>
          </a:p>
          <a:p>
            <a:pPr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  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랜덤으로 리스폰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</p:txBody>
      </p:sp>
      <p:pic>
        <p:nvPicPr>
          <p:cNvPr id="25" name="그림 24" descr="C:/Users/ADMIN/AppData/Roaming/PolarisOffice/ETemp/5788_5448312/image1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346" y="3613280"/>
            <a:ext cx="1275080" cy="1275080"/>
          </a:xfrm>
          <a:prstGeom prst="rect">
            <a:avLst/>
          </a:prstGeom>
          <a:noFill/>
        </p:spPr>
      </p:pic>
      <p:pic>
        <p:nvPicPr>
          <p:cNvPr id="26" name="그림 25" descr="C:/Users/ADMIN/AppData/Roaming/PolarisOffice/ETemp/5788_5448312/image16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4071" y="5118865"/>
            <a:ext cx="2378075" cy="1189355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7" name="TextBox 26"/>
          <p:cNvSpPr txBox="1">
            <a:spLocks/>
          </p:cNvSpPr>
          <p:nvPr/>
        </p:nvSpPr>
        <p:spPr>
          <a:xfrm>
            <a:off x="5622041" y="5141090"/>
            <a:ext cx="4751705" cy="11079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2) 회복 키트</a:t>
            </a:r>
            <a:endParaRPr lang="ko-KR" altLang="en-US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i="1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맵 특정장소에 일정 시간 후 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리스폰 되며 플레이어의 체력을 회복시켜준다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7CA0B5-7E4C-4B9F-AAC4-049155BD30E3}"/>
              </a:ext>
            </a:extLst>
          </p:cNvPr>
          <p:cNvGrpSpPr/>
          <p:nvPr/>
        </p:nvGrpSpPr>
        <p:grpSpPr>
          <a:xfrm>
            <a:off x="3170073" y="1168400"/>
            <a:ext cx="5003495" cy="45720"/>
            <a:chOff x="3604260" y="1168400"/>
            <a:chExt cx="4135120" cy="4572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E201EEB-213B-4139-8899-ECA1C4929881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9DE96AD-616A-4A97-A72E-F91A73E0EEF3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D73CD3D-1CAE-4077-8BE2-48999EE0DF03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584B229-1A50-455F-8FE2-AF604BC50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76A2094-15E3-400D-B1A2-EFF059D73C69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7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47517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8. </a:t>
            </a:r>
            <a:r>
              <a:rPr lang="en-US" altLang="ko-KR" sz="4000" b="0" cap="none" dirty="0" err="1">
                <a:solidFill>
                  <a:schemeClr val="bg1"/>
                </a:solidFill>
                <a:latin typeface="HY견고딕" charset="0"/>
                <a:ea typeface="HY견고딕" charset="0"/>
              </a:rPr>
              <a:t>계획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 일정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D46135-B5C0-4432-A531-F1E6CD2D1ECF}"/>
              </a:ext>
            </a:extLst>
          </p:cNvPr>
          <p:cNvGrpSpPr/>
          <p:nvPr/>
        </p:nvGrpSpPr>
        <p:grpSpPr>
          <a:xfrm>
            <a:off x="4552315" y="1168400"/>
            <a:ext cx="4135120" cy="45720"/>
            <a:chOff x="4552315" y="1168400"/>
            <a:chExt cx="4135120" cy="4572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C66F7E7-D1F9-4ED7-8DBD-60AD221C5130}"/>
                </a:ext>
              </a:extLst>
            </p:cNvPr>
            <p:cNvSpPr/>
            <p:nvPr/>
          </p:nvSpPr>
          <p:spPr>
            <a:xfrm>
              <a:off x="86372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7E574B8-F120-48ED-9869-CDF1D441786C}"/>
                </a:ext>
              </a:extLst>
            </p:cNvPr>
            <p:cNvSpPr/>
            <p:nvPr/>
          </p:nvSpPr>
          <p:spPr>
            <a:xfrm>
              <a:off x="850582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9CFB855-7AFE-4290-B870-D1FC6931B836}"/>
                </a:ext>
              </a:extLst>
            </p:cNvPr>
            <p:cNvSpPr/>
            <p:nvPr/>
          </p:nvSpPr>
          <p:spPr>
            <a:xfrm>
              <a:off x="837438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1B30748-0548-4868-BD00-49135987F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231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9FAB96-75D0-4E16-8F87-491CD8330210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605663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7204" y="1658620"/>
          <a:ext cx="11517199" cy="46488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8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6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최우석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 장치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아이템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장애물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UI 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DB 구축 및 연동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테스트 및</a:t>
                      </a:r>
                      <a:r>
                        <a:rPr lang="en-US" altLang="ko-KR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버그 수정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홍혜령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캐릭터 </a:t>
                      </a: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동</a:t>
                      </a: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작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캐</a:t>
                      </a: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릭터 간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상호작용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추가</a:t>
                      </a:r>
                      <a:r>
                        <a:rPr lang="ko-KR" altLang="en-US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캐릭터</a:t>
                      </a:r>
                      <a:endParaRPr lang="en-US" altLang="ko-KR" sz="1400" b="0" kern="1200" cap="none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맵 기능</a:t>
                      </a:r>
                      <a:endParaRPr lang="en-US" altLang="ko-KR" sz="1400" b="0" kern="1200" cap="none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캐릭터 랜더링</a:t>
                      </a:r>
                      <a:endParaRPr lang="en-US" altLang="ko-KR" sz="1400" b="0" kern="1200" cap="none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600" b="0" kern="1200" cap="none" baseline="0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캐릭터와 맵 상호작용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아이템 인게임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아이템 파밍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장비 창</a:t>
                      </a:r>
                      <a:endParaRPr lang="en-US" altLang="ko-KR" sz="1400" b="0" kern="1200" cap="none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 랜더링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메뉴 및 설정</a:t>
                      </a:r>
                      <a:endParaRPr lang="en-US" altLang="ko-KR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종료</a:t>
                      </a:r>
                      <a:endParaRPr lang="en-US" altLang="ko-KR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UI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kern="1200" cap="none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컨트롤러</a:t>
                      </a:r>
                      <a:endParaRPr lang="en-US" altLang="ko-KR" sz="1400" b="0" kern="1200" cap="none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 DB </a:t>
                      </a:r>
                      <a:r>
                        <a:rPr lang="en-US" altLang="ko-KR" sz="1400" b="0" kern="1200" cap="none" dirty="0" err="1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구축</a:t>
                      </a:r>
                      <a:r>
                        <a:rPr lang="en-US" altLang="ko-KR" sz="1400" b="0" kern="1200" cap="none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1400" b="0" kern="1200" cap="none" dirty="0" err="1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연동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하정연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서버 구축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월까지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8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4975094" y="1430115"/>
            <a:ext cx="2241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obold" panose="02000500000000000000" pitchFamily="2" charset="0"/>
              </a:rPr>
              <a:t>the end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D7D9-E661-4CF7-AF78-7D9EA1FDFA4D}"/>
              </a:ext>
            </a:extLst>
          </p:cNvPr>
          <p:cNvSpPr/>
          <p:nvPr/>
        </p:nvSpPr>
        <p:spPr>
          <a:xfrm>
            <a:off x="5297056" y="288411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AF1B05-D50F-4D8C-A47B-FA728BED2822}"/>
              </a:ext>
            </a:extLst>
          </p:cNvPr>
          <p:cNvSpPr/>
          <p:nvPr/>
        </p:nvSpPr>
        <p:spPr>
          <a:xfrm>
            <a:off x="5190837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DE1A9B-F1D9-452E-AF2B-63697FB3F060}"/>
              </a:ext>
            </a:extLst>
          </p:cNvPr>
          <p:cNvSpPr/>
          <p:nvPr/>
        </p:nvSpPr>
        <p:spPr>
          <a:xfrm>
            <a:off x="5084618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6D34A9E-B27D-4E43-BCC5-E290FA0E4F2D}"/>
              </a:ext>
            </a:extLst>
          </p:cNvPr>
          <p:cNvSpPr/>
          <p:nvPr/>
        </p:nvSpPr>
        <p:spPr>
          <a:xfrm>
            <a:off x="4975094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2C7E92-F2AA-454D-8132-13E1632E1415}"/>
              </a:ext>
            </a:extLst>
          </p:cNvPr>
          <p:cNvSpPr/>
          <p:nvPr/>
        </p:nvSpPr>
        <p:spPr>
          <a:xfrm>
            <a:off x="1798071" y="1560960"/>
            <a:ext cx="7244128" cy="492910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21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컨셉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F7864-C956-46B7-B79D-3F2418CED079}"/>
              </a:ext>
            </a:extLst>
          </p:cNvPr>
          <p:cNvSpPr txBox="1"/>
          <p:nvPr/>
        </p:nvSpPr>
        <p:spPr>
          <a:xfrm>
            <a:off x="1927581" y="1738611"/>
            <a:ext cx="69851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지금까지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레이드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라는 개념은 무조건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컴퓨터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다루는 보스를 여러 명의 플레이어가 잡는 것이었다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보스를 플레이어가 조종하게 하면 어떨까</a:t>
            </a:r>
            <a:r>
              <a:rPr lang="en-US" altLang="ko-KR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?’</a:t>
            </a:r>
          </a:p>
          <a:p>
            <a:endParaRPr 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조종하는 막강한 보스에게서 </a:t>
            </a:r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팀플레이로 대항하는 서바이벌 액션 게임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 플레이어는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맵에서 아이템을 장착하고 거대한 보스에 대비하자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 특성을 가진 다양한 캐릭터가 존재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정면대결은 힘들다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장치를 가동시켜 보스를 처치하자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 플레이어는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빠르게 일반 플레이어를 처치하며 숫자를 줄여나가자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장치를 가동시키지 못하게 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1634836" y="1168399"/>
            <a:ext cx="3785299" cy="46182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540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049145" y="321945"/>
            <a:ext cx="515620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2. </a:t>
            </a:r>
            <a:r>
              <a:rPr lang="ko-KR" altLang="en-US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연구 목적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1798071" y="1947890"/>
            <a:ext cx="86571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베이스가 되었던 게임 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“Dead By Daylight (Behaviour Digital)”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CVA 2016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유저가 뽑은 최고의 캐나다 게임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선정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플레이어가 살인마역할을 하고 다른 플레이어를 쫓는 공포게임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플레이어의 행동에 너무 제약이 따르고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특유의  공포분위기로 인해 접근성이 어렵다는 문제가 존재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</a:t>
            </a:r>
            <a:r>
              <a:rPr lang="ko-KR" altLang="en-US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게임이 꼭 무서워야 할까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→ 캐쥬얼한 분위기와 플레이어도 공격이 가능 하게끔 하여 기존 게임의 안티테재를 제시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+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최근 인기 게임의 필수 요소인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생존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협력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추가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= 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 하면서 복잡하지 않은 협력 생존 게임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41F086-D30B-4193-97C3-7E1126835EE9}"/>
              </a:ext>
            </a:extLst>
          </p:cNvPr>
          <p:cNvGrpSpPr/>
          <p:nvPr/>
        </p:nvGrpSpPr>
        <p:grpSpPr>
          <a:xfrm>
            <a:off x="1798071" y="1168399"/>
            <a:ext cx="3785299" cy="46182"/>
            <a:chOff x="1864135" y="725053"/>
            <a:chExt cx="3785299" cy="46182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8AD61AD-4BDF-4974-BEFD-3AB7D4DF8D23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CA42963-9C6D-450F-A9A8-E328286B1C0C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E657C3D-DCFE-49E2-BDEC-E2FC6550B374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845DE5D-B611-47DD-B3EC-EB97D3AB4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4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049145" y="321945"/>
            <a:ext cx="5156200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3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타 게임과의 비교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1927132" y="4981668"/>
            <a:ext cx="8676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‘Dead by Deadlight’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에서의 기존 플레이 방식을 따왔지만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다른점으로는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</a:t>
            </a: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공포스러운 분위기를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하게 바꾼다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보스플레이어만 공격 하는 것이 아닌 일반플레이어도 공격이 가능하게 한다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일반플레이어는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파밍을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통해 능력치를 끌어올리게 한다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882182-E2BC-4B44-A125-1510E4979AAE}"/>
              </a:ext>
            </a:extLst>
          </p:cNvPr>
          <p:cNvGrpSpPr/>
          <p:nvPr/>
        </p:nvGrpSpPr>
        <p:grpSpPr>
          <a:xfrm>
            <a:off x="2049145" y="1168399"/>
            <a:ext cx="3785299" cy="46182"/>
            <a:chOff x="1864135" y="725053"/>
            <a:chExt cx="3785299" cy="4618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0D0C04-3765-459A-8787-6E2D1540B49D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13B1C4C-E3B9-4B7F-8267-B2318ABFFF23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8F886E3-02D7-4A53-8DA3-79CC6272ECE4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3E49006-A4B4-4D58-A6BB-10853ED4C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F403EA6-C0A2-4A9A-97F3-D177E5CB6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52" y="1648425"/>
            <a:ext cx="5715539" cy="32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4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049145" y="321945"/>
            <a:ext cx="5156200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3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타 게임과의 비교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882182-E2BC-4B44-A125-1510E4979AAE}"/>
              </a:ext>
            </a:extLst>
          </p:cNvPr>
          <p:cNvGrpSpPr/>
          <p:nvPr/>
        </p:nvGrpSpPr>
        <p:grpSpPr>
          <a:xfrm>
            <a:off x="2049145" y="1168399"/>
            <a:ext cx="3785299" cy="46182"/>
            <a:chOff x="1864135" y="725053"/>
            <a:chExt cx="3785299" cy="4618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0D0C04-3765-459A-8787-6E2D1540B49D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13B1C4C-E3B9-4B7F-8267-B2318ABFFF23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8F886E3-02D7-4A53-8DA3-79CC6272ECE4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3E49006-A4B4-4D58-A6BB-10853ED4C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F403EA6-C0A2-4A9A-97F3-D177E5CB6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88" y="1684578"/>
            <a:ext cx="3741056" cy="21043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CB62B3-21DC-48BC-8B7C-3CB33D36E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9"/>
          <a:stretch/>
        </p:blipFill>
        <p:spPr>
          <a:xfrm>
            <a:off x="7016935" y="1643354"/>
            <a:ext cx="3665734" cy="2149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408A1A-0C60-42E6-9462-5EAC6DB56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69" y="4093340"/>
            <a:ext cx="3571492" cy="238258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BADA5-597B-4E29-BE81-6C9D72EB1200}"/>
              </a:ext>
            </a:extLst>
          </p:cNvPr>
          <p:cNvSpPr/>
          <p:nvPr/>
        </p:nvSpPr>
        <p:spPr>
          <a:xfrm>
            <a:off x="2049145" y="396211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즉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‘Dead by Deadlight’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에서의 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기존 플레이 방식을 따르며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‘Battleground’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의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파밍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요소를 접목 시켜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en-US" altLang="ko-KR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Overwatch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같은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캐쥬얼한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그래픽의 게임을 </a:t>
            </a:r>
            <a:r>
              <a:rPr lang="ko-KR" altLang="en-US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만드는것이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목적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0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5208905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4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ko-KR" altLang="en-US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개발 환경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B1D033-1CBF-4990-8AE5-49615FF17780}"/>
              </a:ext>
            </a:extLst>
          </p:cNvPr>
          <p:cNvSpPr/>
          <p:nvPr/>
        </p:nvSpPr>
        <p:spPr>
          <a:xfrm>
            <a:off x="2616200" y="1560960"/>
            <a:ext cx="7581900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BF6CCD-7CED-419A-A7E2-1913E543FDB5}"/>
              </a:ext>
            </a:extLst>
          </p:cNvPr>
          <p:cNvGrpSpPr/>
          <p:nvPr/>
        </p:nvGrpSpPr>
        <p:grpSpPr>
          <a:xfrm>
            <a:off x="2049145" y="1168400"/>
            <a:ext cx="4135120" cy="45720"/>
            <a:chOff x="2049145" y="1168400"/>
            <a:chExt cx="4135120" cy="4572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65D38A-00DE-4BFA-8FA5-A15A58E7BC9A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6630D8B-02E2-4081-89EA-CB87460FE033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B4028E9-E2B3-42CB-A61C-A930BC3A1E32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E76C4CF-25DD-4E80-B805-C014DF92A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2616200" y="2008790"/>
            <a:ext cx="7581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플랫폼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Windows PC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엔진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Unity3D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통신 프로토콜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TCP/IP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DB: </a:t>
            </a:r>
            <a:r>
              <a:rPr lang="en-US" altLang="ko-KR" sz="24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MySQL</a:t>
            </a:r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그래픽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3DMax, </a:t>
            </a:r>
            <a:r>
              <a:rPr lang="en-US" altLang="ko-KR" sz="24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Zbrush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Substance Painter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형상 관리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en-US" altLang="ko-KR" sz="24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Git</a:t>
            </a:r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91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5208905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기술적 기능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B1D033-1CBF-4990-8AE5-49615FF17780}"/>
              </a:ext>
            </a:extLst>
          </p:cNvPr>
          <p:cNvSpPr/>
          <p:nvPr/>
        </p:nvSpPr>
        <p:spPr>
          <a:xfrm>
            <a:off x="1798071" y="1560960"/>
            <a:ext cx="9793854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그룹 12">
            <a:extLst>
              <a:ext uri="{FF2B5EF4-FFF2-40B4-BE49-F238E27FC236}">
                <a16:creationId xmlns:a16="http://schemas.microsoft.com/office/drawing/2014/main" id="{D2BF6CCD-7CED-419A-A7E2-1913E543FDB5}"/>
              </a:ext>
            </a:extLst>
          </p:cNvPr>
          <p:cNvGrpSpPr/>
          <p:nvPr/>
        </p:nvGrpSpPr>
        <p:grpSpPr>
          <a:xfrm>
            <a:off x="2250481" y="1168400"/>
            <a:ext cx="4135120" cy="45720"/>
            <a:chOff x="2049145" y="1168400"/>
            <a:chExt cx="4135120" cy="4572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B65D38A-00DE-4BFA-8FA5-A15A58E7BC9A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6630D8B-02E2-4081-89EA-CB87460FE033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B4028E9-E2B3-42CB-A61C-A930BC3A1E32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E76C4CF-25DD-4E80-B805-C014DF92A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1798071" y="1665890"/>
            <a:ext cx="8935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Unity3D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엔진을 활용한 게임 개발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MySQL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서버 구축을 통한 랭킹과 로그인 구현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캐쥬얼한 그래픽 컨셉의 모델링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애니메이션 제작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TCP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이용한 패킷 구현 및 통신을 통한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아이템 파밍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장착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확인 등의 플레이 요소 구현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컨트롤러 지원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16" name="그림 15" descr="디아3_장비_chldndu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2537" y="3193755"/>
            <a:ext cx="2932426" cy="3041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8392537" y="6170421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장비 창을 통한 아이템 확인 </a:t>
            </a:r>
          </a:p>
        </p:txBody>
      </p:sp>
    </p:spTree>
    <p:extLst>
      <p:ext uri="{BB962C8B-B14F-4D97-AF65-F5344CB8AC3E}">
        <p14:creationId xmlns:p14="http://schemas.microsoft.com/office/powerpoint/2010/main" val="263291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5208905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6. </a:t>
            </a:r>
            <a:r>
              <a:rPr lang="ko-KR" altLang="en-US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중점 연구 분야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B1D033-1CBF-4990-8AE5-49615FF17780}"/>
              </a:ext>
            </a:extLst>
          </p:cNvPr>
          <p:cNvSpPr/>
          <p:nvPr/>
        </p:nvSpPr>
        <p:spPr>
          <a:xfrm>
            <a:off x="1798071" y="1560960"/>
            <a:ext cx="9793854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1798071" y="1665890"/>
            <a:ext cx="89350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서버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Aaa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/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클라이언트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Aaa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lvl="1"/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그래픽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Zbrush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통한 베이스 모델링 제작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리토폴로지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이후 </a:t>
            </a:r>
            <a:r>
              <a:rPr lang="en-US" altLang="ko-KR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3d Max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로 </a:t>
            </a:r>
            <a:r>
              <a:rPr lang="en-US" altLang="ko-KR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UV</a:t>
            </a:r>
            <a:r>
              <a:rPr lang="ko-KR" altLang="en-US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언랩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Substance Painter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이용한 </a:t>
            </a:r>
            <a:r>
              <a:rPr lang="en-US" altLang="ko-KR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UV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제작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3d Max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통한 애니메이션 제작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8" name="그룹 12">
            <a:extLst>
              <a:ext uri="{FF2B5EF4-FFF2-40B4-BE49-F238E27FC236}">
                <a16:creationId xmlns:a16="http://schemas.microsoft.com/office/drawing/2014/main" id="{5C7B04EE-EBEE-4AC8-B8D0-3D2A14980556}"/>
              </a:ext>
            </a:extLst>
          </p:cNvPr>
          <p:cNvGrpSpPr/>
          <p:nvPr/>
        </p:nvGrpSpPr>
        <p:grpSpPr>
          <a:xfrm>
            <a:off x="2559878" y="1168400"/>
            <a:ext cx="4135120" cy="45720"/>
            <a:chOff x="2049145" y="1168400"/>
            <a:chExt cx="4135120" cy="4572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472C137-D28F-40BA-83E0-0E64EF253FD4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2CD3661-D509-4E6F-81D9-8CB94A406893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CA15811-7DBF-48AD-A5A4-2075150EA59D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E049A92-B517-4C97-BC19-79F0483E0B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28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22C39D-A51F-4C75-B081-E95E879B1466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7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en-US" altLang="ko-KR" sz="4000" b="0" cap="none" dirty="0" err="1">
                <a:solidFill>
                  <a:schemeClr val="bg1"/>
                </a:solidFill>
                <a:latin typeface="HY견고딕" charset="0"/>
                <a:ea typeface="HY견고딕" charset="0"/>
              </a:rPr>
              <a:t>게임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089400" y="1607542"/>
            <a:ext cx="6717030" cy="37240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일반 플레이어</a:t>
            </a:r>
            <a:endParaRPr lang="ko-KR" altLang="en-US" sz="1800" b="0" i="1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 3인칭 시점으로 게임 진행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보스의 체력을 깎는 장치를 가동시키면서 보스</a:t>
            </a:r>
            <a:r>
              <a:rPr lang="ko-KR" altLang="en-US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처치하면 승리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3) 상단, 하단 </a:t>
            </a:r>
            <a:r>
              <a:rPr lang="en-US" altLang="ko-KR" sz="1600" b="0" cap="none" dirty="0">
                <a:solidFill>
                  <a:srgbClr val="FFFF00"/>
                </a:solidFill>
                <a:latin typeface="한컴 윤고딕 240" charset="0"/>
                <a:ea typeface="한컴 윤고딕 240" charset="0"/>
              </a:rPr>
              <a:t>반격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이 존재, 반격 후 딜레이가 있다.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- 반격이 성공한다면 공격이 가능하지만 반격에 실패할 시 반대로 큰 데미지를 받음</a:t>
            </a:r>
            <a:endParaRPr lang="ko-KR" altLang="en-US" sz="1400" b="0" cap="none" dirty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cap="none" dirty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22" name="그림 21" descr="C:/Users/ADMIN/AppData/Roaming/PolarisOffice/ETemp/5788_5448312/image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9570" y="1621512"/>
            <a:ext cx="2237105" cy="2765425"/>
          </a:xfrm>
          <a:prstGeom prst="rect">
            <a:avLst/>
          </a:prstGeom>
          <a:noFill/>
        </p:spPr>
      </p:pic>
      <p:pic>
        <p:nvPicPr>
          <p:cNvPr id="26" name="그림 25" descr="C:/Users/ADMIN/AppData/Roaming/PolarisOffice/ETemp/5788_5448312/image7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7705" y="3692882"/>
            <a:ext cx="1870075" cy="140970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8" name="그림 27" descr="C:/Users/ADMIN/AppData/Roaming/PolarisOffice/ETemp/5788_5448312/image8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23960" y="3753207"/>
            <a:ext cx="1784350" cy="132461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sp>
        <p:nvSpPr>
          <p:cNvPr id="29" name="텍스트 상자 28"/>
          <p:cNvSpPr txBox="1">
            <a:spLocks/>
          </p:cNvSpPr>
          <p:nvPr/>
        </p:nvSpPr>
        <p:spPr>
          <a:xfrm>
            <a:off x="4087495" y="5252442"/>
            <a:ext cx="6282690" cy="160172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 주변에 있는 함정을 가동 시킬 때마다 보스에게 큰 데미지 가능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주 공격 요인</a:t>
            </a:r>
            <a:endParaRPr lang="ko-KR" altLang="en-US" sz="1600" b="0" cap="none" dirty="0">
              <a:solidFill>
                <a:srgbClr val="FFFF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5) 보스에게 당할 시 인형으로 변해 감옥에 갇히게 된다. 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다른 플레이어가</a:t>
            </a:r>
            <a:r>
              <a:rPr lang="en-US" altLang="ko-KR" sz="18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총 2번 살려줄 수 있다</a:t>
            </a:r>
            <a:endParaRPr lang="ko-KR" altLang="en-US" sz="14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31" name="그림 30" descr="C:/Users/ADMIN/AppData/Roaming/PolarisOffice/ETemp/5788_5448312/image10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0555" y="4991457"/>
            <a:ext cx="1969135" cy="1477010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" name="그림 29" descr="C:/Users/ADMIN/AppData/Roaming/PolarisOffice/ETemp/5788_5448312/image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5129" y="3777582"/>
            <a:ext cx="1838960" cy="1382395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A325A49-D224-48B9-A1A8-B6FA918447AB}"/>
              </a:ext>
            </a:extLst>
          </p:cNvPr>
          <p:cNvGrpSpPr/>
          <p:nvPr/>
        </p:nvGrpSpPr>
        <p:grpSpPr>
          <a:xfrm>
            <a:off x="3604260" y="1168400"/>
            <a:ext cx="4135120" cy="45720"/>
            <a:chOff x="3604260" y="1168400"/>
            <a:chExt cx="4135120" cy="4572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0B55A86-B0ED-459C-97D8-DFEBC9CE7094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552066D-7B2F-472F-8E40-B3D8359829B6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0A699A3-682E-4AD6-AB1F-103D65A50F5B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DF1938A-DE9C-4429-BB63-1071655A5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53DDBBC-CD8C-48BC-A0D8-E0DF3DFE5533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9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Pages>10</Pages>
  <Words>619</Words>
  <Characters>0</Characters>
  <Application>Microsoft Office PowerPoint</Application>
  <DocSecurity>0</DocSecurity>
  <PresentationFormat>와이드스크린</PresentationFormat>
  <Lines>0</Lines>
  <Paragraphs>181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맑은 고딕</vt:lpstr>
      <vt:lpstr>한컴 윤고딕 240</vt:lpstr>
      <vt:lpstr>한컴 윤체 B</vt:lpstr>
      <vt:lpstr>Arial</vt:lpstr>
      <vt:lpstr>Calibri</vt:lpstr>
      <vt:lpstr>Calibri Light</vt:lpstr>
      <vt:lpstr>Gobold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ChoiWooSuk</dc:creator>
  <cp:lastModifiedBy>WooSuk Choi</cp:lastModifiedBy>
  <cp:revision>39</cp:revision>
  <dcterms:modified xsi:type="dcterms:W3CDTF">2017-12-04T14:04:30Z</dcterms:modified>
</cp:coreProperties>
</file>