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4"/>
  </p:sldMasterIdLst>
  <p:sldIdLst>
    <p:sldId id="256" r:id="rId16"/>
    <p:sldId id="258" r:id="rId17"/>
    <p:sldId id="262" r:id="rId18"/>
    <p:sldId id="266" r:id="rId19"/>
    <p:sldId id="267" r:id="rId20"/>
    <p:sldId id="260" r:id="rId21"/>
    <p:sldId id="264" r:id="rId22"/>
    <p:sldId id="265" r:id="rId23"/>
    <p:sldId id="268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5/10/relationships/revisionInfo" Target="revisionInfo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C03E-6742-4C20-8960-BDDB3B56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03689-DC53-4941-85DB-98C7DCDF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1E67-D7D6-4613-829D-4A0143E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8A6A-7E62-44CC-A79A-105C6B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B2C5-C73B-4749-84E8-45BC3EA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CF1A-D064-4898-819B-E6468E6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AF64F-8EF4-4D10-B289-A4AB95E9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ECEF4-E132-4B6A-8F32-A312945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08BF-2D58-4900-AC16-03BA8C5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EFC1-7174-431F-AB63-BE39D22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ED8B6-3D86-4246-A102-2B39E2AC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457F9-1FB2-4613-A0F4-9D312CB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0A350-162C-463D-B915-721391B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0282C-28B1-4E81-AFDA-FAB19EE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403B5-F9F3-4EB9-9035-0F8DA16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05B8-BC07-419E-9D16-88331F6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D92F4-3A76-4F27-9F32-BF53692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9BA9A-1195-4131-AB09-B772BEF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D55B7-0BB0-47EB-AF30-59422FC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346C-4075-46CF-BD5C-3A1D7DC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4EF3-7A40-4BAB-A09C-DF5A7278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C8C69-DB4E-42F1-9CAE-8134CAED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5BE-4E17-41F9-B914-DB5565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4D10-0770-4417-8837-CE2D58C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62AC-E78F-42B2-AFE4-D9815C2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8A29-33DC-46A1-8C20-03D5863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3B6-EC5E-4E2B-8AB3-1554014D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63148-B147-4584-BDAE-9F5A431E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9A059-E358-45F0-A3E1-B9672EB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5FF66-D87C-415D-92FE-6F49610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1F2C3-FE14-4E8F-B0C4-2956726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73470-2053-41F2-A06A-F70C20B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12604-6AC5-415C-8F78-694AF696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270D3-48D8-40EC-9A59-A7207AA2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72BAD-5DAA-475A-8047-32DFE2DF6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F1260-B7D6-40BB-AFDA-F48E9BDA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EB14A-3A52-4A43-AE12-060EDD6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F912B8-B59B-489E-94D0-3EAA794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8FCA3-0D39-4D73-B287-BC344BC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888CE-3FE1-48ED-B744-8F0DE20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380B46-FA50-4378-97A0-36435B0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45D0B-2012-4AA7-81C7-4558830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F528B-D478-4957-8314-7CD9C7D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AFB92B-9336-40E9-B0DE-9497C2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98D41-31F6-4224-96AC-BE9BCF5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99B3-FB97-4553-8303-393876C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AFB33-818D-423F-9FD5-48889DF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6A57-5E4B-4B67-AE4F-FB1A8C5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DF470-C48E-498A-A413-3C6325B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21E4-97E3-4B53-8F5C-3F15B1D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C79D6-CDC4-4615-A225-696F4A2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3EF21-533A-4F76-BABC-B12A02E3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5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7E35-DBE0-4C3A-BBC1-D37F474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D9812-D89E-4A1A-B929-D8D474B1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C2BC6-F831-4664-A4B7-78EB245D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6115B-3032-4114-B865-B98962A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44C23-CE50-427C-B0AD-F35AF4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066B4-8229-49CD-8D3C-42E8090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68514-619D-4DE6-B49C-B9097C5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325D9-F8DA-45F5-AE68-17B65C5D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3A78D-BBFD-4A9A-A9B5-EC8163E1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2AE73-FA7C-485A-AC93-F113543B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F44B-E2B0-48A5-B63D-04930151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image8.jpg"></Relationship><Relationship Id="rId4" Type="http://schemas.openxmlformats.org/officeDocument/2006/relationships/image" Target="../media/image7.jpg"></Relationship><Relationship Id="rId6" Type="http://schemas.openxmlformats.org/officeDocument/2006/relationships/image" Target="../media/image10.jpg"></Relationship><Relationship Id="rId7" Type="http://schemas.openxmlformats.org/officeDocument/2006/relationships/image" Target="../media/image9.PNG"></Relationship><Relationship Id="rId8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image" Target="../media/image2.png"></Relationship><Relationship Id="rId6" Type="http://schemas.openxmlformats.org/officeDocument/2006/relationships/image" Target="../media/image13.jpg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jpg"></Relationship><Relationship Id="rId7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image16.jpg"></Relationship><Relationship Id="rId4" Type="http://schemas.openxmlformats.org/officeDocument/2006/relationships/image" Target="../media/image15.png"></Relationship><Relationship Id="rId6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806189" y="1125315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C4C18-2A9B-4380-A299-C2937565BB73}"/>
              </a:ext>
            </a:extLst>
          </p:cNvPr>
          <p:cNvSpPr txBox="1"/>
          <p:nvPr/>
        </p:nvSpPr>
        <p:spPr>
          <a:xfrm>
            <a:off x="806189" y="2147779"/>
            <a:ext cx="480968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2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졸업작품 기획서</a:t>
            </a:r>
            <a:endParaRPr lang="en-US" altLang="ko-KR" sz="2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14F4E-4863-4C1D-BC42-BDB53C7FF538}"/>
              </a:ext>
            </a:extLst>
          </p:cNvPr>
          <p:cNvSpPr txBox="1"/>
          <p:nvPr/>
        </p:nvSpPr>
        <p:spPr>
          <a:xfrm>
            <a:off x="806189" y="2924022"/>
            <a:ext cx="3174684" cy="86177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최우석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홍혜령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하정연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 rot="10800000">
            <a:off x="806190" y="192099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4975094" y="1430115"/>
            <a:ext cx="2241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obold" panose="02000500000000000000" pitchFamily="2" charset="0"/>
              </a:rPr>
              <a:t>the 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>
            <a:off x="5297056" y="288411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AF1B05-D50F-4D8C-A47B-FA728BED2822}"/>
              </a:ext>
            </a:extLst>
          </p:cNvPr>
          <p:cNvSpPr/>
          <p:nvPr/>
        </p:nvSpPr>
        <p:spPr>
          <a:xfrm>
            <a:off x="5190837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DE1A9B-F1D9-452E-AF2B-63697FB3F060}"/>
              </a:ext>
            </a:extLst>
          </p:cNvPr>
          <p:cNvSpPr/>
          <p:nvPr/>
        </p:nvSpPr>
        <p:spPr>
          <a:xfrm>
            <a:off x="5084618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D34A9E-B27D-4E43-BCC5-E290FA0E4F2D}"/>
              </a:ext>
            </a:extLst>
          </p:cNvPr>
          <p:cNvSpPr/>
          <p:nvPr/>
        </p:nvSpPr>
        <p:spPr>
          <a:xfrm>
            <a:off x="4975094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2C7E92-F2AA-454D-8132-13E1632E1415}"/>
              </a:ext>
            </a:extLst>
          </p:cNvPr>
          <p:cNvSpPr/>
          <p:nvPr/>
        </p:nvSpPr>
        <p:spPr>
          <a:xfrm>
            <a:off x="1798071" y="1560960"/>
            <a:ext cx="7244128" cy="411940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F7864-C956-46B7-B79D-3F2418CED079}"/>
              </a:ext>
            </a:extLst>
          </p:cNvPr>
          <p:cNvSpPr txBox="1"/>
          <p:nvPr/>
        </p:nvSpPr>
        <p:spPr>
          <a:xfrm>
            <a:off x="1927581" y="1720840"/>
            <a:ext cx="6985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지금까지 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레이드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라는 개념은 무조건 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컴퓨터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다루는 보스를 </a:t>
            </a:r>
            <a:r>
              <a:rPr lang="ko-KR" altLang="en-US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여러명의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플레이어가 </a:t>
            </a:r>
            <a:r>
              <a:rPr lang="ko-KR" altLang="en-US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잡는것이었다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 보스를 플레이어가 조종하게 하면 어떨까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보스를 조종함으로써 생기는 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AI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적 단순함을 타파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조종하는 막강한 보스에게서 대항하여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팀플레이로 보스를 무찌르는 서바이벌 액션 게임</a:t>
            </a:r>
            <a:endParaRPr lang="en-US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4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CB498C-FE14-4C3C-A3DD-DECA73C32D56}"/>
              </a:ext>
            </a:extLst>
          </p:cNvPr>
          <p:cNvSpPr/>
          <p:nvPr/>
        </p:nvSpPr>
        <p:spPr>
          <a:xfrm>
            <a:off x="1798070" y="1740843"/>
            <a:ext cx="9871015" cy="452583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34E91D4-E029-42F8-8716-D29A1561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34" y="2070570"/>
            <a:ext cx="4292914" cy="36257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573DA8-9C39-4BFF-A715-15F0F7699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89" y="2070570"/>
            <a:ext cx="3048000" cy="2133600"/>
          </a:xfrm>
          <a:prstGeom prst="rect">
            <a:avLst/>
          </a:prstGeom>
        </p:spPr>
      </p:pic>
      <p:sp>
        <p:nvSpPr>
          <p:cNvPr id="16" name="십자형 15">
            <a:extLst>
              <a:ext uri="{FF2B5EF4-FFF2-40B4-BE49-F238E27FC236}">
                <a16:creationId xmlns:a16="http://schemas.microsoft.com/office/drawing/2014/main" id="{677F9093-D52E-4D7F-BC73-2E645D66C6FA}"/>
              </a:ext>
            </a:extLst>
          </p:cNvPr>
          <p:cNvSpPr/>
          <p:nvPr/>
        </p:nvSpPr>
        <p:spPr>
          <a:xfrm>
            <a:off x="7042620" y="3049386"/>
            <a:ext cx="443346" cy="443346"/>
          </a:xfrm>
          <a:prstGeom prst="plus">
            <a:avLst>
              <a:gd name="adj" fmla="val 3824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BFFFC-7FBB-4F1A-A187-33CFF593828F}"/>
              </a:ext>
            </a:extLst>
          </p:cNvPr>
          <p:cNvSpPr txBox="1"/>
          <p:nvPr/>
        </p:nvSpPr>
        <p:spPr>
          <a:xfrm>
            <a:off x="7964612" y="5050011"/>
            <a:ext cx="277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큰 틀은 </a:t>
            </a:r>
            <a:r>
              <a:rPr lang="ko-KR" altLang="en-US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깡통차기에 약간의 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격투게임 요소를 도입</a:t>
            </a:r>
            <a:endParaRPr lang="en-US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31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t="0" r="-3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2049145" y="321945"/>
            <a:ext cx="515620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2.이 게임의 NEEDS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AB090E-B009-4215-B746-8FB5DCFA44E3}"/>
              </a:ext>
            </a:extLst>
          </p:cNvPr>
          <p:cNvCxnSpPr>
            <a:cxnSpLocks/>
          </p:cNvCxnSpPr>
          <p:nvPr/>
        </p:nvCxnSpPr>
        <p:spPr>
          <a:xfrm flipH="1">
            <a:off x="2089150" y="1174115"/>
            <a:ext cx="428879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9150" y="1471295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AB3D1D-BC2B-4245-97B2-A8D92E0D974F}"/>
              </a:ext>
            </a:extLst>
          </p:cNvPr>
          <p:cNvGrpSpPr/>
          <p:nvPr/>
        </p:nvGrpSpPr>
        <p:grpSpPr>
          <a:xfrm>
            <a:off x="2665095" y="1168400"/>
            <a:ext cx="4135120" cy="45720"/>
            <a:chOff x="2665095" y="1168400"/>
            <a:chExt cx="4135120" cy="4572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DFC1D19-0C89-4621-8D34-1DF223A75DE4}"/>
                </a:ext>
              </a:extLst>
            </p:cNvPr>
            <p:cNvSpPr/>
            <p:nvPr/>
          </p:nvSpPr>
          <p:spPr>
            <a:xfrm>
              <a:off x="67494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1F05433-D178-46CD-813E-501704E043D8}"/>
                </a:ext>
              </a:extLst>
            </p:cNvPr>
            <p:cNvSpPr/>
            <p:nvPr/>
          </p:nvSpPr>
          <p:spPr>
            <a:xfrm>
              <a:off x="66179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EE8F20B-D8A4-4B65-AE0F-B3394D50DF2B}"/>
                </a:ext>
              </a:extLst>
            </p:cNvPr>
            <p:cNvSpPr/>
            <p:nvPr/>
          </p:nvSpPr>
          <p:spPr>
            <a:xfrm>
              <a:off x="64871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885681B-9F68-46FF-99F7-E24BBDB6C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509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4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t="0" r="-3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3. 도입할 기능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9150" y="1471295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FB1BAF-2710-4776-8981-62ECE8962D28}"/>
              </a:ext>
            </a:extLst>
          </p:cNvPr>
          <p:cNvGrpSpPr/>
          <p:nvPr/>
        </p:nvGrpSpPr>
        <p:grpSpPr>
          <a:xfrm>
            <a:off x="3604260" y="1168400"/>
            <a:ext cx="4135120" cy="45720"/>
            <a:chOff x="3604260" y="1168400"/>
            <a:chExt cx="4135120" cy="457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EDAA50-0F96-44BF-981E-9A1999045FB8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3B94332-A557-4AF5-8050-7A8BDA170221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F31C83-0612-46F8-950B-ADF69059ED48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573714A-094E-4403-8C73-5AA165658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335CD61-E427-47E9-AD7D-CA1B7FA56163}"/>
              </a:ext>
            </a:extLst>
          </p:cNvPr>
          <p:cNvCxnSpPr>
            <a:cxnSpLocks/>
          </p:cNvCxnSpPr>
          <p:nvPr/>
        </p:nvCxnSpPr>
        <p:spPr>
          <a:xfrm flipH="1">
            <a:off x="2089150" y="1186815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1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t="0" r="-3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>
            <a:spLocks/>
          </p:cNvSpPr>
          <p:nvPr/>
        </p:nvSpPr>
        <p:spPr>
          <a:xfrm rot="0">
            <a:off x="2089150" y="1471295"/>
            <a:ext cx="8935720" cy="5065395"/>
          </a:xfrm>
          <a:prstGeom prst="rect"/>
          <a:solidFill>
            <a:schemeClr val="tx1">
              <a:alpha val="310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alibri" charset="0"/>
              <a:ea typeface="Calibri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4499610" y="1471295"/>
            <a:ext cx="6717030" cy="34309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>
                <a:solidFill>
                  <a:schemeClr val="bg1"/>
                </a:solidFill>
                <a:latin typeface="HY견고딕" charset="0"/>
                <a:ea typeface="HY견고딕" charset="0"/>
              </a:rPr>
              <a:t>일반 플레이어</a:t>
            </a:r>
            <a:endParaRPr lang="ko-KR" altLang="en-US" sz="1800" cap="none" dirty="0" smtClean="0" i="1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1) 3인칭 시점으로 게임 진행</a:t>
            </a: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2) </a:t>
            </a:r>
            <a:r>
              <a:rPr lang="en-US" altLang="ko-KR" sz="1400" cap="none" dirty="0" smtClean="0" b="0">
                <a:solidFill>
                  <a:srgbClr val="FFFFFF"/>
                </a:solidFill>
                <a:latin typeface="함초롬돋움" charset="0"/>
                <a:ea typeface="함초롬돋움" charset="0"/>
              </a:rPr>
              <a:t>보스의 체력을 깎는 장치를 가동시키면서 보스의 체력을 깎아서 처치하면 승리</a:t>
            </a:r>
            <a:endParaRPr lang="ko-KR" altLang="en-US" sz="1400" cap="none" dirty="0" smtClean="0" b="0">
              <a:solidFill>
                <a:srgbClr val="FFFFFF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3) 상단, 하단 </a:t>
            </a:r>
            <a:r>
              <a:rPr lang="en-US" altLang="ko-KR" sz="1600" cap="none" dirty="0" smtClean="0" b="0">
                <a:solidFill>
                  <a:srgbClr val="FFFF00"/>
                </a:solidFill>
                <a:latin typeface="한컴 윤고딕 240" charset="0"/>
                <a:ea typeface="한컴 윤고딕 240" charset="0"/>
              </a:rPr>
              <a:t>반격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이 존재, 반격 후 딜레이가 있다.</a:t>
            </a: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cap="none" dirty="0" smtClean="0" b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반격이 성공한다면 공격이 가능하지만 반격에 실패할 시 반대로 큰 데미지를 받음</a:t>
            </a:r>
            <a:endParaRPr lang="ko-KR" altLang="en-US" sz="1300" cap="none" dirty="0" smtClean="0" b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22" name="그림 21" descr="C:/Users/ADMIN/AppData/Roaming/PolarisOffice/ETemp/5788_5448312/image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49780" y="1485265"/>
            <a:ext cx="2237105" cy="2765425"/>
          </a:xfrm>
          <a:prstGeom prst="rect"/>
          <a:noFill/>
        </p:spPr>
      </p:pic>
      <p:pic>
        <p:nvPicPr>
          <p:cNvPr id="26" name="그림 25" descr="C:/Users/ADMIN/AppData/Roaming/PolarisOffice/ETemp/5788_5448312/image7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447915" y="3556635"/>
            <a:ext cx="1870075" cy="1409700"/>
          </a:xfrm>
          <a:prstGeom prst="ellipse"/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8" name="그림 27" descr="C:/Users/ADMIN/AppData/Roaming/PolarisOffice/ETemp/5788_5448312/image8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234170" y="3616960"/>
            <a:ext cx="1784350" cy="1324610"/>
          </a:xfrm>
          <a:prstGeom prst="ellipse"/>
          <a:noFill/>
          <a:ln w="0">
            <a:noFill/>
            <a:prstDash/>
          </a:ln>
          <a:effectLst>
            <a:softEdge rad="112500"/>
          </a:effectLst>
        </p:spPr>
      </p:pic>
      <p:sp>
        <p:nvSpPr>
          <p:cNvPr id="29" name="텍스트 상자 28"/>
          <p:cNvSpPr txBox="1">
            <a:spLocks/>
          </p:cNvSpPr>
          <p:nvPr/>
        </p:nvSpPr>
        <p:spPr>
          <a:xfrm rot="0">
            <a:off x="4497705" y="5116195"/>
            <a:ext cx="6282690" cy="1355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4) </a:t>
            </a:r>
            <a:r>
              <a:rPr lang="en-US" altLang="ko-KR" sz="1600" cap="none" dirty="0" smtClean="0" b="0">
                <a:solidFill>
                  <a:srgbClr val="FFFFFF"/>
                </a:solidFill>
                <a:latin typeface="함초롬돋움" charset="0"/>
                <a:ea typeface="함초롬돋움" charset="0"/>
              </a:rPr>
              <a:t>맵 주변에 있는 함정을 가동 시킬 때마다 보스에게 큰 데미지 가능</a:t>
            </a:r>
            <a:endParaRPr lang="ko-KR" altLang="en-US" sz="1600" cap="none" dirty="0" smtClean="0" b="0">
              <a:solidFill>
                <a:srgbClr val="FFFFFF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FFFF00"/>
                </a:solidFill>
                <a:latin typeface="함초롬돋움" charset="0"/>
                <a:ea typeface="함초롬돋움" charset="0"/>
              </a:rPr>
              <a:t>주 공격 요인</a:t>
            </a:r>
            <a:endParaRPr lang="ko-KR" altLang="en-US" sz="1600" cap="none" dirty="0" smtClean="0" b="0">
              <a:solidFill>
                <a:srgbClr val="FFFF00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rgbClr val="FFFFFF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FFFFFF"/>
                </a:solidFill>
                <a:latin typeface="함초롬돋움" charset="0"/>
                <a:ea typeface="함초롬돋움" charset="0"/>
              </a:rPr>
              <a:t>5) 보스에게 당할 시 인형으로 변해 감옥에 갇히게 된다. </a:t>
            </a:r>
            <a:endParaRPr lang="ko-KR" altLang="en-US" sz="1600" cap="none" dirty="0" smtClean="0" b="0">
              <a:solidFill>
                <a:srgbClr val="FFFFFF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FFFFFF"/>
                </a:solidFill>
                <a:latin typeface="함초롬돋움" charset="0"/>
                <a:ea typeface="함초롬돋움" charset="0"/>
              </a:rPr>
              <a:t>다른 플레이어가</a:t>
            </a:r>
            <a:r>
              <a:rPr lang="en-US" altLang="ko-KR" sz="1800" cap="none" dirty="0" smtClean="0" b="0">
                <a:solidFill>
                  <a:srgbClr val="FFFFFF"/>
                </a:solidFill>
                <a:latin typeface="함초롬돋움" charset="0"/>
                <a:ea typeface="함초롬돋움" charset="0"/>
              </a:rPr>
              <a:t> </a:t>
            </a:r>
            <a:r>
              <a:rPr lang="en-US" altLang="ko-KR" sz="1600" cap="none" dirty="0" smtClean="0" b="0">
                <a:solidFill>
                  <a:srgbClr val="FFFFFF"/>
                </a:solidFill>
                <a:latin typeface="함초롬돋움" charset="0"/>
                <a:ea typeface="함초롬돋움" charset="0"/>
              </a:rPr>
              <a:t>총 2번 살려줄 수 있다</a:t>
            </a:r>
            <a:endParaRPr lang="ko-KR" altLang="en-US" sz="14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31" name="그림 30" descr="C:/Users/ADMIN/AppData/Roaming/PolarisOffice/ETemp/5788_5448312/image10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10765" y="4855210"/>
            <a:ext cx="1969135" cy="1477010"/>
          </a:xfrm>
          <a:prstGeom prst="rect"/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sx="97000" sy="23000" kx="900000" blurRad="76200" dist="95250" dir="10500000" rotWithShape="0" algn="br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warmMatte">
            <a:bevelT w="50800" h="16510" prst="circle"/>
            <a:contourClr>
              <a:srgbClr val="C0C0C0"/>
            </a:contourClr>
          </a:sp3d>
        </p:spPr>
      </p:pic>
      <p:pic>
        <p:nvPicPr>
          <p:cNvPr id="30" name="그림 29" descr="C:/Users/ADMIN/AppData/Roaming/PolarisOffice/ETemp/5788_5448312/image9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10990" y="3587115"/>
            <a:ext cx="1838960" cy="1382395"/>
          </a:xfrm>
          <a:prstGeom prst="rect"/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sx="97000" sy="23000" kx="900000" blurRad="76200" dist="95250" dir="10500000" rotWithShape="0" algn="br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warmMatte">
            <a:bevelT w="50800" h="16510" prst="circle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429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t="0" r="-3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9150" y="1471295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4551680" y="1811020"/>
            <a:ext cx="4819015" cy="3416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i="1" b="0">
                <a:solidFill>
                  <a:schemeClr val="bg1"/>
                </a:solidFill>
                <a:latin typeface="HY견고딕" charset="0"/>
                <a:ea typeface="HY견고딕" charset="0"/>
              </a:rPr>
              <a:t>보스 플레이어</a:t>
            </a:r>
            <a:endParaRPr lang="ko-KR" altLang="en-US" sz="1800" cap="none" dirty="0" smtClean="0" i="1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1) 1인칭 시점으로 게임 진행</a:t>
            </a: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2) 일반 플레이어를 모두 처치하면 승리</a:t>
            </a: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3) 상단, 하단 </a:t>
            </a:r>
            <a:r>
              <a:rPr lang="en-US" altLang="ko-KR" sz="1600" cap="none" dirty="0" smtClean="0" b="0">
                <a:solidFill>
                  <a:srgbClr val="FFFF00"/>
                </a:solidFill>
                <a:latin typeface="함초롬돋움" charset="0"/>
                <a:ea typeface="함초롬돋움" charset="0"/>
              </a:rPr>
              <a:t>공격</a:t>
            </a:r>
            <a:r>
              <a:rPr lang="en-US" altLang="ko-KR" sz="1600" cap="none" dirty="0" smtClean="0" b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이 존재</a:t>
            </a: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4) 상대방 공격 성공시 멀리 날아감</a:t>
            </a: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함초롬돋움" charset="0"/>
                <a:ea typeface="함초롬돋움" charset="0"/>
              </a:rPr>
              <a:t>5) 톱, 칼, 도끼 등 다양한 아이템 </a:t>
            </a:r>
            <a:endParaRPr lang="ko-KR" altLang="en-US" sz="1600" cap="none" dirty="0" smtClean="0" b="0">
              <a:solidFill>
                <a:schemeClr val="bg1"/>
              </a:solidFill>
              <a:latin typeface="함초롬돋움" charset="0"/>
              <a:ea typeface="함초롬돋움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D098A1-281A-4612-8D8E-0D23E3788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35" y="1635760"/>
            <a:ext cx="2508250" cy="2536190"/>
          </a:xfrm>
          <a:prstGeom prst="rect">
            <a:avLst/>
          </a:prstGeom>
        </p:spPr>
      </p:pic>
      <p:pic>
        <p:nvPicPr>
          <p:cNvPr id="8" name="그림 7" descr="C:/Users/ADMIN/AppData/Roaming/PolarisOffice/ETemp/5788_5448312/image1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b="26847"/>
          <a:stretch>
            <a:fillRect/>
          </a:stretch>
        </p:blipFill>
        <p:spPr>
          <a:xfrm rot="0">
            <a:off x="4113530" y="5038725"/>
            <a:ext cx="2354580" cy="1457325"/>
          </a:xfrm>
          <a:prstGeom prst="ellipse"/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15" name="그림 14" descr="C:/Users/ADMIN/AppData/Roaming/PolarisOffice/ETemp/5788_5448312/image1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84490" y="3124835"/>
            <a:ext cx="2770505" cy="1388110"/>
          </a:xfrm>
          <a:prstGeom prst="ellipse"/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0" name="그림 19" descr="C:/Users/ADMIN/AppData/Roaming/PolarisOffice/ETemp/5788_5448312/image13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r="13534" b="23258"/>
          <a:stretch>
            <a:fillRect/>
          </a:stretch>
        </p:blipFill>
        <p:spPr>
          <a:xfrm rot="0">
            <a:off x="6711315" y="5038090"/>
            <a:ext cx="1667510" cy="1506220"/>
          </a:xfrm>
          <a:prstGeom prst="ellipse"/>
          <a:noFill/>
          <a:ln w="0">
            <a:noFill/>
            <a:prstDash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665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t="0" r="-3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>
            <a:spLocks/>
          </p:cNvSpPr>
          <p:nvPr/>
        </p:nvSpPr>
        <p:spPr>
          <a:xfrm rot="0">
            <a:off x="2089150" y="1471295"/>
            <a:ext cx="8935720" cy="5065395"/>
          </a:xfrm>
          <a:prstGeom prst="rect"/>
          <a:solidFill>
            <a:schemeClr val="tx1">
              <a:alpha val="310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alibri" charset="0"/>
              <a:ea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2422525" y="1785620"/>
            <a:ext cx="321437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 기능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 descr="C:/Users/ADMIN/AppData/Roaming/PolarisOffice/ETemp/5788_5448312/image1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98470" y="2254250"/>
            <a:ext cx="2595880" cy="1175385"/>
          </a:xfrm>
          <a:prstGeom prst="rect"/>
          <a:noFill/>
        </p:spPr>
      </p:pic>
      <p:sp>
        <p:nvSpPr>
          <p:cNvPr id="23" name="TextBox 22"/>
          <p:cNvSpPr txBox="1">
            <a:spLocks/>
          </p:cNvSpPr>
          <p:nvPr/>
        </p:nvSpPr>
        <p:spPr>
          <a:xfrm rot="0">
            <a:off x="5913120" y="1722755"/>
            <a:ext cx="5022215" cy="26168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1) 부활 지점</a:t>
            </a:r>
            <a:endParaRPr lang="ko-KR" altLang="en-US" sz="18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일반 플레이어들이 보스에게 당할때 갇히는 곳</a:t>
            </a: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맵에서 가장 잘보이는 곳에 한 곳만 존재</a:t>
            </a: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열쇠를 가진 플레이어가 부활 지점에 들어가면 플레이어들이 풀려난다</a:t>
            </a: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열쇠는 플레이어가 일정 수 이상 갇힐 시 맵에서 랜덤으로 리스폰</a:t>
            </a: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pic>
        <p:nvPicPr>
          <p:cNvPr id="25" name="그림 24" descr="C:/Users/ADMIN/AppData/Roaming/PolarisOffice/ETemp/5788_5448312/image1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654425" y="3523615"/>
            <a:ext cx="1275080" cy="1275080"/>
          </a:xfrm>
          <a:prstGeom prst="rect"/>
          <a:noFill/>
        </p:spPr>
      </p:pic>
      <p:pic>
        <p:nvPicPr>
          <p:cNvPr id="26" name="그림 25" descr="C:/Users/ADMIN/AppData/Roaming/PolarisOffice/ETemp/5788_5448312/image16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05150" y="5029200"/>
            <a:ext cx="2378075" cy="1189355"/>
          </a:xfrm>
          <a:prstGeom prst="rect"/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sx="97000" sy="23000" kx="900000" blurRad="76200" dist="95250" dir="10500000" rotWithShape="0" algn="br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 prstMaterial="warmMatte">
            <a:bevelT w="50800" h="16510" prst="circle"/>
            <a:contourClr>
              <a:srgbClr val="C0C0C0"/>
            </a:contourClr>
          </a:sp3d>
        </p:spPr>
      </p:pic>
      <p:sp>
        <p:nvSpPr>
          <p:cNvPr id="27" name="TextBox 26"/>
          <p:cNvSpPr txBox="1">
            <a:spLocks/>
          </p:cNvSpPr>
          <p:nvPr/>
        </p:nvSpPr>
        <p:spPr>
          <a:xfrm rot="0">
            <a:off x="5913120" y="5051425"/>
            <a:ext cx="4751705" cy="1938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2) 회복 키트</a:t>
            </a:r>
            <a:endParaRPr lang="ko-KR" altLang="en-US" sz="18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i="1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 특정장소에 일정 시간 후 </a:t>
            </a: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리스폰 되며 플레이어의 체력을 회복시켜준다</a:t>
            </a:r>
            <a:endParaRPr lang="ko-KR" altLang="en-US" sz="1600" cap="none" dirty="0" smtClean="0" b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7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t="0" r="-3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5.계획 일정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46135-B5C0-4432-A531-F1E6CD2D1ECF}"/>
              </a:ext>
            </a:extLst>
          </p:cNvPr>
          <p:cNvGrpSpPr/>
          <p:nvPr/>
        </p:nvGrpSpPr>
        <p:grpSpPr>
          <a:xfrm>
            <a:off x="4552315" y="1168400"/>
            <a:ext cx="4135120" cy="45720"/>
            <a:chOff x="4552315" y="1168400"/>
            <a:chExt cx="4135120" cy="457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66F7E7-D1F9-4ED7-8DBD-60AD221C5130}"/>
                </a:ext>
              </a:extLst>
            </p:cNvPr>
            <p:cNvSpPr/>
            <p:nvPr/>
          </p:nvSpPr>
          <p:spPr>
            <a:xfrm>
              <a:off x="86372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E574B8-F120-48ED-9869-CDF1D441786C}"/>
                </a:ext>
              </a:extLst>
            </p:cNvPr>
            <p:cNvSpPr/>
            <p:nvPr/>
          </p:nvSpPr>
          <p:spPr>
            <a:xfrm>
              <a:off x="850582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CFB855-7AFE-4290-B870-D1FC6931B836}"/>
                </a:ext>
              </a:extLst>
            </p:cNvPr>
            <p:cNvSpPr/>
            <p:nvPr/>
          </p:nvSpPr>
          <p:spPr>
            <a:xfrm>
              <a:off x="837438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B30748-0548-4868-BD00-49135987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231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9FAB96-75D0-4E16-8F87-491CD8330210}"/>
              </a:ext>
            </a:extLst>
          </p:cNvPr>
          <p:cNvCxnSpPr>
            <a:cxnSpLocks/>
          </p:cNvCxnSpPr>
          <p:nvPr/>
        </p:nvCxnSpPr>
        <p:spPr>
          <a:xfrm flipH="1">
            <a:off x="2089150" y="1186815"/>
            <a:ext cx="605663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122170" y="1491615"/>
          <a:ext cx="8888730" cy="4985385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54990"/>
                <a:gridCol w="2541905"/>
                <a:gridCol w="2842895"/>
                <a:gridCol w="2948940"/>
              </a:tblGrid>
              <a:tr h="38798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최우석</a:t>
                      </a:r>
                      <a:endParaRPr lang="ko-KR" altLang="en-US" sz="16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홍혜령</a:t>
                      </a:r>
                      <a:endParaRPr lang="ko-KR" altLang="en-US" sz="16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하정연</a:t>
                      </a:r>
                      <a:endParaRPr lang="ko-KR" altLang="en-US" sz="16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1월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제작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동작 및 캐릭터 간 상호작용 구현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2월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기능(장치, 부활 지점, 회복 키트) 및 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캐릭터와 맵 기능 상호작용 구현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3월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제작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아이템 인게임 적용 및 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아이템 파밍 구현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서버 구축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4월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장비 창 및</a:t>
                      </a:r>
                      <a:endParaRPr lang="ko-KR" altLang="en-US" sz="16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종료 판단 기능 구현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867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5월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장치, 아이템 및 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장애물 제작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컨트롤러 조작 구현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6261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6월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UI 제작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데이터베이스 구축 및 연동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7월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테스트 및 버그 수정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6261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8월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테스트 및 버그 수정</a:t>
                      </a:r>
                      <a:endParaRPr lang="ko-KR" altLang="en-US" sz="16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8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100</Paragraphs>
  <Words>292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ChoiWooSuk</dc:creator>
  <cp:lastModifiedBy>ha jeongyeon</cp:lastModifiedBy>
  <dc:title>PowerPoint 프레젠테이션</dc:title>
  <dcterms:modified xsi:type="dcterms:W3CDTF">2017-11-16T17:47:11Z</dcterms:modified>
</cp:coreProperties>
</file>