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9"/>
  </p:notesMasterIdLst>
  <p:handoutMasterIdLst>
    <p:handoutMasterId r:id="rId10"/>
  </p:handoutMasterIdLst>
  <p:sldIdLst>
    <p:sldId id="259" r:id="rId6"/>
    <p:sldId id="257" r:id="rId7"/>
    <p:sldId id="258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23/09/2024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23/09/2024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forage.com/virtual-internships/NjynCWzGSaWXQCx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87E711B-B2B7-130D-ACF2-699B5E8C25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8A785-C67E-5582-8813-3306F093AC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540291"/>
            <a:ext cx="9144000" cy="1655448"/>
          </a:xfrm>
        </p:spPr>
        <p:txBody>
          <a:bodyPr/>
          <a:lstStyle/>
          <a:p>
            <a:r>
              <a:rPr lang="en-US" dirty="0"/>
              <a:t>23-09-2024</a:t>
            </a:r>
            <a:endParaRPr lang="en-A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36A857-4D32-5134-ACA3-EA56C712E2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AE"/>
          </a:p>
        </p:txBody>
      </p:sp>
      <p:pic>
        <p:nvPicPr>
          <p:cNvPr id="9" name="Picture 8" descr="A logo of a company&#10;&#10;Description automatically generated">
            <a:extLst>
              <a:ext uri="{FF2B5EF4-FFF2-40B4-BE49-F238E27FC236}">
                <a16:creationId xmlns:a16="http://schemas.microsoft.com/office/drawing/2014/main" id="{926E91D0-609B-4D4D-7B51-E19CA0A00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638" y="194341"/>
            <a:ext cx="2644723" cy="1319828"/>
          </a:xfrm>
          <a:prstGeom prst="rect">
            <a:avLst/>
          </a:prstGeom>
        </p:spPr>
      </p:pic>
      <p:pic>
        <p:nvPicPr>
          <p:cNvPr id="10" name="Picture 2" descr="British Airways logo">
            <a:hlinkClick r:id="rId3"/>
            <a:extLst>
              <a:ext uri="{FF2B5EF4-FFF2-40B4-BE49-F238E27FC236}">
                <a16:creationId xmlns:a16="http://schemas.microsoft.com/office/drawing/2014/main" id="{7C0704A7-10F2-6F63-24DD-9170B9681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68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027414"/>
            <a:ext cx="10749412" cy="2064326"/>
          </a:xfrm>
        </p:spPr>
        <p:txBody>
          <a:bodyPr/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Reviews - 470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Reviews - 421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Neutral Reviews – 109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A48471-AA1C-D812-320B-A3D9C5B17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60" y="1492081"/>
            <a:ext cx="4454096" cy="29478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56408C-41E5-BDC2-DE07-760D7D7E0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" y="3091740"/>
            <a:ext cx="6257676" cy="36712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BE80BF-64CD-FA8C-E4A5-98BB65B01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760" y="4307840"/>
            <a:ext cx="4865712" cy="242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84F8-A52C-C86A-CD81-0073DD29DDF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72001030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41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Mylius Modern</vt:lpstr>
      <vt:lpstr>Times New Roman</vt:lpstr>
      <vt:lpstr>Section Heading</vt:lpstr>
      <vt:lpstr>Slide Body - Curious Blue (ABBA)</vt:lpstr>
      <vt:lpstr>PowerPoint Presentation</vt:lpstr>
      <vt:lpstr>INSIGHTS FROM CUSTOMER REVIEWS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Hajera Subhani</cp:lastModifiedBy>
  <cp:revision>9</cp:revision>
  <cp:lastPrinted>2022-06-09T07:44:13Z</cp:lastPrinted>
  <dcterms:created xsi:type="dcterms:W3CDTF">2022-02-22T07:39:05Z</dcterms:created>
  <dcterms:modified xsi:type="dcterms:W3CDTF">2024-09-23T10:42:12Z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