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23/09/2024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A6594427-DC6B-A68B-D472-D9A4FD598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638" y="194341"/>
            <a:ext cx="2644723" cy="13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6D1B-8F57-F2A3-8779-CDE559E3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170" y="1591114"/>
            <a:ext cx="6923158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Hajera Subhani</cp:lastModifiedBy>
  <cp:revision>15</cp:revision>
  <cp:lastPrinted>2022-06-09T07:44:13Z</cp:lastPrinted>
  <dcterms:created xsi:type="dcterms:W3CDTF">2022-02-22T07:39:05Z</dcterms:created>
  <dcterms:modified xsi:type="dcterms:W3CDTF">2024-09-23T11:11:26Z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