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3D288-D9E0-066A-3472-FC2F0D75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66EFB-3C11-56E4-B4F9-206FE911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8529-CD7D-4B18-9189-217795B91BAB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5D825-AA7C-D1BA-AAB8-A70502E8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A134EA-9A71-2154-4E17-3F9610D3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7E2C-A703-41C0-AC66-04C2D68ED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0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668EB-F03C-7754-1C6E-6F731420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50B99-A7A0-F3B6-4255-0BA90CD6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F0868-0BEC-0425-8F92-BD5DADB86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8529-CD7D-4B18-9189-217795B91BAB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9A238-6334-FBFF-73CD-561377679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9A2A5-70E7-07EE-BA9B-21A3CD38E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7E2C-A703-41C0-AC66-04C2D68ED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49A490B-9348-AEB5-CE0D-23AE20F6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언어의 발전 과정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16850B-C4C6-CD1C-3D97-4BFB82BF4F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3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7E17135-2CFC-E3EE-6931-27BAD33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D10DE7-5587-B607-AF98-46F59FE6E0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4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0C638A0-5319-4DEC-0DB0-A00FD2F3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5F46D-A33B-3664-F6B3-445388EF1C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211055B-FC3A-E522-A5BE-413D9CB1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B1035-231C-B959-2192-DBC6BAB1EF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7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B523894-EAB4-C62F-2FBE-2F50B818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A1003-3DE2-56C8-09BA-6ED8E1E0AA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4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D2787B3-F990-2785-C4D6-C3C757C8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E4A2-849C-B962-61EF-AB4F138A2C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8DEE579-E5EE-4B19-2D02-1F66629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CDAE3-FBF2-E4AA-E87C-13A59F3167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4372570-3028-59D4-2D92-DA0596A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64E7C-1369-5A0D-6601-50A71F753C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CE04C12-F936-70A0-E055-56DBF648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30578-5F97-907A-BD95-02920E078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6986806-C2E5-3AAD-7F81-C1BB2022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0303F-2668-20C4-ABB8-C375EF01D1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6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3C3D6BB-5EF3-A266-940C-789BB995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441E9-D2BC-0DAC-13B2-885FAEAF27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33A17EC-1E0D-1FE7-581C-44317B9D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E8FA85-4ABD-2328-2E62-60FC66D4B3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2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30773D7-51A0-B7CE-78AC-DCCFCDAC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88C3CC-4138-0808-F480-886641E357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ACB4737-5E9E-9882-2B1A-9B574473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C3A701-940F-E9B6-2815-B4CE98680C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4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A1D6724-1288-9EAA-E7F2-6111EEE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331CBF-CCB3-5C1B-BEE1-AA9A55AD92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79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AA0300B-8744-22C5-29EC-DDBE8A9A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EF7078-FC6B-BBEE-3BE8-91E3F5F487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9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B4F5532-5EA5-7DDE-9645-48B0F27D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7EED77-CB74-2195-615E-5BE2AE90CD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3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AF42B84-1348-17E5-48BD-1FE7645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40D2F0-AC94-63DE-70BA-328577CD57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DE933D0-D603-C0F3-4A2D-74472B55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230252-6B5F-0A76-F7AD-BD920A40A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9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F9FD4BF-93CF-5A26-E9C5-EBCD739C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D440FB-FAF3-2974-5528-0C467287CB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A5F231D-C277-4CFA-4EDA-E71FA85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39C49-0ED1-5A42-4566-9516885545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75009F7-F419-9258-FD61-53241F1E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0C189-95DB-C1EC-A40D-7B9902DE0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F3BD0A2-8D8E-5E34-9AFF-26D32104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A0369A-43F0-47F5-9978-5BD8D86B8E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E955F6E-6D62-4BDB-B2BB-DCF2037C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D335A-584F-4756-122C-23E6C45F3A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57B57DB-1A6F-1E0F-A59C-91966CF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770C93-D571-89A3-ADD2-23D05AA2F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6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26E7C9D-FB79-E302-3B76-118FC989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6D5AC0-59A4-340D-9CD5-2F1D90EF7B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FD997D1-2DA6-B9E1-E922-3ED3AFC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의 역사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F3D95-D006-D58D-CF6B-27A0C79B01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와이드스크린</PresentationFormat>
  <Paragraphs>23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C# 언어의 발전 과정</vt:lpstr>
      <vt:lpstr>C#의 역사</vt:lpstr>
      <vt:lpstr>PowerPoint 프레젠테이션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C#의 역사</vt:lpstr>
      <vt:lpstr>PowerPoint 프레젠테이션</vt:lpstr>
      <vt:lpstr>C#의 역사</vt:lpstr>
      <vt:lpstr>PowerPoint 프레젠테이션</vt:lpstr>
      <vt:lpstr>C#의 역사</vt:lpstr>
      <vt:lpstr>C#의 역사</vt:lpstr>
      <vt:lpstr>PowerPoint 프레젠테이션</vt:lpstr>
      <vt:lpstr>C#의 역사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언어의 발전 과정</dc:title>
  <dc:creator>ha jiyang</dc:creator>
  <cp:lastModifiedBy>ha jiyang</cp:lastModifiedBy>
  <cp:revision>1</cp:revision>
  <dcterms:created xsi:type="dcterms:W3CDTF">2024-03-04T09:31:26Z</dcterms:created>
  <dcterms:modified xsi:type="dcterms:W3CDTF">2024-03-04T09:32:08Z</dcterms:modified>
</cp:coreProperties>
</file>