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5132F-E232-1A57-D8F7-9BD4B02A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57AA94-8727-932D-B6A8-D576D7EF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874F-5AD3-4A8D-AEFF-8740C6BFB807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46D2FF-33BA-CF55-E5AD-5EEC0154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DC86C8-1FF7-C49C-348D-8BF30E18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9C4E-9901-41E2-8F3A-8ECE51F52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632B6C-7714-D4E9-5BB4-3D610642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0C25E-1C1B-D8FD-2896-A41B45372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D5EF3-AB63-D061-E443-6D6587A92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874F-5AD3-4A8D-AEFF-8740C6BFB807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8ED33-F161-3573-1BCD-054EFCA50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87DB7-3A5A-C576-496C-64E77EB2F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9C4E-9901-41E2-8F3A-8ECE51F52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3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8A12040-BA05-CB1F-FC35-9A6F2BCB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gUI  </a:t>
            </a:r>
            <a:r>
              <a:rPr lang="ko-KR" altLang="en-US"/>
              <a:t>프로그래밍 기초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4CE801-48B9-1499-6C4B-0DF692C1DB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7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005CBED-49C9-843C-E408-DA3697CD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GUI form </a:t>
            </a:r>
            <a:r>
              <a:rPr lang="ko-KR" altLang="en-US"/>
              <a:t>구성요소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88B6EE-D17B-3417-37ED-91A043E27C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0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BB9A906-334B-E723-4931-6A638C0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컨테이너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E97863-5088-2BB2-C53A-850FAAC1C3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2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77F3417-8FE9-280C-4E23-F9186846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메뉴 및 도구 모음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0AEAB-1FA0-DEB4-8C67-01827EF978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5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6675917-2536-61EE-6C28-1ED94AC5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4EAF0-7172-FB60-3DA0-9F3DD65722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5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F16B3E0-7399-242A-BF8B-88549AD8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구성요소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65A897-4323-385B-695D-0FD3898035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6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2BC3582-9249-2673-08E8-EF73A21A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대화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469A81-525F-ADC2-C294-2162719E2D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3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9879155-7844-3EF1-6AEE-5AD12ABC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 컨트롤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80A2CF-1F53-552F-8F87-015BAF1DE9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7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CA04F08-3576-918F-906B-06CB24FC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공용 컨트롤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0EC30-936E-D5EE-5CA5-6616F4EDAD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1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gUI  프로그래밍 기초</vt:lpstr>
      <vt:lpstr>GUI form 구성요소</vt:lpstr>
      <vt:lpstr>컨테이너</vt:lpstr>
      <vt:lpstr>메뉴 및 도구 모음</vt:lpstr>
      <vt:lpstr>데이터</vt:lpstr>
      <vt:lpstr>구성요소</vt:lpstr>
      <vt:lpstr>대화</vt:lpstr>
      <vt:lpstr>공용 컨트롤</vt:lpstr>
      <vt:lpstr>공용 컨트롤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 프로그래밍 기초</dc:title>
  <dc:creator>ha jiyang</dc:creator>
  <cp:lastModifiedBy>ha jiyang</cp:lastModifiedBy>
  <cp:revision>1</cp:revision>
  <dcterms:created xsi:type="dcterms:W3CDTF">2024-03-06T07:50:40Z</dcterms:created>
  <dcterms:modified xsi:type="dcterms:W3CDTF">2024-03-06T07:50:40Z</dcterms:modified>
</cp:coreProperties>
</file>