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61" r:id="rId7"/>
    <p:sldId id="263" r:id="rId8"/>
    <p:sldId id="260" r:id="rId9"/>
    <p:sldId id="258" r:id="rId10"/>
    <p:sldId id="259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5" r:id="rId20"/>
    <p:sldId id="278" r:id="rId21"/>
    <p:sldId id="276" r:id="rId22"/>
    <p:sldId id="277" r:id="rId23"/>
    <p:sldId id="279" r:id="rId24"/>
    <p:sldId id="280" r:id="rId25"/>
    <p:sldId id="270" r:id="rId26"/>
    <p:sldId id="269" r:id="rId27"/>
  </p:sldIdLst>
  <p:sldSz cx="9144000" cy="6858000" type="screen4x3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928F1D73-A05C-43D6-BA97-EE9CF8283DCA}">
          <p14:sldIdLst>
            <p14:sldId id="256"/>
            <p14:sldId id="257"/>
            <p14:sldId id="261"/>
            <p14:sldId id="263"/>
            <p14:sldId id="260"/>
            <p14:sldId id="258"/>
            <p14:sldId id="259"/>
            <p14:sldId id="264"/>
            <p14:sldId id="265"/>
            <p14:sldId id="266"/>
            <p14:sldId id="267"/>
            <p14:sldId id="268"/>
            <p14:sldId id="271"/>
            <p14:sldId id="272"/>
            <p14:sldId id="273"/>
            <p14:sldId id="275"/>
            <p14:sldId id="278"/>
            <p14:sldId id="276"/>
            <p14:sldId id="277"/>
            <p14:sldId id="279"/>
            <p14:sldId id="280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57EDC5E-44BF-4D94-55BD-F3C4C8D6297E}" name="WMB: Suporte" initials="SW" userId="S::suporte@wmb.com.br::a23907a8-dc58-4df8-a37a-99e144bdeff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45" autoAdjust="0"/>
  </p:normalViewPr>
  <p:slideViewPr>
    <p:cSldViewPr snapToGrid="0" snapToObjects="1">
      <p:cViewPr varScale="1">
        <p:scale>
          <a:sx n="104" d="100"/>
          <a:sy n="104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A2716EA-C0E0-4C9F-8893-2AE5046AE48B}" type="datetime1">
              <a:rPr lang="pt-BR" smtClean="0"/>
              <a:t>29/08/2024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D7717-0015-46A9-B3CC-4D0B256EA761}" type="datetime1">
              <a:rPr lang="pt-BR" smtClean="0"/>
              <a:pPr/>
              <a:t>29/08/2024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961372" y="1016359"/>
            <a:ext cx="5398295" cy="2421464"/>
          </a:xfrm>
        </p:spPr>
        <p:txBody>
          <a:bodyPr rtlCol="0" anchor="b">
            <a:normAutofit/>
          </a:bodyPr>
          <a:lstStyle>
            <a:lvl1pPr algn="r">
              <a:defRPr sz="4000" b="1">
                <a:effectLst/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54097" y="3517199"/>
            <a:ext cx="7215997" cy="26261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none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de subtítulo Mestre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49177" y="6403236"/>
            <a:ext cx="413375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17250" y="103575"/>
            <a:ext cx="8451542" cy="1086034"/>
          </a:xfrm>
        </p:spPr>
        <p:txBody>
          <a:bodyPr rtlCol="0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17251" y="1287262"/>
            <a:ext cx="8451542" cy="4503939"/>
          </a:xfrm>
        </p:spPr>
        <p:txBody>
          <a:bodyPr rtlCol="0" anchor="ctr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2667F6-ED5A-4487-81A6-22B06AC2E96D}" type="datetime1">
              <a:rPr lang="pt-BR" noProof="0" smtClean="0"/>
              <a:t>29/08/2024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14351" y="2142067"/>
            <a:ext cx="3746501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366421" y="2142068"/>
            <a:ext cx="3746499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BAF524-6D8A-4C41-B460-D05B573E7127}" type="datetime1">
              <a:rPr lang="pt-BR" noProof="0" smtClean="0"/>
              <a:t>29/08/2024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2EE9E6-29B3-4F0F-9541-16EF4C40DDAE}" type="datetime1">
              <a:rPr lang="pt-BR" noProof="0" smtClean="0"/>
              <a:t>29/08/2024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14350" y="1600200"/>
            <a:ext cx="4623490" cy="1371600"/>
          </a:xfrm>
        </p:spPr>
        <p:txBody>
          <a:bodyPr rtlCol="0" anchor="b">
            <a:normAutofit/>
          </a:bodyPr>
          <a:lstStyle>
            <a:lvl1pPr algn="l">
              <a:defRPr sz="21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652190" y="914400"/>
            <a:ext cx="2460731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14350" y="2971800"/>
            <a:ext cx="4623490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0335F7-F78C-4176-B84C-23586D6A1FCB}" type="datetime1">
              <a:rPr lang="pt-BR" noProof="0" smtClean="0"/>
              <a:t>29/08/2024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03632" y="156840"/>
            <a:ext cx="8549751" cy="9883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03633" y="1225118"/>
            <a:ext cx="8549750" cy="4566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442245" y="5870576"/>
            <a:ext cx="120015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4CA2B3D-47D5-475F-9C0B-4EA3140F31A4}" type="datetime1">
              <a:rPr lang="pt-BR" noProof="0" smtClean="0"/>
              <a:t>29/08/2024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14351" y="5870576"/>
            <a:ext cx="5870744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7699546" y="5870576"/>
            <a:ext cx="41337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8" r:id="rId3"/>
    <p:sldLayoutId id="2147483750" r:id="rId4"/>
    <p:sldLayoutId id="2147483753" r:id="rId5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dotnet/csharp/language-reference/statements/iteration-statement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da noite com montanha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" y="857257"/>
            <a:ext cx="9143985" cy="51434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799" y="1964267"/>
            <a:ext cx="5398295" cy="2421464"/>
          </a:xfrm>
        </p:spPr>
        <p:txBody>
          <a:bodyPr rtlCol="0">
            <a:normAutofit/>
          </a:bodyPr>
          <a:lstStyle/>
          <a:p>
            <a:r>
              <a:rPr lang="pt-BR" dirty="0"/>
              <a:t>Introdução ao </a:t>
            </a:r>
            <a:r>
              <a:rPr lang="pt-BR" dirty="0" err="1"/>
              <a:t>c#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1799" y="4385733"/>
            <a:ext cx="5398295" cy="1405467"/>
          </a:xfrm>
        </p:spPr>
        <p:txBody>
          <a:bodyPr rtlCol="0">
            <a:normAutofit/>
          </a:bodyPr>
          <a:lstStyle/>
          <a:p>
            <a:r>
              <a:rPr lang="pt-BR" sz="2400" dirty="0"/>
              <a:t>Laços de repetição</a:t>
            </a:r>
          </a:p>
          <a:p>
            <a:endParaRPr lang="pt-BR" dirty="0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F226D6A-5937-2561-83EB-1A1BA1F29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771" y="857250"/>
            <a:ext cx="2905276" cy="277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03DB3-01AD-5344-7870-0EE21882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FAC3F1-96D4-5709-DF6A-983719A05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1" y="1287263"/>
            <a:ext cx="8451542" cy="27767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Tradução para “Enquanto”.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loop </a:t>
            </a:r>
            <a:r>
              <a:rPr lang="pt-BR" dirty="0" err="1"/>
              <a:t>while</a:t>
            </a:r>
            <a:r>
              <a:rPr lang="pt-BR" dirty="0"/>
              <a:t> em C# é usado para executar repetidamente um bloco de código enquanto uma condição especificada for verdadeira.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bloco de código dentro do </a:t>
            </a:r>
            <a:r>
              <a:rPr lang="pt-BR" dirty="0" err="1"/>
              <a:t>while</a:t>
            </a:r>
            <a:r>
              <a:rPr lang="pt-BR" dirty="0"/>
              <a:t> é repetido continuamente até que a condição se torne falsa.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46FA71-AB1C-E9E0-A64F-1588FE51E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19" y="4390901"/>
            <a:ext cx="6978361" cy="166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4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350D4-ED77-E711-6AAC-29DAE6DB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Loop com booleano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84AAFE8-D1B2-1453-DEBD-3741210CA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382" y="1177943"/>
            <a:ext cx="5985164" cy="3338392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4CA2702-817B-B2D6-DFDE-0F27FEEB83D1}"/>
              </a:ext>
            </a:extLst>
          </p:cNvPr>
          <p:cNvSpPr txBox="1"/>
          <p:nvPr/>
        </p:nvSpPr>
        <p:spPr>
          <a:xfrm>
            <a:off x="417250" y="4756727"/>
            <a:ext cx="83572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No exemplo acima, quando o número de dias trabalhados excede 5, a variável trabalhar é definida como false. Como a condição do loop não é mais verdadeira, o loop é encerrado.</a:t>
            </a:r>
          </a:p>
        </p:txBody>
      </p:sp>
    </p:spTree>
    <p:extLst>
      <p:ext uri="{BB962C8B-B14F-4D97-AF65-F5344CB8AC3E}">
        <p14:creationId xmlns:p14="http://schemas.microsoft.com/office/powerpoint/2010/main" val="2447528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350D4-ED77-E711-6AAC-29DAE6DB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Loop com operadores lógicos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4CA2702-817B-B2D6-DFDE-0F27FEEB83D1}"/>
              </a:ext>
            </a:extLst>
          </p:cNvPr>
          <p:cNvSpPr txBox="1"/>
          <p:nvPr/>
        </p:nvSpPr>
        <p:spPr>
          <a:xfrm>
            <a:off x="417250" y="4756727"/>
            <a:ext cx="8357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Neste exemplo, o loop </a:t>
            </a:r>
            <a:r>
              <a:rPr lang="pt-BR" dirty="0" err="1"/>
              <a:t>while</a:t>
            </a:r>
            <a:r>
              <a:rPr lang="pt-BR" dirty="0"/>
              <a:t> continua solicitando a idade do usuário até que uma idade válida (entre 18 e 60 anos) seja fornecida.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FEAB6B6-298C-644F-8F55-7EF0D0E7C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445" y="1287261"/>
            <a:ext cx="6351110" cy="33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68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2164D-93E2-35C3-FF27-D72F39222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Exercicio</a:t>
            </a:r>
            <a:r>
              <a:rPr lang="pt-BR" dirty="0"/>
              <a:t>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BA961D-9F98-4F11-4C28-3C2FA72E9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Crie um programa que simula o aumento da temperatura de um ambiente de 0°C até 20°C.</a:t>
            </a:r>
          </a:p>
          <a:p>
            <a:endParaRPr lang="pt-BR" dirty="0"/>
          </a:p>
          <a:p>
            <a:r>
              <a:rPr lang="pt-BR" dirty="0"/>
              <a:t>Deve exibir a temperatura subindo de 1 em 1 graus.</a:t>
            </a:r>
          </a:p>
          <a:p>
            <a:endParaRPr lang="pt-BR" dirty="0"/>
          </a:p>
          <a:p>
            <a:r>
              <a:rPr lang="pt-BR" dirty="0"/>
              <a:t>Quando atingir 20°C, o loop deve parar e exibir "Temperatura ideal atingida."</a:t>
            </a:r>
          </a:p>
        </p:txBody>
      </p:sp>
    </p:spTree>
    <p:extLst>
      <p:ext uri="{BB962C8B-B14F-4D97-AF65-F5344CB8AC3E}">
        <p14:creationId xmlns:p14="http://schemas.microsoft.com/office/powerpoint/2010/main" val="1592891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0B8D7-1DF6-5BB5-2848-A4155FCA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C70BBF2-5343-1F01-F288-A1D810618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61" y="1847273"/>
            <a:ext cx="7967277" cy="324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13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02918-DA78-97CB-8BBC-A1856233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Do-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845585-69AD-2463-34EB-0A2513AC5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Tradução para “Faça”,  sempre é utilizado em conjunto com o </a:t>
            </a:r>
            <a:r>
              <a:rPr lang="pt-BR" dirty="0" err="1"/>
              <a:t>While</a:t>
            </a:r>
            <a:r>
              <a:rPr lang="pt-BR" dirty="0"/>
              <a:t>().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Ele possui uma diferença importante: garante que o bloco de código seja executado pelo menos uma vez antes de verificar a condição.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Ou seja, quando precisamos garantir que o código seja executado pelo menos uma vez antes de entrar no loop, utilizamos do-</a:t>
            </a:r>
            <a:r>
              <a:rPr lang="pt-BR" dirty="0" err="1"/>
              <a:t>while</a:t>
            </a:r>
            <a:r>
              <a:rPr lang="pt-BR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99534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350D4-ED77-E711-6AAC-29DAE6DB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4CA2702-817B-B2D6-DFDE-0F27FEEB83D1}"/>
              </a:ext>
            </a:extLst>
          </p:cNvPr>
          <p:cNvSpPr txBox="1"/>
          <p:nvPr/>
        </p:nvSpPr>
        <p:spPr>
          <a:xfrm>
            <a:off x="417250" y="4756727"/>
            <a:ext cx="8357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Neste exemplo, ele exibe o contador e a mensagem, caso a resposta seja “S”, o loop continua.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503A611-8DA7-7C23-4EA2-B3613BC51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77" y="1189609"/>
            <a:ext cx="6939488" cy="286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38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350D4-ED77-E711-6AAC-29DAE6DB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4CA2702-817B-B2D6-DFDE-0F27FEEB83D1}"/>
              </a:ext>
            </a:extLst>
          </p:cNvPr>
          <p:cNvSpPr txBox="1"/>
          <p:nvPr/>
        </p:nvSpPr>
        <p:spPr>
          <a:xfrm>
            <a:off x="417250" y="4756727"/>
            <a:ext cx="8357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Neste exemplo, ele exibe a mensagem uma primeira vez, e enquanto a senha não tiver 8 caracteres, continua se repetindo.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2369A62-2462-882A-A70A-D019EE2E1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039" y="1122831"/>
            <a:ext cx="7049963" cy="326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49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1B8F5-6B61-99FB-2212-ED3231215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347FA2-0112-7714-408B-0168BE1CB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Crie um programa onde o computador sorteie um número de 1 a 10.</a:t>
            </a:r>
          </a:p>
          <a:p>
            <a:endParaRPr lang="pt-BR" dirty="0"/>
          </a:p>
          <a:p>
            <a:r>
              <a:rPr lang="pt-BR" dirty="0"/>
              <a:t>O programa deve exibir uma mensagem perguntando qual o número, para que o usuário digite.</a:t>
            </a:r>
          </a:p>
          <a:p>
            <a:r>
              <a:rPr lang="pt-BR" dirty="0"/>
              <a:t>Caso a resposta esteja errada, o programa deverá exibir a seguinte mensagem: Infelizmente você errou, tente novamente</a:t>
            </a:r>
          </a:p>
          <a:p>
            <a:r>
              <a:rPr lang="pt-BR" dirty="0"/>
              <a:t>Se a resposta estiver correta, o programa finaliza o loop</a:t>
            </a:r>
          </a:p>
        </p:txBody>
      </p:sp>
    </p:spTree>
    <p:extLst>
      <p:ext uri="{BB962C8B-B14F-4D97-AF65-F5344CB8AC3E}">
        <p14:creationId xmlns:p14="http://schemas.microsoft.com/office/powerpoint/2010/main" val="3525836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FBAB4-C2E4-05DC-5EF7-3C26D7D7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C7417D9-937D-E4EE-E4FB-518A4075C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689" y="1602400"/>
            <a:ext cx="7584622" cy="3653199"/>
          </a:xfrm>
        </p:spPr>
      </p:pic>
    </p:spTree>
    <p:extLst>
      <p:ext uri="{BB962C8B-B14F-4D97-AF65-F5344CB8AC3E}">
        <p14:creationId xmlns:p14="http://schemas.microsoft.com/office/powerpoint/2010/main" val="209005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75490-3D30-6EC7-0ED9-684123E78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 For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AFAEF8-4CE9-6847-DAA3-A5269EED5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Tradução “Para”, ou seja, para cada item em um valor</a:t>
            </a:r>
          </a:p>
          <a:p>
            <a:endParaRPr lang="pt-BR" dirty="0"/>
          </a:p>
          <a:p>
            <a:r>
              <a:rPr lang="pt-BR" dirty="0"/>
              <a:t>Executa uma determinada ação várias vezes</a:t>
            </a:r>
          </a:p>
          <a:p>
            <a:endParaRPr lang="pt-BR" dirty="0"/>
          </a:p>
          <a:p>
            <a:r>
              <a:rPr lang="pt-BR" dirty="0"/>
              <a:t>Necessita de 3 parâmetros: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Inicializador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Condição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Iterador</a:t>
            </a:r>
            <a:r>
              <a:rPr lang="pt-BR" dirty="0"/>
              <a:t>: Incremento ou decremento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F4ABF53-5A8F-F2ED-09D0-C3D7534D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372" y="1108749"/>
            <a:ext cx="5343525" cy="11525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CC05784-81FA-9425-617C-9F2C61624CE5}"/>
              </a:ext>
            </a:extLst>
          </p:cNvPr>
          <p:cNvSpPr txBox="1"/>
          <p:nvPr/>
        </p:nvSpPr>
        <p:spPr>
          <a:xfrm>
            <a:off x="25761" y="6474484"/>
            <a:ext cx="84512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Documentação: </a:t>
            </a:r>
            <a:r>
              <a:rPr lang="pt-BR" sz="1200" dirty="0">
                <a:hlinkClick r:id="rId3"/>
              </a:rPr>
              <a:t>https://learn.microsoft.com/pt-br/dotnet/csharp/language-reference/statements/iteration-statements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23861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D1A26-8413-E63A-06E1-8ABB1E666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Desafio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9FEC40-AB2E-120B-7B44-34E696B6B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Criar um programa que receba um número do usuário, e crie um triangulo retângulo.</a:t>
            </a:r>
          </a:p>
          <a:p>
            <a:r>
              <a:rPr lang="pt-BR" dirty="0"/>
              <a:t>Cada linha do triângulo deve conter números em sequência.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296998-029A-D346-2109-164D3F5C8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37" y="5371823"/>
            <a:ext cx="1858458" cy="114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65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60538-F7F6-D2B5-8892-7E574C29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2242F23-4EBA-ED45-3D51-335F4DC12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836" y="1930602"/>
            <a:ext cx="6261389" cy="2996795"/>
          </a:xfrm>
        </p:spPr>
      </p:pic>
    </p:spTree>
    <p:extLst>
      <p:ext uri="{BB962C8B-B14F-4D97-AF65-F5344CB8AC3E}">
        <p14:creationId xmlns:p14="http://schemas.microsoft.com/office/powerpoint/2010/main" val="357953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B0760-464C-50B4-A4C9-94AB0C2EC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Desafio 2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BF95A2-E3D2-2509-EDC1-38C336A0FE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Crie um programa que tenta realizar uma operação até que seja bem-sucedida ou até alcançar um número máximo de tentativas.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programa deve permitir até três tentativas para realizar a operação com sucesso.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Utilize o código fornecido como base para verificar se a operação foi bem-sucedida.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Se o sucesso não for alcançado após as três tentativas, o programa deve exibir a mensagem: "Conta bloqueada, seu dinheiro agora é meu!"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60A2BC-D099-5A2A-B753-6BCDB1365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206" y="1524000"/>
            <a:ext cx="7084462" cy="72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33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350D4-ED77-E711-6AAC-29DAE6DB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Resposta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AAB8C10-24F9-E5C4-F54E-549E57D3D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8" y="1471989"/>
            <a:ext cx="7159251" cy="458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1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08713-B42B-DA3E-B029-65E3966F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FF3AA6-1867-6D11-74D9-9301BA3AE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1" y="1287263"/>
            <a:ext cx="8451542" cy="197317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Define e inicializa o contador do loop. Executado apenas uma vez no início do loop para definir o ponto de partida da contagem.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9716E72-B58D-B67A-2532-D112F54EF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149" y="3597564"/>
            <a:ext cx="5459701" cy="115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5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08713-B42B-DA3E-B029-65E3966F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FF3AA6-1867-6D11-74D9-9301BA3AE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1" y="1287263"/>
            <a:ext cx="8451542" cy="197317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Verifica se o loop deve continuar. Antes de cada iteração, a condição é avaliada; se for verdadeira, o loop continua; se for falsa, o loop termina.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28D4AD-7BD1-40BF-BA2E-7A74B65B1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49" y="3597564"/>
            <a:ext cx="5788301" cy="12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6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4A9DAF5-21F8-A7FA-7ECB-63A40340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iterador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4957C97-D6B0-1541-369F-04D8F686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1" y="2554748"/>
            <a:ext cx="8451542" cy="2442126"/>
          </a:xfrm>
        </p:spPr>
        <p:txBody>
          <a:bodyPr/>
          <a:lstStyle/>
          <a:p>
            <a:r>
              <a:rPr lang="pt-BR" dirty="0"/>
              <a:t>O incremento e o decremento aumentam ou diminuem o valor de uma variável em uma unidade.</a:t>
            </a:r>
          </a:p>
          <a:p>
            <a:r>
              <a:rPr lang="pt-BR" dirty="0"/>
              <a:t>São simbolizados pelo ++ e --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6989F4B-F623-526C-23B8-8FADCF992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089" y="2991994"/>
            <a:ext cx="3917822" cy="305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7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1557C-89DD-DD72-0DCD-18400D07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Utilizando for com listas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DC4A2C1-A9DB-CBC0-7BBC-640CB387E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721" y="2824162"/>
            <a:ext cx="7848600" cy="1209675"/>
          </a:xfrm>
        </p:spPr>
      </p:pic>
    </p:spTree>
    <p:extLst>
      <p:ext uri="{BB962C8B-B14F-4D97-AF65-F5344CB8AC3E}">
        <p14:creationId xmlns:p14="http://schemas.microsoft.com/office/powerpoint/2010/main" val="81106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C0C37-F1A6-3507-09F2-77B63D3B8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tabuada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1FF4B7-084A-DFEE-4077-EAD43E8C1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29" y="3517198"/>
            <a:ext cx="7327448" cy="242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8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61430D6-ACFF-7144-C9E7-552F8BBC2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7C50F8D-E6B6-889F-B51A-7D58EA7ED5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Crie a tabuada do 1 ao 10, separe cada tabuada com um texto.</a:t>
            </a:r>
          </a:p>
          <a:p>
            <a:r>
              <a:rPr lang="pt-BR" dirty="0" err="1"/>
              <a:t>Ex</a:t>
            </a:r>
            <a:r>
              <a:rPr lang="pt-BR" dirty="0"/>
              <a:t>: Tabuada do 1: </a:t>
            </a:r>
          </a:p>
          <a:p>
            <a:r>
              <a:rPr lang="pt-BR" dirty="0"/>
              <a:t>1 x 1 = 1</a:t>
            </a:r>
          </a:p>
          <a:p>
            <a:r>
              <a:rPr lang="pt-BR" dirty="0"/>
              <a:t>1 x 2 = 2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035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0EB4D-7434-2247-4D35-255B2965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53AB395-098F-9C1F-85FE-2A6FAB5EB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630073"/>
            <a:ext cx="6791036" cy="41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25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110_TF22566005_Win32" id="{1FE15E78-71C6-4ADF-885B-997C2E84CB56}" vid="{D5F81D91-54CE-45CD-A8B2-CD19AFE3591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542B0A4EB8A9043983ADBBA8BD87A76" ma:contentTypeVersion="14" ma:contentTypeDescription="Crie um novo documento." ma:contentTypeScope="" ma:versionID="f692398466c087c0f210ad046b2b017c">
  <xsd:schema xmlns:xsd="http://www.w3.org/2001/XMLSchema" xmlns:xs="http://www.w3.org/2001/XMLSchema" xmlns:p="http://schemas.microsoft.com/office/2006/metadata/properties" xmlns:ns3="94c2c4e1-c8dd-4c3d-a488-326a29df0aaf" xmlns:ns4="0ccd5264-0ae0-4d58-bd80-cf1f4d747877" targetNamespace="http://schemas.microsoft.com/office/2006/metadata/properties" ma:root="true" ma:fieldsID="476b344cec60b285b873bd5456a7ccdc" ns3:_="" ns4:_="">
    <xsd:import namespace="94c2c4e1-c8dd-4c3d-a488-326a29df0aaf"/>
    <xsd:import namespace="0ccd5264-0ae0-4d58-bd80-cf1f4d7478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2c4e1-c8dd-4c3d-a488-326a29df0a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cd5264-0ae0-4d58-bd80-cf1f4d74787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4c2c4e1-c8dd-4c3d-a488-326a29df0aaf" xsi:nil="true"/>
  </documentManagement>
</p:properties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B2E323-72A0-4E9C-B7B4-11B344C580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c2c4e1-c8dd-4c3d-a488-326a29df0aaf"/>
    <ds:schemaRef ds:uri="0ccd5264-0ae0-4d58-bd80-cf1f4d7478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0ccd5264-0ae0-4d58-bd80-cf1f4d747877"/>
    <ds:schemaRef ds:uri="http://schemas.openxmlformats.org/package/2006/metadata/core-properties"/>
    <ds:schemaRef ds:uri="94c2c4e1-c8dd-4c3d-a488-326a29df0aaf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futurístico</Template>
  <TotalTime>1110</TotalTime>
  <Words>643</Words>
  <Application>Microsoft Office PowerPoint</Application>
  <PresentationFormat>Apresentação na tela (4:3)</PresentationFormat>
  <Paragraphs>83</Paragraphs>
  <Slides>23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Base</vt:lpstr>
      <vt:lpstr>Introdução ao c#</vt:lpstr>
      <vt:lpstr> For</vt:lpstr>
      <vt:lpstr>Inicializador</vt:lpstr>
      <vt:lpstr>Condição</vt:lpstr>
      <vt:lpstr>iterador</vt:lpstr>
      <vt:lpstr>Utilizando for com listas</vt:lpstr>
      <vt:lpstr>tabuada</vt:lpstr>
      <vt:lpstr>Exercício 1</vt:lpstr>
      <vt:lpstr>resposta</vt:lpstr>
      <vt:lpstr>While</vt:lpstr>
      <vt:lpstr>Loop com booleano</vt:lpstr>
      <vt:lpstr>Loop com operadores lógicos</vt:lpstr>
      <vt:lpstr>Exercicio 2</vt:lpstr>
      <vt:lpstr>resposta</vt:lpstr>
      <vt:lpstr>Do-while</vt:lpstr>
      <vt:lpstr>Exemplo 1</vt:lpstr>
      <vt:lpstr>Exemplo 2</vt:lpstr>
      <vt:lpstr>Exercício 3</vt:lpstr>
      <vt:lpstr>resposta</vt:lpstr>
      <vt:lpstr>Desafio 1</vt:lpstr>
      <vt:lpstr>resposta</vt:lpstr>
      <vt:lpstr>Desafio 2 </vt:lpstr>
      <vt:lpstr>Resposta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WMB: Suporte</dc:creator>
  <cp:lastModifiedBy>WMB: Suporte</cp:lastModifiedBy>
  <cp:revision>33</cp:revision>
  <dcterms:created xsi:type="dcterms:W3CDTF">2024-06-25T17:29:05Z</dcterms:created>
  <dcterms:modified xsi:type="dcterms:W3CDTF">2024-08-29T20:32:07Z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0x010100D542B0A4EB8A9043983ADBBA8BD87A76</vt:lpwstr>
  </property>
</Properties>
</file>