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6" r:id="rId6"/>
    <p:sldId id="261" r:id="rId7"/>
    <p:sldId id="257" r:id="rId8"/>
    <p:sldId id="263" r:id="rId9"/>
    <p:sldId id="258" r:id="rId10"/>
    <p:sldId id="259" r:id="rId11"/>
    <p:sldId id="260" r:id="rId12"/>
    <p:sldId id="277" r:id="rId13"/>
    <p:sldId id="278" r:id="rId14"/>
    <p:sldId id="280" r:id="rId15"/>
    <p:sldId id="279" r:id="rId16"/>
    <p:sldId id="272" r:id="rId17"/>
    <p:sldId id="273" r:id="rId18"/>
    <p:sldId id="262" r:id="rId19"/>
    <p:sldId id="281" r:id="rId20"/>
    <p:sldId id="267" r:id="rId21"/>
    <p:sldId id="282" r:id="rId22"/>
    <p:sldId id="266" r:id="rId23"/>
    <p:sldId id="286" r:id="rId24"/>
    <p:sldId id="283" r:id="rId25"/>
    <p:sldId id="284" r:id="rId26"/>
    <p:sldId id="288" r:id="rId27"/>
    <p:sldId id="285" r:id="rId28"/>
    <p:sldId id="289" r:id="rId29"/>
    <p:sldId id="290" r:id="rId30"/>
    <p:sldId id="291" r:id="rId31"/>
    <p:sldId id="287" r:id="rId32"/>
  </p:sldIdLst>
  <p:sldSz cx="9144000" cy="6858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28F1D73-A05C-43D6-BA97-EE9CF8283DCA}">
          <p14:sldIdLst>
            <p14:sldId id="256"/>
            <p14:sldId id="276"/>
            <p14:sldId id="261"/>
            <p14:sldId id="257"/>
            <p14:sldId id="263"/>
            <p14:sldId id="258"/>
            <p14:sldId id="259"/>
            <p14:sldId id="260"/>
            <p14:sldId id="277"/>
            <p14:sldId id="278"/>
            <p14:sldId id="280"/>
            <p14:sldId id="279"/>
            <p14:sldId id="272"/>
            <p14:sldId id="273"/>
            <p14:sldId id="262"/>
            <p14:sldId id="281"/>
            <p14:sldId id="267"/>
            <p14:sldId id="282"/>
            <p14:sldId id="266"/>
            <p14:sldId id="286"/>
            <p14:sldId id="283"/>
            <p14:sldId id="284"/>
            <p14:sldId id="288"/>
            <p14:sldId id="285"/>
            <p14:sldId id="289"/>
            <p14:sldId id="290"/>
            <p14:sldId id="291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7EDC5E-44BF-4D94-55BD-F3C4C8D6297E}" name="WMB: Suporte" initials="SW" userId="S::suporte@wmb.com.br::a23907a8-dc58-4df8-a37a-99e144bdef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 snapToObjects="1">
      <p:cViewPr varScale="1">
        <p:scale>
          <a:sx n="106" d="100"/>
          <a:sy n="106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16/08/2024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16/08/2024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61372" y="1016359"/>
            <a:ext cx="5398295" cy="2421464"/>
          </a:xfrm>
        </p:spPr>
        <p:txBody>
          <a:bodyPr rtlCol="0" anchor="b">
            <a:normAutofit/>
          </a:bodyPr>
          <a:lstStyle>
            <a:lvl1pPr algn="r">
              <a:defRPr sz="4000" b="1">
                <a:effectLst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097" y="3517199"/>
            <a:ext cx="7215997" cy="26261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49177" y="6403236"/>
            <a:ext cx="413375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7250" y="103575"/>
            <a:ext cx="8451542" cy="1086034"/>
          </a:xfrm>
        </p:spPr>
        <p:txBody>
          <a:bodyPr rtlCol="0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17251" y="1287262"/>
            <a:ext cx="8451542" cy="4503939"/>
          </a:xfrm>
        </p:spPr>
        <p:txBody>
          <a:bodyPr rtlCol="0"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16/08/2024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4351" y="2142067"/>
            <a:ext cx="3746501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366421" y="2142068"/>
            <a:ext cx="3746499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16/08/2024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16/08/2024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14350" y="1600200"/>
            <a:ext cx="4623490" cy="1371600"/>
          </a:xfrm>
        </p:spPr>
        <p:txBody>
          <a:bodyPr rtlCol="0" anchor="b">
            <a:normAutofit/>
          </a:bodyPr>
          <a:lstStyle>
            <a:lvl1pPr algn="l">
              <a:defRPr sz="21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2971800"/>
            <a:ext cx="4623490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16/08/2024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3632" y="156840"/>
            <a:ext cx="8549751" cy="9883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3633" y="1225118"/>
            <a:ext cx="8549750" cy="4566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16/08/2024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50" r:id="rId4"/>
    <p:sldLayoutId id="2147483753" r:id="rId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3159878/mod_resource/content/0/Aula%203%20-%20Estrutura%20Condicional.pdf" TargetMode="External"/><Relationship Id="rId2" Type="http://schemas.openxmlformats.org/officeDocument/2006/relationships/hyperlink" Target="https://www.devmedia.com.br/csharp-if-else-e-o-operador-ternario/381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language-reference/statements/selection-statements#code-try-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rtlCol="0">
            <a:normAutofit/>
          </a:bodyPr>
          <a:lstStyle/>
          <a:p>
            <a:r>
              <a:rPr lang="pt-BR" dirty="0"/>
              <a:t>Introdução ao </a:t>
            </a:r>
            <a:r>
              <a:rPr lang="pt-BR" dirty="0" err="1"/>
              <a:t>c#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rtlCol="0">
            <a:normAutofit/>
          </a:bodyPr>
          <a:lstStyle/>
          <a:p>
            <a:r>
              <a:rPr lang="pt-BR" sz="2400" dirty="0"/>
              <a:t>Condicionais</a:t>
            </a:r>
          </a:p>
          <a:p>
            <a:endParaRPr lang="pt-BR" sz="2400" dirty="0"/>
          </a:p>
          <a:p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F226D6A-5937-2561-83EB-1A1BA1F2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71" y="857250"/>
            <a:ext cx="2905276" cy="27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8CB0C-D47C-2F3D-2575-92E486D3F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Condição simples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1DFF4-E2E6-B21A-5ADC-071DE595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23" y="4327556"/>
            <a:ext cx="7527971" cy="18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6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8CB0C-D47C-2F3D-2575-92E486D3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372" y="436937"/>
            <a:ext cx="5398295" cy="2421464"/>
          </a:xfrm>
        </p:spPr>
        <p:txBody>
          <a:bodyPr/>
          <a:lstStyle/>
          <a:p>
            <a:r>
              <a:rPr lang="pt-BR" dirty="0"/>
              <a:t>Condição aninhada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17629F-0973-87BA-7E24-9E31F873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3096838"/>
            <a:ext cx="6867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6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8CB0C-D47C-2F3D-2575-92E486D3F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Condição composta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79F5A8-0E7C-43EF-BBBF-3CFCD6BD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97" y="3517199"/>
            <a:ext cx="6277370" cy="28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2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F93B-DB4B-DE0C-68AB-D3C88FFAA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1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35E58-682E-6A10-16EE-CF2DF39F1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Crie um programa que avalie se o aluno passou no TCC. Para passar, ele precisa cumprir os requisitos abaixo: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passar ele precisa ter 100 horas complementares e nota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 não possua as 100 horas ele não estará formado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 a nota seja menor que 7 ele está de exame.</a:t>
            </a:r>
          </a:p>
        </p:txBody>
      </p:sp>
    </p:spTree>
    <p:extLst>
      <p:ext uri="{BB962C8B-B14F-4D97-AF65-F5344CB8AC3E}">
        <p14:creationId xmlns:p14="http://schemas.microsoft.com/office/powerpoint/2010/main" val="275665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B21AF-769A-BC5F-B100-A14584A5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resposta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095A05-A55F-C9DE-BEE4-956B42AB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33" y="1482107"/>
            <a:ext cx="6396933" cy="38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6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6462A-A962-CA5E-649F-ED7C8E740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Switch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01119-F5CB-B3AD-5103-8B21796F4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Switch pode ser utilizado quando temos muitas decisões.</a:t>
            </a:r>
          </a:p>
          <a:p>
            <a:endParaRPr lang="pt-BR" sz="2400" dirty="0"/>
          </a:p>
          <a:p>
            <a:r>
              <a:rPr lang="pt-BR" sz="2400" dirty="0"/>
              <a:t>É uma alternativa ao uso de múltiplos </a:t>
            </a:r>
            <a:r>
              <a:rPr lang="pt-BR" sz="2400" dirty="0" err="1"/>
              <a:t>if</a:t>
            </a:r>
            <a:r>
              <a:rPr lang="pt-BR" sz="2400" dirty="0"/>
              <a:t> e 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quando você precisa comparar uma única variável com vários valores possíveis.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39" y="1142872"/>
            <a:ext cx="427732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 expressão switch é avaliada, e o valor da expressão é comparado com os valores de cada case.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Caso haja correspondência, o bloco de código associado é executado.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00" y="308423"/>
            <a:ext cx="387721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5C8BA-E9CF-6ACB-00AA-92F8A93CE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Break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0269C9-47EC-1976-EC6F-3CD82F792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Quando o C# alcança um comando Break, ele sai do bloco switch, interrompendo a execução do restante do código.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2" y="5029202"/>
            <a:ext cx="8107092" cy="7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default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default é  parte opcional de uma estrutura switch.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É uma forma de lidar com valores que não correspondem a nenhum dos casos especificados.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Ele age como caso padrão para lidar com qualquer valor que não tenha sido explicitamente tratado por um dos case.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49" y="5347060"/>
            <a:ext cx="5443565" cy="88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2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9EBF0-8260-C214-4486-DC77E278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de switch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74" y="1399892"/>
            <a:ext cx="682085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2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25A5D-1507-4618-1ADC-16BE770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A7E96-4160-8936-6F3A-A6E34191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Condicionais são estruturas de controle usadas na programação para executar diferentes blocos de código com base em condições específicas. </a:t>
            </a:r>
          </a:p>
          <a:p>
            <a:endParaRPr lang="pt-BR" sz="2800" dirty="0"/>
          </a:p>
          <a:p>
            <a:r>
              <a:rPr lang="pt-BR" sz="2800" dirty="0"/>
              <a:t>Elas permitem que você tome decisões em seu código e execute diferentes ações dependendo do resultado de uma expressão condicional.</a:t>
            </a:r>
          </a:p>
        </p:txBody>
      </p:sp>
    </p:spTree>
    <p:extLst>
      <p:ext uri="{BB962C8B-B14F-4D97-AF65-F5344CB8AC3E}">
        <p14:creationId xmlns:p14="http://schemas.microsoft.com/office/powerpoint/2010/main" val="342717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2871-A061-5EDA-8705-4A07B4F6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Obs</a:t>
            </a:r>
            <a:r>
              <a:rPr lang="pt-BR" dirty="0"/>
              <a:t>: marque a seguinte opção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7189BBC-907A-12FF-E15B-EB5B807E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3" y="1991519"/>
            <a:ext cx="6229350" cy="3095625"/>
          </a:xfrm>
        </p:spPr>
      </p:pic>
    </p:spTree>
    <p:extLst>
      <p:ext uri="{BB962C8B-B14F-4D97-AF65-F5344CB8AC3E}">
        <p14:creationId xmlns:p14="http://schemas.microsoft.com/office/powerpoint/2010/main" val="112768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645-93CB-6DA6-7F3B-3CAF9A20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 com switch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63F552-C223-F29E-52B5-ACB09E46C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713" y="1387051"/>
            <a:ext cx="5797449" cy="4503737"/>
          </a:xfrm>
        </p:spPr>
      </p:pic>
    </p:spTree>
    <p:extLst>
      <p:ext uri="{BB962C8B-B14F-4D97-AF65-F5344CB8AC3E}">
        <p14:creationId xmlns:p14="http://schemas.microsoft.com/office/powerpoint/2010/main" val="59669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265C-5CEE-0325-D09D-57E9A7D52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7839AC-78BE-9E8D-B495-409E543CF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Implemente a seguinte função:</a:t>
            </a:r>
          </a:p>
          <a:p>
            <a:endParaRPr lang="pt-BR" dirty="0"/>
          </a:p>
          <a:p>
            <a:r>
              <a:rPr lang="pt-BR" dirty="0"/>
              <a:t>O usuário precisa digitar as horas complementares.</a:t>
            </a:r>
          </a:p>
          <a:p>
            <a:r>
              <a:rPr lang="pt-BR" dirty="0"/>
              <a:t>Caso tenha mais de 100 horas, exibe a mensagem: Horas finalizadas.</a:t>
            </a:r>
          </a:p>
          <a:p>
            <a:r>
              <a:rPr lang="pt-BR" dirty="0"/>
              <a:t>Caso tenha menos, exibe a quantidade que falta para atingir 100 horas.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ECBC3C-4D75-A423-6000-8102F936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1" y="269696"/>
            <a:ext cx="3926894" cy="14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9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22" y="2053224"/>
            <a:ext cx="739243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3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265C-5CEE-0325-D09D-57E9A7D52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3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7839AC-78BE-9E8D-B495-409E543CF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Implemente a seguinte função:</a:t>
            </a:r>
          </a:p>
          <a:p>
            <a:endParaRPr lang="pt-BR" dirty="0"/>
          </a:p>
          <a:p>
            <a:r>
              <a:rPr lang="pt-BR" dirty="0"/>
              <a:t>O usuário precisa digitar a nota.</a:t>
            </a:r>
          </a:p>
          <a:p>
            <a:r>
              <a:rPr lang="pt-BR" dirty="0"/>
              <a:t>Caso a nota seja maior que 7, o usuário passou.</a:t>
            </a:r>
          </a:p>
          <a:p>
            <a:r>
              <a:rPr lang="pt-BR" dirty="0"/>
              <a:t>Caso a nota seja menor que 7 e maior que 5, o usuário está de exame.</a:t>
            </a:r>
          </a:p>
          <a:p>
            <a:r>
              <a:rPr lang="pt-BR" dirty="0"/>
              <a:t>Caso a nota seja abaixo de 5 o usuário está reprovado.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38E95D-A092-3C69-3442-5A0869BC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1" y="273433"/>
            <a:ext cx="3926894" cy="14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513" y="1762671"/>
            <a:ext cx="4829849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25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Desafio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7250" y="925749"/>
            <a:ext cx="8451542" cy="2786797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Crie um programa em C# que calcule a média das notas de um aluno no primeiro bimestre, excluindo as notas de recuperação, e determine o resultado final do aluno (Aprovado, Exame ou Reprovado).</a:t>
            </a:r>
          </a:p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Determinar o resultado final do aluno com base na média calculada:</a:t>
            </a:r>
          </a:p>
          <a:p>
            <a:pPr marL="800100" lvl="1" indent="-457200">
              <a:buFont typeface="+mj-lt"/>
              <a:buAutoNum type="arabicPeriod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Aprovado: Se a média for maior ou igual a 7.</a:t>
            </a:r>
          </a:p>
          <a:p>
            <a:pPr marL="800100" lvl="1" indent="-457200">
              <a:buFont typeface="+mj-lt"/>
              <a:buAutoNum type="arabicPeriod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Exame: Se a média for igual a 6.</a:t>
            </a:r>
          </a:p>
          <a:p>
            <a:pPr marL="800100" lvl="1" indent="-457200">
              <a:buFont typeface="+mj-lt"/>
              <a:buAutoNum type="arabicPeriod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Reprovado: Se a média for menor que 6.</a:t>
            </a:r>
          </a:p>
          <a:p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6BA6E9-6A0D-BC56-2DD6-300F35B0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94" y="3429000"/>
            <a:ext cx="4147854" cy="31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25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395918-3970-B04B-B77D-2261D4CC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5" y="1287262"/>
            <a:ext cx="5423025" cy="3384637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132011-2EC5-81E2-63CE-110BC7F3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961" y="2038700"/>
            <a:ext cx="5225222" cy="4715725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738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AE4F7-02C3-3A5D-E78C-180DE3C0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de apoio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820E2-A9B8-F203-AA47-893C8DF9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IF/Else e o operador ternário: </a:t>
            </a:r>
            <a:r>
              <a:rPr lang="pt-BR" dirty="0">
                <a:hlinkClick r:id="rId2"/>
              </a:rPr>
              <a:t>https://www.devmedia.com.br/csharp-if-else-e-o-operador-ternario/38192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Estrutura condicional: </a:t>
            </a:r>
            <a:r>
              <a:rPr lang="pt-BR" dirty="0">
                <a:hlinkClick r:id="rId3"/>
              </a:rPr>
              <a:t>https://edisciplinas.usp.br/pluginfile.php/3159878/mod_resource/content/0/Aula%203%20-%20Estrutura%20Condicional.pdf</a:t>
            </a:r>
            <a:endParaRPr lang="pt-BR" dirty="0"/>
          </a:p>
          <a:p>
            <a:endParaRPr lang="pt-BR" dirty="0"/>
          </a:p>
          <a:p>
            <a:r>
              <a:rPr lang="pt-BR" dirty="0"/>
              <a:t>Switch case: </a:t>
            </a:r>
            <a:r>
              <a:rPr lang="pt-BR" dirty="0">
                <a:hlinkClick r:id="rId4"/>
              </a:rPr>
              <a:t>https://learn.microsoft.com/en-us/dotnet/csharp/language-reference/statements/selection-statements#code-try-0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05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F5362-46EE-E576-38DC-96F9D37E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C0149-7161-CCE3-5F96-3AED39E4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São usados para executar operações condicionais, e retornam sempre verdadeiro ou falso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E – AND (&amp;&amp;)</a:t>
            </a:r>
          </a:p>
          <a:p>
            <a:pPr marL="0" indent="0">
              <a:buNone/>
            </a:pPr>
            <a:r>
              <a:rPr lang="pt-BR" dirty="0"/>
              <a:t>Todas as condições devem ser verdadeiras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Ou – OR (||)</a:t>
            </a:r>
          </a:p>
          <a:p>
            <a:pPr marL="0" indent="0">
              <a:buNone/>
            </a:pPr>
            <a:r>
              <a:rPr lang="pt-BR" dirty="0"/>
              <a:t>Precisa atender pelo menos uma condição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Negação – NOT (!)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1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A225C-A9F0-FF20-ACF6-A5A22DC49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condicional: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3AB89E-AD86-BD02-34DF-9F21B0102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Em C#, o </a:t>
            </a:r>
            <a:r>
              <a:rPr lang="pt-BR" dirty="0" err="1"/>
              <a:t>if</a:t>
            </a:r>
            <a:r>
              <a:rPr lang="pt-BR" dirty="0"/>
              <a:t> é uma estrutura de controle condicional que permite executar um bloco de código caso uma condição seja atendida.</a:t>
            </a:r>
          </a:p>
          <a:p>
            <a:endParaRPr lang="pt-BR" dirty="0"/>
          </a:p>
          <a:p>
            <a:r>
              <a:rPr lang="pt-BR" dirty="0"/>
              <a:t>"Se acontecer então faça X, caso contrário, faça Y."</a:t>
            </a:r>
          </a:p>
        </p:txBody>
      </p:sp>
    </p:spTree>
    <p:extLst>
      <p:ext uri="{BB962C8B-B14F-4D97-AF65-F5344CB8AC3E}">
        <p14:creationId xmlns:p14="http://schemas.microsoft.com/office/powerpoint/2010/main" val="95071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27492-BE5D-BA1F-E3F0-FC3DB5518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Entendendo melhor a estrutura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9921C3-4EE6-66E7-3A1B-15869BC3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Ao utilizarmos o IF, passamos uma condição e caso seja atendida, é executado o código dentro das chaves {}</a:t>
            </a:r>
          </a:p>
          <a:p>
            <a:endParaRPr lang="pt-BR" dirty="0"/>
          </a:p>
          <a:p>
            <a:r>
              <a:rPr lang="pt-BR" dirty="0"/>
              <a:t>Caso o IF seja uma condição impossível, o código não será executado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FBA441-A58D-8698-DBFF-83F4E030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44" y="5200373"/>
            <a:ext cx="66103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A64C1-327E-467A-2522-549F3BB8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de </a:t>
            </a:r>
            <a:r>
              <a:rPr lang="pt-BR" dirty="0" err="1"/>
              <a:t>if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C83EF4-96A0-39BA-FFF0-2847DC4E4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901" y="1960661"/>
            <a:ext cx="6874197" cy="2936678"/>
          </a:xfrm>
        </p:spPr>
      </p:pic>
    </p:spTree>
    <p:extLst>
      <p:ext uri="{BB962C8B-B14F-4D97-AF65-F5344CB8AC3E}">
        <p14:creationId xmlns:p14="http://schemas.microsoft.com/office/powerpoint/2010/main" val="368535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E1002-59D8-238B-A72A-1359790DE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Else –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2630A0-20A9-4EA2-EEA1-8B0783559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Podemos utilizar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(Senão se), ou apenas </a:t>
            </a:r>
            <a:r>
              <a:rPr lang="pt-BR" dirty="0" err="1"/>
              <a:t>else</a:t>
            </a:r>
            <a:r>
              <a:rPr lang="pt-BR" dirty="0"/>
              <a:t> (Senão) para executar algo caso uma condição não seja atendida. </a:t>
            </a:r>
          </a:p>
        </p:txBody>
      </p:sp>
    </p:spTree>
    <p:extLst>
      <p:ext uri="{BB962C8B-B14F-4D97-AF65-F5344CB8AC3E}">
        <p14:creationId xmlns:p14="http://schemas.microsoft.com/office/powerpoint/2010/main" val="77609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BFB78-1347-3413-4D5C-5D2D0E29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else</a:t>
            </a:r>
            <a:r>
              <a:rPr lang="pt-BR" dirty="0"/>
              <a:t> e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1F89B74-6E92-4096-6874-E3FD5B848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096" y="1757861"/>
            <a:ext cx="6695807" cy="3342277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F3F69C-0C61-FC37-9EA9-E2EF350D58AA}"/>
              </a:ext>
            </a:extLst>
          </p:cNvPr>
          <p:cNvSpPr txBox="1"/>
          <p:nvPr/>
        </p:nvSpPr>
        <p:spPr>
          <a:xfrm>
            <a:off x="1224096" y="5513682"/>
            <a:ext cx="6695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Else </a:t>
            </a:r>
            <a:r>
              <a:rPr lang="pt-BR" dirty="0" err="1"/>
              <a:t>if</a:t>
            </a:r>
            <a:r>
              <a:rPr lang="pt-BR" dirty="0"/>
              <a:t> não tem limites para uso, mais use com moderação.</a:t>
            </a:r>
          </a:p>
        </p:txBody>
      </p:sp>
    </p:spTree>
    <p:extLst>
      <p:ext uri="{BB962C8B-B14F-4D97-AF65-F5344CB8AC3E}">
        <p14:creationId xmlns:p14="http://schemas.microsoft.com/office/powerpoint/2010/main" val="211803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FEFF9-2517-F104-34C2-8FC2E83B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if</a:t>
            </a:r>
            <a:r>
              <a:rPr lang="pt-BR" dirty="0"/>
              <a:t> em 3 tipos de cenário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2A85AD-72C6-CF2D-0A93-03226287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Condição Simples: Onde simplesmente validamos uma única condição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Condição aninhada: é uma condição dentro de outra condição. Isso permite testar múltiplas condições de forma mais detalhada.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condição composta é caracterizada pela presença da instrução </a:t>
            </a:r>
            <a:r>
              <a:rPr lang="pt-BR" dirty="0" err="1"/>
              <a:t>else</a:t>
            </a:r>
            <a:r>
              <a:rPr lang="pt-BR" dirty="0"/>
              <a:t> junto com o </a:t>
            </a:r>
            <a:r>
              <a:rPr lang="pt-BR" dirty="0" err="1"/>
              <a:t>if</a:t>
            </a:r>
            <a:r>
              <a:rPr lang="pt-BR" dirty="0"/>
              <a:t>. O </a:t>
            </a:r>
            <a:r>
              <a:rPr lang="pt-BR" dirty="0" err="1"/>
              <a:t>else</a:t>
            </a:r>
            <a:r>
              <a:rPr lang="pt-BR" dirty="0"/>
              <a:t> fornece um caminho alternativo para execução quando a condição do </a:t>
            </a:r>
            <a:r>
              <a:rPr lang="pt-BR" dirty="0" err="1"/>
              <a:t>if</a:t>
            </a:r>
            <a:r>
              <a:rPr lang="pt-BR" dirty="0"/>
              <a:t> não é atendida.</a:t>
            </a:r>
          </a:p>
        </p:txBody>
      </p:sp>
    </p:spTree>
    <p:extLst>
      <p:ext uri="{BB962C8B-B14F-4D97-AF65-F5344CB8AC3E}">
        <p14:creationId xmlns:p14="http://schemas.microsoft.com/office/powerpoint/2010/main" val="3982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4c2c4e1-c8dd-4c3d-a488-326a29df0aa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42B0A4EB8A9043983ADBBA8BD87A76" ma:contentTypeVersion="14" ma:contentTypeDescription="Crie um novo documento." ma:contentTypeScope="" ma:versionID="f692398466c087c0f210ad046b2b017c">
  <xsd:schema xmlns:xsd="http://www.w3.org/2001/XMLSchema" xmlns:xs="http://www.w3.org/2001/XMLSchema" xmlns:p="http://schemas.microsoft.com/office/2006/metadata/properties" xmlns:ns3="94c2c4e1-c8dd-4c3d-a488-326a29df0aaf" xmlns:ns4="0ccd5264-0ae0-4d58-bd80-cf1f4d747877" targetNamespace="http://schemas.microsoft.com/office/2006/metadata/properties" ma:root="true" ma:fieldsID="476b344cec60b285b873bd5456a7ccdc" ns3:_="" ns4:_="">
    <xsd:import namespace="94c2c4e1-c8dd-4c3d-a488-326a29df0aaf"/>
    <xsd:import namespace="0ccd5264-0ae0-4d58-bd80-cf1f4d7478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2c4e1-c8dd-4c3d-a488-326a29df0a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d5264-0ae0-4d58-bd80-cf1f4d747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0ccd5264-0ae0-4d58-bd80-cf1f4d747877"/>
    <ds:schemaRef ds:uri="http://schemas.openxmlformats.org/package/2006/metadata/core-properties"/>
    <ds:schemaRef ds:uri="94c2c4e1-c8dd-4c3d-a488-326a29df0aa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B2E323-72A0-4E9C-B7B4-11B344C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2c4e1-c8dd-4c3d-a488-326a29df0aaf"/>
    <ds:schemaRef ds:uri="0ccd5264-0ae0-4d58-bd80-cf1f4d747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1149</TotalTime>
  <Words>770</Words>
  <Application>Microsoft Office PowerPoint</Application>
  <PresentationFormat>Apresentação na tela (4:3)</PresentationFormat>
  <Paragraphs>95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Base</vt:lpstr>
      <vt:lpstr>Introdução ao c#</vt:lpstr>
      <vt:lpstr>Condicionais</vt:lpstr>
      <vt:lpstr>Operadores lógicos</vt:lpstr>
      <vt:lpstr>Estrutura condicional: if</vt:lpstr>
      <vt:lpstr>Entendendo melhor a estrutura</vt:lpstr>
      <vt:lpstr>Exemplo de if</vt:lpstr>
      <vt:lpstr>Else – else if</vt:lpstr>
      <vt:lpstr>Utilizando else e else if </vt:lpstr>
      <vt:lpstr>if em 3 tipos de cenário</vt:lpstr>
      <vt:lpstr>Condição simples</vt:lpstr>
      <vt:lpstr>Condição aninhada</vt:lpstr>
      <vt:lpstr>Condição composta</vt:lpstr>
      <vt:lpstr>Exercício 1  </vt:lpstr>
      <vt:lpstr>resposta</vt:lpstr>
      <vt:lpstr>Switch</vt:lpstr>
      <vt:lpstr>case</vt:lpstr>
      <vt:lpstr>Break</vt:lpstr>
      <vt:lpstr>default</vt:lpstr>
      <vt:lpstr>Exemplo de switch</vt:lpstr>
      <vt:lpstr>Obs: marque a seguinte opção</vt:lpstr>
      <vt:lpstr>Menu com switch</vt:lpstr>
      <vt:lpstr>Exercício 2 </vt:lpstr>
      <vt:lpstr>Resposta</vt:lpstr>
      <vt:lpstr>Exercício 3 </vt:lpstr>
      <vt:lpstr>resposta</vt:lpstr>
      <vt:lpstr>Desafio</vt:lpstr>
      <vt:lpstr>Resposta</vt:lpstr>
      <vt:lpstr>Material de apoio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c#</dc:title>
  <dc:creator>WMB: Suporte</dc:creator>
  <cp:lastModifiedBy>WMB: Suporte</cp:lastModifiedBy>
  <cp:revision>49</cp:revision>
  <dcterms:created xsi:type="dcterms:W3CDTF">2024-06-25T17:29:05Z</dcterms:created>
  <dcterms:modified xsi:type="dcterms:W3CDTF">2024-08-16T17:26:08Z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0x010100D542B0A4EB8A9043983ADBBA8BD87A76</vt:lpwstr>
  </property>
</Properties>
</file>