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8" autoAdjust="0"/>
  </p:normalViewPr>
  <p:slideViewPr>
    <p:cSldViewPr snapToGrid="0">
      <p:cViewPr>
        <p:scale>
          <a:sx n="125" d="100"/>
          <a:sy n="125" d="100"/>
        </p:scale>
        <p:origin x="226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E212C0-62E3-4546-9DD9-9742530ABAFB}"/>
              </a:ext>
            </a:extLst>
          </p:cNvPr>
          <p:cNvGrpSpPr/>
          <p:nvPr/>
        </p:nvGrpSpPr>
        <p:grpSpPr>
          <a:xfrm>
            <a:off x="2955768" y="4145015"/>
            <a:ext cx="4591390" cy="874466"/>
            <a:chOff x="7198560" y="4159835"/>
            <a:chExt cx="4591390" cy="874466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44F8FE5-8F85-4494-B0DA-D264841779DA}"/>
                </a:ext>
              </a:extLst>
            </p:cNvPr>
            <p:cNvSpPr txBox="1"/>
            <p:nvPr/>
          </p:nvSpPr>
          <p:spPr>
            <a:xfrm>
              <a:off x="7213894" y="4329669"/>
              <a:ext cx="17826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■</a:t>
              </a:r>
              <a:r>
                <a:rPr kumimoji="1" lang="ja-JP" altLang="en-US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ja-JP" sz="700" dirty="0"/>
                <a:t>2022/02/02 12:00  </a:t>
              </a:r>
              <a:r>
                <a:rPr kumimoji="1" lang="ja-JP" altLang="en-US" sz="700" dirty="0"/>
                <a:t>新規作成</a:t>
              </a:r>
              <a:r>
                <a:rPr kumimoji="1" lang="en-US" altLang="ja-JP" sz="700" dirty="0"/>
                <a:t> </a:t>
              </a:r>
              <a:endParaRPr kumimoji="1" lang="ja-JP" altLang="en-US" sz="7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9E2A823-D177-48D9-8202-3CF4C6CEE7C1}"/>
                </a:ext>
              </a:extLst>
            </p:cNvPr>
            <p:cNvSpPr txBox="1"/>
            <p:nvPr/>
          </p:nvSpPr>
          <p:spPr>
            <a:xfrm>
              <a:off x="7213894" y="4179164"/>
              <a:ext cx="1782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卵焼き</a:t>
              </a:r>
            </a:p>
          </p:txBody>
        </p:sp>
        <p:sp>
          <p:nvSpPr>
            <p:cNvPr id="125" name="吹き出し: 角を丸めた四角形 124">
              <a:extLst>
                <a:ext uri="{FF2B5EF4-FFF2-40B4-BE49-F238E27FC236}">
                  <a16:creationId xmlns:a16="http://schemas.microsoft.com/office/drawing/2014/main" id="{59CCF4D6-1524-45E7-B2A5-C43239241905}"/>
                </a:ext>
              </a:extLst>
            </p:cNvPr>
            <p:cNvSpPr/>
            <p:nvPr/>
          </p:nvSpPr>
          <p:spPr>
            <a:xfrm>
              <a:off x="7198560" y="4159835"/>
              <a:ext cx="3785479" cy="874466"/>
            </a:xfrm>
            <a:prstGeom prst="wedgeRoundRectCallout">
              <a:avLst>
                <a:gd name="adj1" fmla="val -32106"/>
                <a:gd name="adj2" fmla="val -74831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200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円だった。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7798E55-7392-420D-8CA9-5AF09571E346}"/>
                </a:ext>
              </a:extLst>
            </p:cNvPr>
            <p:cNvSpPr txBox="1"/>
            <p:nvPr/>
          </p:nvSpPr>
          <p:spPr>
            <a:xfrm>
              <a:off x="10548771" y="4210909"/>
              <a:ext cx="16154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✓</a:t>
              </a:r>
            </a:p>
            <a:p>
              <a:endParaRPr lang="ja-JP" altLang="en-US" sz="135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7217950" y="4191624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BD70DE7-4096-4E25-9851-8DE5F3231CCF}"/>
                </a:ext>
              </a:extLst>
            </p:cNvPr>
            <p:cNvSpPr/>
            <p:nvPr/>
          </p:nvSpPr>
          <p:spPr>
            <a:xfrm>
              <a:off x="10598748" y="4256650"/>
              <a:ext cx="231363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70FE3F3-FE8D-43C8-8D92-370A76D3E054}"/>
                </a:ext>
              </a:extLst>
            </p:cNvPr>
            <p:cNvSpPr/>
            <p:nvPr/>
          </p:nvSpPr>
          <p:spPr>
            <a:xfrm>
              <a:off x="10311788" y="4259522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BE8DF16-5409-47DC-A6A0-B7D221746DA1}"/>
                </a:ext>
              </a:extLst>
            </p:cNvPr>
            <p:cNvSpPr/>
            <p:nvPr/>
          </p:nvSpPr>
          <p:spPr>
            <a:xfrm>
              <a:off x="10001161" y="4258676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FB9C256-4B28-4BC7-9B33-A0353BE1512E}"/>
                </a:ext>
              </a:extLst>
            </p:cNvPr>
            <p:cNvSpPr txBox="1"/>
            <p:nvPr/>
          </p:nvSpPr>
          <p:spPr>
            <a:xfrm>
              <a:off x="10250660" y="4211868"/>
              <a:ext cx="16154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■</a:t>
              </a: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DD5B905E-E871-48A8-9EDE-40A8809A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14" y="4102197"/>
            <a:ext cx="230959" cy="281658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769780D1-0B09-4525-B69B-A1BEEC05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67" y="4501126"/>
            <a:ext cx="230959" cy="281658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4B778CA1-AE54-4D66-B843-45C411BD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52" y="4912900"/>
            <a:ext cx="228581" cy="278758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A40AC29-79D3-4D65-AC29-AD644FBC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94" y="5308078"/>
            <a:ext cx="228581" cy="278758"/>
          </a:xfrm>
          <a:prstGeom prst="rect">
            <a:avLst/>
          </a:prstGeom>
        </p:spPr>
      </p:pic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E864-CBE9-4320-B634-D7368CD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149AE1-CB44-41C5-BED3-0D3B15A8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4" y="1584960"/>
            <a:ext cx="8235017" cy="47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E864-CBE9-4320-B634-D7368CD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D61316-BBA2-48D1-BB36-4AB9CC21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57" y="853185"/>
            <a:ext cx="537256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465</Words>
  <Application>Microsoft Office PowerPoint</Application>
  <PresentationFormat>画面に合わせる (4:3)</PresentationFormat>
  <Paragraphs>142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概要画面（メイン最小化）</vt:lpstr>
      <vt:lpstr>グループ編集画面</vt:lpstr>
      <vt:lpstr>メイン画面</vt:lpstr>
      <vt:lpstr>PowerPoint プレゼンテーション</vt:lpstr>
      <vt:lpstr>ER図</vt:lpstr>
      <vt:lpstr>ER図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元</cp:lastModifiedBy>
  <cp:revision>7</cp:revision>
  <dcterms:created xsi:type="dcterms:W3CDTF">2022-02-21T15:30:06Z</dcterms:created>
  <dcterms:modified xsi:type="dcterms:W3CDTF">2022-03-27T05:38:01Z</dcterms:modified>
</cp:coreProperties>
</file>