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748" autoAdjust="0"/>
  </p:normalViewPr>
  <p:slideViewPr>
    <p:cSldViewPr snapToGrid="0">
      <p:cViewPr varScale="1">
        <p:scale>
          <a:sx n="77" d="100"/>
          <a:sy n="77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Taskmanagement</a:t>
            </a:r>
            <a:br>
              <a:rPr lang="en-US" altLang="ja-JP" dirty="0"/>
            </a:br>
            <a:r>
              <a:rPr lang="ja-JP" altLang="en-US" dirty="0"/>
              <a:t>概要設計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DD9C93-92EF-DC82-9695-BE43642A888F}"/>
              </a:ext>
            </a:extLst>
          </p:cNvPr>
          <p:cNvGrpSpPr/>
          <p:nvPr/>
        </p:nvGrpSpPr>
        <p:grpSpPr>
          <a:xfrm>
            <a:off x="2818225" y="4175153"/>
            <a:ext cx="3785479" cy="874466"/>
            <a:chOff x="-1518612" y="4335140"/>
            <a:chExt cx="3785479" cy="87446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E6BC78D-6DA8-1D77-F16F-82A4B19EF01A}"/>
                </a:ext>
              </a:extLst>
            </p:cNvPr>
            <p:cNvGrpSpPr/>
            <p:nvPr/>
          </p:nvGrpSpPr>
          <p:grpSpPr>
            <a:xfrm>
              <a:off x="-1518612" y="4335140"/>
              <a:ext cx="3785479" cy="874466"/>
              <a:chOff x="-1518612" y="4335140"/>
              <a:chExt cx="3785479" cy="874466"/>
            </a:xfrm>
          </p:grpSpPr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44F8FE5-8F85-4494-B0DA-D264841779DA}"/>
                  </a:ext>
                </a:extLst>
              </p:cNvPr>
              <p:cNvSpPr txBox="1"/>
              <p:nvPr/>
            </p:nvSpPr>
            <p:spPr>
              <a:xfrm>
                <a:off x="-1503278" y="4504974"/>
                <a:ext cx="17826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7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■</a:t>
                </a:r>
                <a:r>
                  <a:rPr kumimoji="1" lang="ja-JP" altLang="en-US" sz="7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kumimoji="1" lang="en-US" altLang="ja-JP" sz="700" dirty="0"/>
                  <a:t>2022/02/02 12:00  </a:t>
                </a:r>
                <a:r>
                  <a:rPr kumimoji="1" lang="ja-JP" altLang="en-US" sz="700" dirty="0"/>
                  <a:t>新規作成</a:t>
                </a:r>
                <a:r>
                  <a:rPr kumimoji="1" lang="en-US" altLang="ja-JP" sz="700" dirty="0"/>
                  <a:t> </a:t>
                </a:r>
                <a:endParaRPr kumimoji="1" lang="ja-JP" altLang="en-US" sz="700" dirty="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A9E2A823-D177-48D9-8202-3CF4C6CEE7C1}"/>
                  </a:ext>
                </a:extLst>
              </p:cNvPr>
              <p:cNvSpPr txBox="1"/>
              <p:nvPr/>
            </p:nvSpPr>
            <p:spPr>
              <a:xfrm>
                <a:off x="-1503278" y="4354469"/>
                <a:ext cx="17826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卵焼き</a:t>
                </a:r>
              </a:p>
            </p:txBody>
          </p:sp>
          <p:sp>
            <p:nvSpPr>
              <p:cNvPr id="125" name="吹き出し: 角を丸めた四角形 124">
                <a:extLst>
                  <a:ext uri="{FF2B5EF4-FFF2-40B4-BE49-F238E27FC236}">
                    <a16:creationId xmlns:a16="http://schemas.microsoft.com/office/drawing/2014/main" id="{59CCF4D6-1524-45E7-B2A5-C43239241905}"/>
                  </a:ext>
                </a:extLst>
              </p:cNvPr>
              <p:cNvSpPr/>
              <p:nvPr/>
            </p:nvSpPr>
            <p:spPr>
              <a:xfrm>
                <a:off x="-1518612" y="4335140"/>
                <a:ext cx="3785479" cy="874466"/>
              </a:xfrm>
              <a:prstGeom prst="wedgeRoundRectCallout">
                <a:avLst>
                  <a:gd name="adj1" fmla="val -32106"/>
                  <a:gd name="adj2" fmla="val -74831"/>
                  <a:gd name="adj3" fmla="val 1666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ja-JP" sz="1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200</a:t>
                </a:r>
                <a:r>
                  <a:rPr kumimoji="1" lang="ja-JP" altLang="en-US" sz="1400" dirty="0">
                    <a:solidFill>
                      <a:schemeClr val="tx1"/>
                    </a:solidFill>
                  </a:rPr>
                  <a:t>円だった。</a:t>
                </a: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44FBFFCC-6091-5C90-799D-5D3DC00D1676}"/>
                  </a:ext>
                </a:extLst>
              </p:cNvPr>
              <p:cNvGrpSpPr/>
              <p:nvPr/>
            </p:nvGrpSpPr>
            <p:grpSpPr>
              <a:xfrm>
                <a:off x="1004840" y="4383580"/>
                <a:ext cx="1248745" cy="523655"/>
                <a:chOff x="1064376" y="4382040"/>
                <a:chExt cx="1248745" cy="523655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781B4960-4403-EFEC-157E-80C4F78889A4}"/>
                    </a:ext>
                  </a:extLst>
                </p:cNvPr>
                <p:cNvGrpSpPr/>
                <p:nvPr/>
              </p:nvGrpSpPr>
              <p:grpSpPr>
                <a:xfrm>
                  <a:off x="1064376" y="4390169"/>
                  <a:ext cx="828950" cy="515526"/>
                  <a:chOff x="1283989" y="4386214"/>
                  <a:chExt cx="828950" cy="515526"/>
                </a:xfrm>
              </p:grpSpPr>
              <p:sp>
                <p:nvSpPr>
                  <p:cNvPr id="126" name="テキスト ボックス 125">
                    <a:extLst>
                      <a:ext uri="{FF2B5EF4-FFF2-40B4-BE49-F238E27FC236}">
                        <a16:creationId xmlns:a16="http://schemas.microsoft.com/office/drawing/2014/main" id="{F7798E55-7392-420D-8CA9-5AF09571E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31599" y="4386214"/>
                    <a:ext cx="161543" cy="515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400" b="1" dirty="0"/>
                      <a:t>✓</a:t>
                    </a:r>
                  </a:p>
                  <a:p>
                    <a:endParaRPr lang="ja-JP" altLang="en-US" sz="1350" dirty="0"/>
                  </a:p>
                </p:txBody>
              </p:sp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697BD9F4-FCB3-4562-0EAB-2A4219A5BE25}"/>
                      </a:ext>
                    </a:extLst>
                  </p:cNvPr>
                  <p:cNvGrpSpPr/>
                  <p:nvPr/>
                </p:nvGrpSpPr>
                <p:grpSpPr>
                  <a:xfrm>
                    <a:off x="1283989" y="4387173"/>
                    <a:ext cx="828950" cy="300082"/>
                    <a:chOff x="1283989" y="4387173"/>
                    <a:chExt cx="828950" cy="300082"/>
                  </a:xfrm>
                </p:grpSpPr>
                <p:sp>
                  <p:nvSpPr>
                    <p:cNvPr id="128" name="正方形/長方形 127">
                      <a:extLst>
                        <a:ext uri="{FF2B5EF4-FFF2-40B4-BE49-F238E27FC236}">
                          <a16:creationId xmlns:a16="http://schemas.microsoft.com/office/drawing/2014/main" id="{8BD70DE7-4096-4E25-9851-8DE5F3231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1576" y="4431955"/>
                      <a:ext cx="231363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 dirty="0"/>
                    </a:p>
                  </p:txBody>
                </p:sp>
                <p:sp>
                  <p:nvSpPr>
                    <p:cNvPr id="129" name="正方形/長方形 128">
                      <a:extLst>
                        <a:ext uri="{FF2B5EF4-FFF2-40B4-BE49-F238E27FC236}">
                          <a16:creationId xmlns:a16="http://schemas.microsoft.com/office/drawing/2014/main" id="{270FE3F3-FE8D-43C8-8D92-370A76D3E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4616" y="4434827"/>
                      <a:ext cx="231362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/>
                    </a:p>
                  </p:txBody>
                </p:sp>
                <p:sp>
                  <p:nvSpPr>
                    <p:cNvPr id="130" name="正方形/長方形 129">
                      <a:extLst>
                        <a:ext uri="{FF2B5EF4-FFF2-40B4-BE49-F238E27FC236}">
                          <a16:creationId xmlns:a16="http://schemas.microsoft.com/office/drawing/2014/main" id="{BBE8DF16-5409-47DC-A6A0-B7D221746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989" y="4433981"/>
                      <a:ext cx="231362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/>
                    </a:p>
                  </p:txBody>
                </p:sp>
                <p:sp>
                  <p:nvSpPr>
                    <p:cNvPr id="131" name="テキスト ボックス 130">
                      <a:extLst>
                        <a:ext uri="{FF2B5EF4-FFF2-40B4-BE49-F238E27FC236}">
                          <a16:creationId xmlns:a16="http://schemas.microsoft.com/office/drawing/2014/main" id="{0FB9C256-4B28-4BC7-9B33-A0353BE151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3488" y="4387173"/>
                      <a:ext cx="161543" cy="3000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1350" dirty="0"/>
                        <a:t>■</a:t>
                      </a:r>
                    </a:p>
                  </p:txBody>
                </p:sp>
              </p:grp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F6EAAA07-A6A1-440B-A7F2-609C704C8B4E}"/>
                    </a:ext>
                  </a:extLst>
                </p:cNvPr>
                <p:cNvSpPr txBox="1"/>
                <p:nvPr/>
              </p:nvSpPr>
              <p:spPr>
                <a:xfrm>
                  <a:off x="1885866" y="4382040"/>
                  <a:ext cx="4272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b="1" dirty="0"/>
                    <a:t>×</a:t>
                  </a:r>
                  <a:endParaRPr lang="ja-JP" altLang="en-US" sz="1400" b="1" dirty="0"/>
                </a:p>
              </p:txBody>
            </p:sp>
          </p:grp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-1229092" y="4366929"/>
              <a:ext cx="33125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B491AB5-C550-F586-10CB-26D17E33B0FD}"/>
              </a:ext>
            </a:extLst>
          </p:cNvPr>
          <p:cNvSpPr/>
          <p:nvPr/>
        </p:nvSpPr>
        <p:spPr>
          <a:xfrm>
            <a:off x="2891245" y="427035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10240</TotalTime>
  <Words>466</Words>
  <Application>Microsoft Office PowerPoint</Application>
  <PresentationFormat>画面に合わせる (4:3)</PresentationFormat>
  <Paragraphs>142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Taskmanagement 概要設計</vt:lpstr>
      <vt:lpstr>概要画面（メイン最小化）</vt:lpstr>
      <vt:lpstr>グループ編集画面</vt:lpstr>
      <vt:lpstr>メイン画面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元</cp:lastModifiedBy>
  <cp:revision>13</cp:revision>
  <dcterms:created xsi:type="dcterms:W3CDTF">2022-02-21T15:30:06Z</dcterms:created>
  <dcterms:modified xsi:type="dcterms:W3CDTF">2022-05-07T07:01:29Z</dcterms:modified>
</cp:coreProperties>
</file>