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48" autoAdjust="0"/>
  </p:normalViewPr>
  <p:slideViewPr>
    <p:cSldViewPr snapToGrid="0">
      <p:cViewPr>
        <p:scale>
          <a:sx n="150" d="100"/>
          <a:sy n="150" d="100"/>
        </p:scale>
        <p:origin x="-494" y="-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53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0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04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2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2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61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1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0384-A7D8-414A-A2F5-8FC277D29C40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8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BBEA8-D52E-4570-9E56-0E4037AD0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87C530-B7CF-42B4-BA6A-92C66F19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72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lang="ja-JP" altLang="en-US" dirty="0"/>
              <a:t>概要</a:t>
            </a:r>
            <a:r>
              <a:rPr kumimoji="1" lang="ja-JP" altLang="en-US" dirty="0"/>
              <a:t>画面（メイン最小化）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24771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70B655-C6BB-4CF1-B637-1FCD8BBA3E16}"/>
              </a:ext>
            </a:extLst>
          </p:cNvPr>
          <p:cNvSpPr/>
          <p:nvPr/>
        </p:nvSpPr>
        <p:spPr>
          <a:xfrm>
            <a:off x="2668858" y="1785936"/>
            <a:ext cx="4274318" cy="1643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C65D665-7588-4F8D-BE59-E0A747EEBACF}"/>
              </a:ext>
            </a:extLst>
          </p:cNvPr>
          <p:cNvSpPr/>
          <p:nvPr/>
        </p:nvSpPr>
        <p:spPr>
          <a:xfrm>
            <a:off x="2668857" y="2423160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65188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F23CC-AFC1-4054-82B3-93BEB5D879D1}"/>
              </a:ext>
            </a:extLst>
          </p:cNvPr>
          <p:cNvSpPr/>
          <p:nvPr/>
        </p:nvSpPr>
        <p:spPr>
          <a:xfrm>
            <a:off x="2769857" y="256658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534EE8A-9A34-4EC4-9ED8-C36E67DB6C32}"/>
              </a:ext>
            </a:extLst>
          </p:cNvPr>
          <p:cNvSpPr txBox="1"/>
          <p:nvPr/>
        </p:nvSpPr>
        <p:spPr>
          <a:xfrm>
            <a:off x="2717914" y="2533705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4FD40EE-5010-42A8-A1C1-9846BD0644B3}"/>
              </a:ext>
            </a:extLst>
          </p:cNvPr>
          <p:cNvSpPr txBox="1"/>
          <p:nvPr/>
        </p:nvSpPr>
        <p:spPr>
          <a:xfrm>
            <a:off x="3019155" y="271244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85A4BE-53B7-4BD7-9F17-F34EBE227B9D}"/>
              </a:ext>
            </a:extLst>
          </p:cNvPr>
          <p:cNvSpPr/>
          <p:nvPr/>
        </p:nvSpPr>
        <p:spPr>
          <a:xfrm>
            <a:off x="2671780" y="2882753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277B8C-6E1E-4E21-96E1-62501B9A5D6A}"/>
              </a:ext>
            </a:extLst>
          </p:cNvPr>
          <p:cNvSpPr/>
          <p:nvPr/>
        </p:nvSpPr>
        <p:spPr>
          <a:xfrm>
            <a:off x="2772780" y="3026179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837" y="2993298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8452D6C-F62D-4596-856A-B6B4581B460F}"/>
              </a:ext>
            </a:extLst>
          </p:cNvPr>
          <p:cNvSpPr txBox="1"/>
          <p:nvPr/>
        </p:nvSpPr>
        <p:spPr>
          <a:xfrm>
            <a:off x="3022078" y="3172041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4D9E935-4A75-4390-8538-C353A5641B21}"/>
              </a:ext>
            </a:extLst>
          </p:cNvPr>
          <p:cNvSpPr/>
          <p:nvPr/>
        </p:nvSpPr>
        <p:spPr>
          <a:xfrm>
            <a:off x="2668858" y="3477885"/>
            <a:ext cx="4274318" cy="1643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211AE25A-C3BE-45CF-A9D5-28CC3C6D07DB}"/>
              </a:ext>
            </a:extLst>
          </p:cNvPr>
          <p:cNvSpPr/>
          <p:nvPr/>
        </p:nvSpPr>
        <p:spPr>
          <a:xfrm>
            <a:off x="2668857" y="4115109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掃除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AA3583-255B-4271-A7BD-7010D8B887A2}"/>
              </a:ext>
            </a:extLst>
          </p:cNvPr>
          <p:cNvSpPr/>
          <p:nvPr/>
        </p:nvSpPr>
        <p:spPr>
          <a:xfrm>
            <a:off x="2668857" y="3477015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B3F0F9B-8BAD-442D-85FD-84611925699B}"/>
              </a:ext>
            </a:extLst>
          </p:cNvPr>
          <p:cNvSpPr/>
          <p:nvPr/>
        </p:nvSpPr>
        <p:spPr>
          <a:xfrm>
            <a:off x="2769857" y="425853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02AB3ACF-334B-4D0C-B47C-06011E06695F}"/>
              </a:ext>
            </a:extLst>
          </p:cNvPr>
          <p:cNvSpPr txBox="1"/>
          <p:nvPr/>
        </p:nvSpPr>
        <p:spPr>
          <a:xfrm>
            <a:off x="2717914" y="4225654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79F65A8-CDF3-469D-B75F-ADBE9A0DFE25}"/>
              </a:ext>
            </a:extLst>
          </p:cNvPr>
          <p:cNvSpPr txBox="1"/>
          <p:nvPr/>
        </p:nvSpPr>
        <p:spPr>
          <a:xfrm>
            <a:off x="3019155" y="4404397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DB9E60A2-6133-40C9-9BE6-A6FED5CDF4B4}"/>
              </a:ext>
            </a:extLst>
          </p:cNvPr>
          <p:cNvSpPr/>
          <p:nvPr/>
        </p:nvSpPr>
        <p:spPr>
          <a:xfrm>
            <a:off x="2671780" y="4574702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買い物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DFCE0207-1A3E-4A04-B7FA-515FFD2BD5AF}"/>
              </a:ext>
            </a:extLst>
          </p:cNvPr>
          <p:cNvSpPr/>
          <p:nvPr/>
        </p:nvSpPr>
        <p:spPr>
          <a:xfrm>
            <a:off x="2772780" y="4718128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F34B2C10-3EFF-4382-A0BD-778FF8A9C52F}"/>
              </a:ext>
            </a:extLst>
          </p:cNvPr>
          <p:cNvSpPr txBox="1"/>
          <p:nvPr/>
        </p:nvSpPr>
        <p:spPr>
          <a:xfrm>
            <a:off x="2720837" y="4685247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E7F55A2-0AA1-444A-AD7E-47DCA2242188}"/>
              </a:ext>
            </a:extLst>
          </p:cNvPr>
          <p:cNvSpPr txBox="1"/>
          <p:nvPr/>
        </p:nvSpPr>
        <p:spPr>
          <a:xfrm>
            <a:off x="3022078" y="4863990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3D6410F1-0515-4A2E-ADF6-891729B0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5854148"/>
            <a:ext cx="709542" cy="742932"/>
          </a:xfrm>
          <a:prstGeom prst="rect">
            <a:avLst/>
          </a:prstGeom>
        </p:spPr>
      </p:pic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2FC292A9-5B03-4811-9273-5D7F964867AD}"/>
              </a:ext>
            </a:extLst>
          </p:cNvPr>
          <p:cNvSpPr/>
          <p:nvPr/>
        </p:nvSpPr>
        <p:spPr>
          <a:xfrm>
            <a:off x="7060578" y="574768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4E101F47-137C-4FDB-9C5D-52093A34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6" y="1819401"/>
            <a:ext cx="319915" cy="29432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BF9C3C5-2FFA-45D8-B857-41D01B43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5" y="3533668"/>
            <a:ext cx="319915" cy="294322"/>
          </a:xfrm>
          <a:prstGeom prst="rect">
            <a:avLst/>
          </a:prstGeom>
        </p:spPr>
      </p:pic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29F778D6-8DD4-41AB-8275-70D0C2FEA290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274ED748-BE8A-463B-A321-63C6CF55EB34}"/>
              </a:ext>
            </a:extLst>
          </p:cNvPr>
          <p:cNvSpPr/>
          <p:nvPr/>
        </p:nvSpPr>
        <p:spPr>
          <a:xfrm>
            <a:off x="7290547" y="775252"/>
            <a:ext cx="4517575" cy="1540963"/>
          </a:xfrm>
          <a:prstGeom prst="wedgeRoundRectCallout">
            <a:avLst>
              <a:gd name="adj1" fmla="val -52878"/>
              <a:gd name="adj2" fmla="val 2067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グループ押下時：文言変更</a:t>
            </a:r>
            <a:endParaRPr kumimoji="1" lang="en-US" altLang="ja-JP" dirty="0"/>
          </a:p>
          <a:p>
            <a:r>
              <a:rPr kumimoji="1" lang="ja-JP" altLang="en-US" dirty="0"/>
              <a:t>プラス：親タスク追加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 ※</a:t>
            </a:r>
            <a:r>
              <a:rPr kumimoji="1" lang="ja-JP" altLang="en-US" dirty="0"/>
              <a:t>最小化されてればプラスなし</a:t>
            </a:r>
            <a:endParaRPr kumimoji="1" lang="en-US" altLang="ja-JP" dirty="0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AE143FB2-27A2-4F0E-A6D9-ACCE5312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99" y="1797441"/>
            <a:ext cx="323040" cy="33824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2A1E886F-9697-47DA-9D6A-2F2E3C573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5" y="1828201"/>
            <a:ext cx="246067" cy="30008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9E91E581-6BDF-4A14-9887-C1DE7693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99" y="3489748"/>
            <a:ext cx="323040" cy="338242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1796653-608E-41F1-97B7-F627A6D5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5" y="3520508"/>
            <a:ext cx="246067" cy="300082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70AA676B-72BA-4854-81D8-9EDD5DFB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5" y="2517846"/>
            <a:ext cx="319915" cy="29432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99D3ECDE-B5C9-4153-933E-E69092B6C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4" y="2526646"/>
            <a:ext cx="246067" cy="3000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0B19969-4E11-4B00-885E-A15738E7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2999603"/>
            <a:ext cx="319915" cy="29432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FAF78CCA-E448-4558-9F26-5EF18489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3008403"/>
            <a:ext cx="246067" cy="3000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E2CF5C93-28FE-4FB6-B502-56B3158D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4191587"/>
            <a:ext cx="319915" cy="294322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00EC225C-7034-4FB3-BB0B-D5366372C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4200387"/>
            <a:ext cx="246067" cy="30008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256380F7-EF7F-4E98-BAC5-7F4369C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4658576"/>
            <a:ext cx="319915" cy="29432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2E854543-2B33-451F-B450-3860F9A2C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4667376"/>
            <a:ext cx="246067" cy="300082"/>
          </a:xfrm>
          <a:prstGeom prst="rect">
            <a:avLst/>
          </a:prstGeom>
        </p:spPr>
      </p:pic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C00F6439-B88C-4F1D-A185-49D2FCF8E48B}"/>
              </a:ext>
            </a:extLst>
          </p:cNvPr>
          <p:cNvSpPr/>
          <p:nvPr/>
        </p:nvSpPr>
        <p:spPr>
          <a:xfrm>
            <a:off x="7209590" y="2699206"/>
            <a:ext cx="4517575" cy="1435372"/>
          </a:xfrm>
          <a:prstGeom prst="wedgeRoundRectCallout">
            <a:avLst>
              <a:gd name="adj1" fmla="val -51558"/>
              <a:gd name="adj2" fmla="val -220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親タスク押下時：詳細開く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最小化されてればプラスなし</a:t>
            </a:r>
            <a:endParaRPr kumimoji="1" lang="en-US" altLang="ja-JP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31E069CB-F6D0-4AB7-A398-7B3D7646BCD0}"/>
              </a:ext>
            </a:extLst>
          </p:cNvPr>
          <p:cNvSpPr/>
          <p:nvPr/>
        </p:nvSpPr>
        <p:spPr>
          <a:xfrm>
            <a:off x="11340" y="1714500"/>
            <a:ext cx="2083422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6E82FAC-2FDD-4EA1-86C7-509D47D3B895}"/>
              </a:ext>
            </a:extLst>
          </p:cNvPr>
          <p:cNvSpPr/>
          <p:nvPr/>
        </p:nvSpPr>
        <p:spPr>
          <a:xfrm>
            <a:off x="85981" y="1890259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概要画面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D7FA92-F474-4796-99AD-27A1070F8CF7}"/>
              </a:ext>
            </a:extLst>
          </p:cNvPr>
          <p:cNvSpPr/>
          <p:nvPr/>
        </p:nvSpPr>
        <p:spPr>
          <a:xfrm>
            <a:off x="214928" y="2780320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F857D1F-2D08-4A98-B104-859671C469A9}"/>
              </a:ext>
            </a:extLst>
          </p:cNvPr>
          <p:cNvSpPr/>
          <p:nvPr/>
        </p:nvSpPr>
        <p:spPr>
          <a:xfrm>
            <a:off x="202706" y="3254873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1B9DE4B-BB49-40A6-9AE9-E83A5925AA8B}"/>
              </a:ext>
            </a:extLst>
          </p:cNvPr>
          <p:cNvSpPr/>
          <p:nvPr/>
        </p:nvSpPr>
        <p:spPr>
          <a:xfrm>
            <a:off x="85981" y="2385519"/>
            <a:ext cx="1856073" cy="311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グループ編集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92324FE9-6416-4E35-94EF-6CB295AC1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02" y="1913390"/>
            <a:ext cx="334306" cy="367260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3E31BB0-978A-48CD-863D-D4ED18E5A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59" y="2350275"/>
            <a:ext cx="334306" cy="367260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B1D53630-94A6-482D-A804-965DC388B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86" y="2308562"/>
            <a:ext cx="175180" cy="199214"/>
          </a:xfrm>
          <a:prstGeom prst="rect">
            <a:avLst/>
          </a:prstGeom>
        </p:spPr>
      </p:pic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D6BA151-CFC0-4A8D-B0AC-2D1E662B3AF3}"/>
              </a:ext>
            </a:extLst>
          </p:cNvPr>
          <p:cNvSpPr/>
          <p:nvPr/>
        </p:nvSpPr>
        <p:spPr>
          <a:xfrm>
            <a:off x="113674" y="6393422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設定</a:t>
            </a: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9F2CD8CD-A91C-4454-89E5-83DC30B94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59" y="6312085"/>
            <a:ext cx="334306" cy="3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3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lang="ja-JP" altLang="en-US" dirty="0"/>
              <a:t>グループ編集</a:t>
            </a:r>
            <a:r>
              <a:rPr kumimoji="1" lang="ja-JP" altLang="en-US" dirty="0"/>
              <a:t>画面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D5A027-09DC-4BF9-9561-DCC33496A776}"/>
              </a:ext>
            </a:extLst>
          </p:cNvPr>
          <p:cNvSpPr/>
          <p:nvPr/>
        </p:nvSpPr>
        <p:spPr>
          <a:xfrm>
            <a:off x="0" y="1714500"/>
            <a:ext cx="2083422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24771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65188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837" y="2993298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350" b="1" dirty="0"/>
          </a:p>
          <a:p>
            <a:endParaRPr lang="ja-JP" altLang="en-US" sz="1350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AA3583-255B-4271-A7BD-7010D8B887A2}"/>
              </a:ext>
            </a:extLst>
          </p:cNvPr>
          <p:cNvSpPr/>
          <p:nvPr/>
        </p:nvSpPr>
        <p:spPr>
          <a:xfrm>
            <a:off x="2668857" y="2268579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0D8B478F-A751-40E3-AC7D-3113B2BD8496}"/>
              </a:ext>
            </a:extLst>
          </p:cNvPr>
          <p:cNvSpPr/>
          <p:nvPr/>
        </p:nvSpPr>
        <p:spPr>
          <a:xfrm>
            <a:off x="85981" y="1890259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概要画面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571149DC-EC9F-4642-8FB0-6AA44C0E21FD}"/>
              </a:ext>
            </a:extLst>
          </p:cNvPr>
          <p:cNvSpPr/>
          <p:nvPr/>
        </p:nvSpPr>
        <p:spPr>
          <a:xfrm>
            <a:off x="214928" y="2780320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8199BBD8-6CF9-4FE8-8151-3EF4D9E75D22}"/>
              </a:ext>
            </a:extLst>
          </p:cNvPr>
          <p:cNvSpPr/>
          <p:nvPr/>
        </p:nvSpPr>
        <p:spPr>
          <a:xfrm>
            <a:off x="202706" y="3254873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58B2717-A680-47C0-8909-3390B91B2F04}"/>
              </a:ext>
            </a:extLst>
          </p:cNvPr>
          <p:cNvSpPr/>
          <p:nvPr/>
        </p:nvSpPr>
        <p:spPr>
          <a:xfrm>
            <a:off x="85981" y="2385519"/>
            <a:ext cx="1856073" cy="311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グループ編集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209C7EDE-F625-4B68-8284-ACF4C9569736}"/>
              </a:ext>
            </a:extLst>
          </p:cNvPr>
          <p:cNvSpPr/>
          <p:nvPr/>
        </p:nvSpPr>
        <p:spPr>
          <a:xfrm>
            <a:off x="7290547" y="1680147"/>
            <a:ext cx="4387931" cy="955869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グループ押下時：文言編集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E71968-0BC0-4BF1-9076-76392EA7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5854148"/>
            <a:ext cx="709542" cy="742932"/>
          </a:xfrm>
          <a:prstGeom prst="rect">
            <a:avLst/>
          </a:prstGeom>
        </p:spPr>
      </p:pic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A50F9DE7-6A29-4CCE-9276-7C9E6F6997A6}"/>
              </a:ext>
            </a:extLst>
          </p:cNvPr>
          <p:cNvSpPr/>
          <p:nvPr/>
        </p:nvSpPr>
        <p:spPr>
          <a:xfrm>
            <a:off x="7060578" y="574768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CF4E8C7-347F-4CD3-A5BE-375D72C3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14" y="2282452"/>
            <a:ext cx="246067" cy="300082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587EE1AB-5276-4926-9651-1C612931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13" y="1808556"/>
            <a:ext cx="246067" cy="300082"/>
          </a:xfrm>
          <a:prstGeom prst="rect">
            <a:avLst/>
          </a:prstGeom>
        </p:spPr>
      </p:pic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69BBC17B-436E-412D-B91A-6D655043C119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A8F6B020-F43C-406E-9F73-981DD0001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2" y="1913390"/>
            <a:ext cx="334306" cy="36726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94FA0086-F712-4969-8AAF-753E8C1D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59" y="2350275"/>
            <a:ext cx="334306" cy="36726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408F233C-0A05-44DF-8BBD-ADA2002D8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86" y="2308562"/>
            <a:ext cx="175180" cy="199214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115F7D1-0913-42E8-9820-0CDD2EAF4DA1}"/>
              </a:ext>
            </a:extLst>
          </p:cNvPr>
          <p:cNvSpPr/>
          <p:nvPr/>
        </p:nvSpPr>
        <p:spPr>
          <a:xfrm>
            <a:off x="113674" y="6393422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設定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C185862B-EB87-4AA1-93F6-6F7BBBA41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59" y="6312085"/>
            <a:ext cx="334306" cy="3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2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メイン画面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D5A027-09DC-4BF9-9561-DCC33496A776}"/>
              </a:ext>
            </a:extLst>
          </p:cNvPr>
          <p:cNvSpPr/>
          <p:nvPr/>
        </p:nvSpPr>
        <p:spPr>
          <a:xfrm>
            <a:off x="0" y="1754256"/>
            <a:ext cx="921543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64527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70B655-C6BB-4CF1-B637-1FCD8BBA3E16}"/>
              </a:ext>
            </a:extLst>
          </p:cNvPr>
          <p:cNvSpPr/>
          <p:nvPr/>
        </p:nvSpPr>
        <p:spPr>
          <a:xfrm>
            <a:off x="2668858" y="1766058"/>
            <a:ext cx="4274318" cy="40249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C65D665-7588-4F8D-BE59-E0A747EEBACF}"/>
              </a:ext>
            </a:extLst>
          </p:cNvPr>
          <p:cNvSpPr/>
          <p:nvPr/>
        </p:nvSpPr>
        <p:spPr>
          <a:xfrm>
            <a:off x="2668857" y="2423160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1AFC895-428C-45C0-96CF-EB455FE3C1C2}"/>
              </a:ext>
            </a:extLst>
          </p:cNvPr>
          <p:cNvGrpSpPr/>
          <p:nvPr/>
        </p:nvGrpSpPr>
        <p:grpSpPr>
          <a:xfrm>
            <a:off x="2769856" y="2939250"/>
            <a:ext cx="4022430" cy="355757"/>
            <a:chOff x="3328988" y="876300"/>
            <a:chExt cx="5929312" cy="453450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A8A5D5A-84FC-451A-A836-AE1F909BE3EC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6BF75F16-D985-4559-A57A-87537E3AD7C1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225DE7EF-5ECB-4ABA-AADB-197E412C852E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7332E1A-9B6F-4547-B325-5DBF9AD56E58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25F7A1F-5155-4AF4-8382-D656F6814D89}"/>
              </a:ext>
            </a:extLst>
          </p:cNvPr>
          <p:cNvGrpSpPr/>
          <p:nvPr/>
        </p:nvGrpSpPr>
        <p:grpSpPr>
          <a:xfrm>
            <a:off x="2769856" y="3337228"/>
            <a:ext cx="4022430" cy="355757"/>
            <a:chOff x="3328988" y="876300"/>
            <a:chExt cx="5929312" cy="453450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5DD8E54-02F3-497F-B9B9-6337489ED6BC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426CE44-DC21-484E-99E5-ED09D9482E20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EF7433A2-316F-4EF2-94A1-6E4D8C919550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E56FD21-8E50-42B3-8CCF-605FD38D36FF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E015D49-DF14-4751-9201-10ABEDA9955E}"/>
              </a:ext>
            </a:extLst>
          </p:cNvPr>
          <p:cNvGrpSpPr/>
          <p:nvPr/>
        </p:nvGrpSpPr>
        <p:grpSpPr>
          <a:xfrm>
            <a:off x="2769856" y="3735814"/>
            <a:ext cx="4022430" cy="355757"/>
            <a:chOff x="3328988" y="876300"/>
            <a:chExt cx="5929312" cy="45345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E6E5A4BF-CA30-40F8-A94A-2F2E9FA4C040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BF1F14ED-5022-41A0-B0F1-F2DDD6FB5F13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33916F9-7468-4E72-83C9-468FF52B6689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959BCF8-BBDF-45AE-A063-E108353B5E33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0A48ED9-1CD0-4960-92C2-3F194D9BB3D6}"/>
              </a:ext>
            </a:extLst>
          </p:cNvPr>
          <p:cNvGrpSpPr/>
          <p:nvPr/>
        </p:nvGrpSpPr>
        <p:grpSpPr>
          <a:xfrm>
            <a:off x="2769856" y="4134400"/>
            <a:ext cx="4022430" cy="355757"/>
            <a:chOff x="3328988" y="876300"/>
            <a:chExt cx="5929312" cy="45345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024EE3BF-286E-45D6-B4B6-CA6FC93FF062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1C435252-AFD5-4789-84DF-0647EEF779D2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6064D56-66B9-4753-8D5A-75C986D76C0A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B615EA3-0DF4-4EC4-BAFC-23E3F95353E5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16EF427-FEFB-45BE-BA5E-EF9413AD917C}"/>
              </a:ext>
            </a:extLst>
          </p:cNvPr>
          <p:cNvSpPr txBox="1"/>
          <p:nvPr/>
        </p:nvSpPr>
        <p:spPr>
          <a:xfrm>
            <a:off x="3072316" y="3115519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3E8C443-7114-4D75-A92B-00B69F462117}"/>
              </a:ext>
            </a:extLst>
          </p:cNvPr>
          <p:cNvSpPr txBox="1"/>
          <p:nvPr/>
        </p:nvSpPr>
        <p:spPr>
          <a:xfrm>
            <a:off x="3072316" y="2965014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46C2A73-98A0-4042-9196-C08DC1E7854A}"/>
              </a:ext>
            </a:extLst>
          </p:cNvPr>
          <p:cNvSpPr txBox="1"/>
          <p:nvPr/>
        </p:nvSpPr>
        <p:spPr>
          <a:xfrm>
            <a:off x="3071706" y="3506651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82FA430-3417-44DF-B952-386ECC3D271B}"/>
              </a:ext>
            </a:extLst>
          </p:cNvPr>
          <p:cNvSpPr txBox="1"/>
          <p:nvPr/>
        </p:nvSpPr>
        <p:spPr>
          <a:xfrm>
            <a:off x="3071706" y="3356146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C19B9B6-431B-40FA-8AE8-8022340A279C}"/>
              </a:ext>
            </a:extLst>
          </p:cNvPr>
          <p:cNvSpPr txBox="1"/>
          <p:nvPr/>
        </p:nvSpPr>
        <p:spPr>
          <a:xfrm>
            <a:off x="3071706" y="3751305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85066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F23CC-AFC1-4054-82B3-93BEB5D879D1}"/>
              </a:ext>
            </a:extLst>
          </p:cNvPr>
          <p:cNvSpPr/>
          <p:nvPr/>
        </p:nvSpPr>
        <p:spPr>
          <a:xfrm>
            <a:off x="2769857" y="256658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534EE8A-9A34-4EC4-9ED8-C36E67DB6C32}"/>
              </a:ext>
            </a:extLst>
          </p:cNvPr>
          <p:cNvSpPr txBox="1"/>
          <p:nvPr/>
        </p:nvSpPr>
        <p:spPr>
          <a:xfrm>
            <a:off x="2717914" y="2533705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4FD40EE-5010-42A8-A1C1-9846BD0644B3}"/>
              </a:ext>
            </a:extLst>
          </p:cNvPr>
          <p:cNvSpPr txBox="1"/>
          <p:nvPr/>
        </p:nvSpPr>
        <p:spPr>
          <a:xfrm>
            <a:off x="3019155" y="271244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85A4BE-53B7-4BD7-9F17-F34EBE227B9D}"/>
              </a:ext>
            </a:extLst>
          </p:cNvPr>
          <p:cNvSpPr/>
          <p:nvPr/>
        </p:nvSpPr>
        <p:spPr>
          <a:xfrm>
            <a:off x="2671468" y="4725239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3AD8D85A-A861-4216-8E5D-B6E72D02D013}"/>
              </a:ext>
            </a:extLst>
          </p:cNvPr>
          <p:cNvGrpSpPr/>
          <p:nvPr/>
        </p:nvGrpSpPr>
        <p:grpSpPr>
          <a:xfrm>
            <a:off x="2772467" y="5241330"/>
            <a:ext cx="4022430" cy="549679"/>
            <a:chOff x="3328988" y="876300"/>
            <a:chExt cx="5929312" cy="700624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3D840B5-2A86-42E7-8DE6-57C7C834DB03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1BB9934-60DE-4E90-A4B8-FF342710E3E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647284"/>
              <a:chOff x="3352798" y="929640"/>
              <a:chExt cx="426770" cy="647284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EDE1B6EF-A580-460E-845F-27A779F2A42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0C2E16AA-3E24-40F9-BED4-3ECC57CD43BE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647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  <a:p>
                <a:endParaRPr lang="ja-JP" altLang="en-US" sz="1350" dirty="0"/>
              </a:p>
            </p:txBody>
          </p:sp>
        </p:grp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B734AB7-5903-4FE0-A39B-71D2ADBF37F6}"/>
              </a:ext>
            </a:extLst>
          </p:cNvPr>
          <p:cNvSpPr txBox="1"/>
          <p:nvPr/>
        </p:nvSpPr>
        <p:spPr>
          <a:xfrm>
            <a:off x="3074927" y="541759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7C6171E-18B7-48F6-B3BE-4DCCE6CD64D2}"/>
              </a:ext>
            </a:extLst>
          </p:cNvPr>
          <p:cNvSpPr txBox="1"/>
          <p:nvPr/>
        </p:nvSpPr>
        <p:spPr>
          <a:xfrm>
            <a:off x="3074927" y="5267093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/>
                </a:solidFill>
              </a:rPr>
              <a:t>縄跳びをかう</a:t>
            </a:r>
            <a:endParaRPr kumimoji="1" lang="ja-JP" altLang="en-US" sz="900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277B8C-6E1E-4E21-96E1-62501B9A5D6A}"/>
              </a:ext>
            </a:extLst>
          </p:cNvPr>
          <p:cNvSpPr/>
          <p:nvPr/>
        </p:nvSpPr>
        <p:spPr>
          <a:xfrm>
            <a:off x="2772468" y="486866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525" y="4835784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8F199AC-A593-4883-B847-14154234CE81}"/>
              </a:ext>
            </a:extLst>
          </p:cNvPr>
          <p:cNvSpPr/>
          <p:nvPr/>
        </p:nvSpPr>
        <p:spPr>
          <a:xfrm>
            <a:off x="250313" y="1880320"/>
            <a:ext cx="420915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279A38-AF65-4DB7-9A32-A8577FEE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0" y="1834226"/>
            <a:ext cx="495440" cy="455805"/>
          </a:xfrm>
          <a:prstGeom prst="rect">
            <a:avLst/>
          </a:prstGeom>
        </p:spPr>
      </p:pic>
      <p:pic>
        <p:nvPicPr>
          <p:cNvPr id="111" name="図 110">
            <a:extLst>
              <a:ext uri="{FF2B5EF4-FFF2-40B4-BE49-F238E27FC236}">
                <a16:creationId xmlns:a16="http://schemas.microsoft.com/office/drawing/2014/main" id="{2B9094C2-D09F-42E7-940C-54BE2A59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88" y="2514598"/>
            <a:ext cx="319915" cy="294322"/>
          </a:xfrm>
          <a:prstGeom prst="rect">
            <a:avLst/>
          </a:prstGeom>
        </p:spPr>
      </p:pic>
      <p:sp>
        <p:nvSpPr>
          <p:cNvPr id="114" name="吹き出し: 角を丸めた四角形 113">
            <a:extLst>
              <a:ext uri="{FF2B5EF4-FFF2-40B4-BE49-F238E27FC236}">
                <a16:creationId xmlns:a16="http://schemas.microsoft.com/office/drawing/2014/main" id="{648152B9-7A2B-4A28-A374-D78D9E1DF02E}"/>
              </a:ext>
            </a:extLst>
          </p:cNvPr>
          <p:cNvSpPr/>
          <p:nvPr/>
        </p:nvSpPr>
        <p:spPr>
          <a:xfrm>
            <a:off x="7293469" y="1245824"/>
            <a:ext cx="4517575" cy="1435372"/>
          </a:xfrm>
          <a:prstGeom prst="wedgeRoundRectCallout">
            <a:avLst>
              <a:gd name="adj1" fmla="val -58378"/>
              <a:gd name="adj2" fmla="val 395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親タスク押下時：詳細開く</a:t>
            </a:r>
            <a:endParaRPr kumimoji="1" lang="en-US" altLang="ja-JP" dirty="0"/>
          </a:p>
          <a:p>
            <a:r>
              <a:rPr kumimoji="1" lang="ja-JP" altLang="en-US" dirty="0"/>
              <a:t>プラス：子タスク追加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AFFAA0C-1571-488D-A324-ADDAC3470422}"/>
              </a:ext>
            </a:extLst>
          </p:cNvPr>
          <p:cNvSpPr txBox="1"/>
          <p:nvPr/>
        </p:nvSpPr>
        <p:spPr>
          <a:xfrm>
            <a:off x="3055773" y="3897600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7A2A008-6531-4B35-A37E-1CE7319DC28D}"/>
              </a:ext>
            </a:extLst>
          </p:cNvPr>
          <p:cNvSpPr txBox="1"/>
          <p:nvPr/>
        </p:nvSpPr>
        <p:spPr>
          <a:xfrm>
            <a:off x="3005833" y="5010317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pic>
        <p:nvPicPr>
          <p:cNvPr id="132" name="図 131">
            <a:extLst>
              <a:ext uri="{FF2B5EF4-FFF2-40B4-BE49-F238E27FC236}">
                <a16:creationId xmlns:a16="http://schemas.microsoft.com/office/drawing/2014/main" id="{A0459965-E944-42D4-9FD9-133B7093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31" y="2947426"/>
            <a:ext cx="246067" cy="300082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AA0324E3-63E7-4FFD-9A35-7D0D15BC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570" y="3379076"/>
            <a:ext cx="246067" cy="300082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52F43B71-EAFA-4F65-BC65-5B1853FD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9" y="3750314"/>
            <a:ext cx="246067" cy="300082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C1AD42BD-A6FB-48EA-830C-72439E2D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31" y="5275416"/>
            <a:ext cx="246067" cy="300082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41F116B5-1293-451F-B2D6-02CC2C60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956" y="2462973"/>
            <a:ext cx="323040" cy="338242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EDC0048E-8770-41CC-851C-FFA0722B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76" y="4829868"/>
            <a:ext cx="319915" cy="294322"/>
          </a:xfrm>
          <a:prstGeom prst="rect">
            <a:avLst/>
          </a:prstGeom>
        </p:spPr>
      </p:pic>
      <p:pic>
        <p:nvPicPr>
          <p:cNvPr id="139" name="図 138">
            <a:extLst>
              <a:ext uri="{FF2B5EF4-FFF2-40B4-BE49-F238E27FC236}">
                <a16:creationId xmlns:a16="http://schemas.microsoft.com/office/drawing/2014/main" id="{A72DF2E1-8024-48AB-B487-01C80B79F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68" y="4791681"/>
            <a:ext cx="323040" cy="33824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E212C0-62E3-4546-9DD9-9742530ABAFB}"/>
              </a:ext>
            </a:extLst>
          </p:cNvPr>
          <p:cNvGrpSpPr/>
          <p:nvPr/>
        </p:nvGrpSpPr>
        <p:grpSpPr>
          <a:xfrm>
            <a:off x="2955768" y="4145015"/>
            <a:ext cx="4591390" cy="874466"/>
            <a:chOff x="7198560" y="4159835"/>
            <a:chExt cx="4591390" cy="874466"/>
          </a:xfrm>
        </p:grpSpPr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A44F8FE5-8F85-4494-B0DA-D264841779DA}"/>
                </a:ext>
              </a:extLst>
            </p:cNvPr>
            <p:cNvSpPr txBox="1"/>
            <p:nvPr/>
          </p:nvSpPr>
          <p:spPr>
            <a:xfrm>
              <a:off x="7213894" y="4329669"/>
              <a:ext cx="17826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■</a:t>
              </a:r>
              <a:r>
                <a:rPr kumimoji="1" lang="ja-JP" altLang="en-US" sz="7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ja-JP" sz="700" dirty="0"/>
                <a:t>2022/02/02 12:00  </a:t>
              </a:r>
              <a:r>
                <a:rPr kumimoji="1" lang="ja-JP" altLang="en-US" sz="700" dirty="0"/>
                <a:t>新規作成</a:t>
              </a:r>
              <a:r>
                <a:rPr kumimoji="1" lang="en-US" altLang="ja-JP" sz="700" dirty="0"/>
                <a:t> </a:t>
              </a:r>
              <a:endParaRPr kumimoji="1" lang="ja-JP" altLang="en-US" sz="700" dirty="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A9E2A823-D177-48D9-8202-3CF4C6CEE7C1}"/>
                </a:ext>
              </a:extLst>
            </p:cNvPr>
            <p:cNvSpPr txBox="1"/>
            <p:nvPr/>
          </p:nvSpPr>
          <p:spPr>
            <a:xfrm>
              <a:off x="7213894" y="4179164"/>
              <a:ext cx="17826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卵焼き</a:t>
              </a:r>
            </a:p>
          </p:txBody>
        </p:sp>
        <p:sp>
          <p:nvSpPr>
            <p:cNvPr id="125" name="吹き出し: 角を丸めた四角形 124">
              <a:extLst>
                <a:ext uri="{FF2B5EF4-FFF2-40B4-BE49-F238E27FC236}">
                  <a16:creationId xmlns:a16="http://schemas.microsoft.com/office/drawing/2014/main" id="{59CCF4D6-1524-45E7-B2A5-C43239241905}"/>
                </a:ext>
              </a:extLst>
            </p:cNvPr>
            <p:cNvSpPr/>
            <p:nvPr/>
          </p:nvSpPr>
          <p:spPr>
            <a:xfrm>
              <a:off x="7198560" y="4159835"/>
              <a:ext cx="3785479" cy="874466"/>
            </a:xfrm>
            <a:prstGeom prst="wedgeRoundRectCallout">
              <a:avLst>
                <a:gd name="adj1" fmla="val -32106"/>
                <a:gd name="adj2" fmla="val -74831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r>
                <a:rPr kumimoji="1" lang="en-US" altLang="ja-JP" sz="1400" dirty="0">
                  <a:solidFill>
                    <a:schemeClr val="tx1"/>
                  </a:solidFill>
                </a:rPr>
                <a:t>200</a:t>
              </a:r>
              <a:r>
                <a:rPr kumimoji="1" lang="ja-JP" altLang="en-US" sz="1400" dirty="0">
                  <a:solidFill>
                    <a:schemeClr val="tx1"/>
                  </a:solidFill>
                </a:rPr>
                <a:t>円だった。</a:t>
              </a: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F7798E55-7392-420D-8CA9-5AF09571E346}"/>
                </a:ext>
              </a:extLst>
            </p:cNvPr>
            <p:cNvSpPr txBox="1"/>
            <p:nvPr/>
          </p:nvSpPr>
          <p:spPr>
            <a:xfrm>
              <a:off x="10548771" y="4210909"/>
              <a:ext cx="161543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✓</a:t>
              </a:r>
            </a:p>
            <a:p>
              <a:endParaRPr lang="ja-JP" altLang="en-US" sz="1350" dirty="0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568B9715-07AE-4D7A-ADDC-F7748E46D0D2}"/>
                </a:ext>
              </a:extLst>
            </p:cNvPr>
            <p:cNvSpPr txBox="1"/>
            <p:nvPr/>
          </p:nvSpPr>
          <p:spPr>
            <a:xfrm>
              <a:off x="7217950" y="4191624"/>
              <a:ext cx="4572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dirty="0"/>
                <a:t>ポテトサラダ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8BD70DE7-4096-4E25-9851-8DE5F3231CCF}"/>
                </a:ext>
              </a:extLst>
            </p:cNvPr>
            <p:cNvSpPr/>
            <p:nvPr/>
          </p:nvSpPr>
          <p:spPr>
            <a:xfrm>
              <a:off x="10598748" y="4256650"/>
              <a:ext cx="231363" cy="19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70FE3F3-FE8D-43C8-8D92-370A76D3E054}"/>
                </a:ext>
              </a:extLst>
            </p:cNvPr>
            <p:cNvSpPr/>
            <p:nvPr/>
          </p:nvSpPr>
          <p:spPr>
            <a:xfrm>
              <a:off x="10311788" y="4259522"/>
              <a:ext cx="231362" cy="19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BBE8DF16-5409-47DC-A6A0-B7D221746DA1}"/>
                </a:ext>
              </a:extLst>
            </p:cNvPr>
            <p:cNvSpPr/>
            <p:nvPr/>
          </p:nvSpPr>
          <p:spPr>
            <a:xfrm>
              <a:off x="10001161" y="4258676"/>
              <a:ext cx="231362" cy="19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0FB9C256-4B28-4BC7-9B33-A0353BE1512E}"/>
                </a:ext>
              </a:extLst>
            </p:cNvPr>
            <p:cNvSpPr txBox="1"/>
            <p:nvPr/>
          </p:nvSpPr>
          <p:spPr>
            <a:xfrm>
              <a:off x="10250660" y="4211868"/>
              <a:ext cx="16154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350" dirty="0"/>
                <a:t>■</a:t>
              </a:r>
            </a:p>
          </p:txBody>
        </p:sp>
      </p:grpSp>
      <p:sp>
        <p:nvSpPr>
          <p:cNvPr id="141" name="吹き出し: 角を丸めた四角形 140">
            <a:extLst>
              <a:ext uri="{FF2B5EF4-FFF2-40B4-BE49-F238E27FC236}">
                <a16:creationId xmlns:a16="http://schemas.microsoft.com/office/drawing/2014/main" id="{A69DCEAE-4638-4578-BD9E-1780BD1F4971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142" name="吹き出し: 角を丸めた四角形 141">
            <a:extLst>
              <a:ext uri="{FF2B5EF4-FFF2-40B4-BE49-F238E27FC236}">
                <a16:creationId xmlns:a16="http://schemas.microsoft.com/office/drawing/2014/main" id="{8D0A1BB8-7B3E-4A17-B505-B9CF54B3A458}"/>
              </a:ext>
            </a:extLst>
          </p:cNvPr>
          <p:cNvSpPr/>
          <p:nvPr/>
        </p:nvSpPr>
        <p:spPr>
          <a:xfrm>
            <a:off x="7044174" y="3006408"/>
            <a:ext cx="4517575" cy="1037339"/>
          </a:xfrm>
          <a:prstGeom prst="wedgeRoundRectCallout">
            <a:avLst>
              <a:gd name="adj1" fmla="val -54418"/>
              <a:gd name="adj2" fmla="val -327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子タスク押下時：吹き出し開く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pic>
        <p:nvPicPr>
          <p:cNvPr id="144" name="図 143">
            <a:extLst>
              <a:ext uri="{FF2B5EF4-FFF2-40B4-BE49-F238E27FC236}">
                <a16:creationId xmlns:a16="http://schemas.microsoft.com/office/drawing/2014/main" id="{10AC9D7F-74CA-418F-B17B-12068F97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6" y="1870481"/>
            <a:ext cx="319915" cy="294322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E08A633D-B9CC-4032-ADE8-9F5238AAE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566" y="1834226"/>
            <a:ext cx="323040" cy="338242"/>
          </a:xfrm>
          <a:prstGeom prst="rect">
            <a:avLst/>
          </a:prstGeom>
        </p:spPr>
      </p:pic>
      <p:pic>
        <p:nvPicPr>
          <p:cNvPr id="147" name="図 146">
            <a:extLst>
              <a:ext uri="{FF2B5EF4-FFF2-40B4-BE49-F238E27FC236}">
                <a16:creationId xmlns:a16="http://schemas.microsoft.com/office/drawing/2014/main" id="{E918F6E1-7865-4902-8A5E-5A7C6B93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09" y="1874449"/>
            <a:ext cx="246067" cy="300082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883D1B7A-A608-4116-97D2-9A5488B8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08" y="2533705"/>
            <a:ext cx="246067" cy="300082"/>
          </a:xfrm>
          <a:prstGeom prst="rect">
            <a:avLst/>
          </a:prstGeom>
        </p:spPr>
      </p:pic>
      <p:pic>
        <p:nvPicPr>
          <p:cNvPr id="151" name="図 150">
            <a:extLst>
              <a:ext uri="{FF2B5EF4-FFF2-40B4-BE49-F238E27FC236}">
                <a16:creationId xmlns:a16="http://schemas.microsoft.com/office/drawing/2014/main" id="{0937D8FE-3B2B-4ABB-876B-E85D3E37A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08" y="6063979"/>
            <a:ext cx="709542" cy="742932"/>
          </a:xfrm>
          <a:prstGeom prst="rect">
            <a:avLst/>
          </a:prstGeom>
        </p:spPr>
      </p:pic>
      <p:sp>
        <p:nvSpPr>
          <p:cNvPr id="152" name="吹き出し: 角を丸めた四角形 151">
            <a:extLst>
              <a:ext uri="{FF2B5EF4-FFF2-40B4-BE49-F238E27FC236}">
                <a16:creationId xmlns:a16="http://schemas.microsoft.com/office/drawing/2014/main" id="{0E25E0BD-65D4-4316-AD0C-48330D27E956}"/>
              </a:ext>
            </a:extLst>
          </p:cNvPr>
          <p:cNvSpPr/>
          <p:nvPr/>
        </p:nvSpPr>
        <p:spPr>
          <a:xfrm>
            <a:off x="7122747" y="596745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sp>
        <p:nvSpPr>
          <p:cNvPr id="156" name="吹き出し: 角を丸めた四角形 155">
            <a:extLst>
              <a:ext uri="{FF2B5EF4-FFF2-40B4-BE49-F238E27FC236}">
                <a16:creationId xmlns:a16="http://schemas.microsoft.com/office/drawing/2014/main" id="{DA493838-7903-4D4C-ACE2-AE2D589769DB}"/>
              </a:ext>
            </a:extLst>
          </p:cNvPr>
          <p:cNvSpPr/>
          <p:nvPr/>
        </p:nvSpPr>
        <p:spPr>
          <a:xfrm>
            <a:off x="7085656" y="4218130"/>
            <a:ext cx="4517575" cy="1037339"/>
          </a:xfrm>
          <a:prstGeom prst="wedgeRoundRectCallout">
            <a:avLst>
              <a:gd name="adj1" fmla="val -55078"/>
              <a:gd name="adj2" fmla="val -222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子タスク押下：文言変更</a:t>
            </a:r>
            <a:endParaRPr kumimoji="1" lang="en-US" altLang="ja-JP" dirty="0"/>
          </a:p>
          <a:p>
            <a:r>
              <a:rPr kumimoji="1" lang="ja-JP" altLang="en-US" dirty="0"/>
              <a:t>コメント：コメント追加</a:t>
            </a:r>
            <a:endParaRPr kumimoji="1" lang="en-US" altLang="ja-JP" dirty="0"/>
          </a:p>
          <a:p>
            <a:r>
              <a:rPr kumimoji="1" lang="ja-JP" altLang="en-US" dirty="0"/>
              <a:t>チェックボックス：確定ボタン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BA31F51-BC4B-4318-98CE-C65504523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77" y="6387459"/>
            <a:ext cx="426626" cy="4460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EA7525A-E7AD-40FC-954C-96066F234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47" y="2364984"/>
            <a:ext cx="484463" cy="454295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BBD04883-5310-4A6D-8889-22C0A2A8D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70" y="2981126"/>
            <a:ext cx="484463" cy="45429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F0F3C5D-B47E-482C-8039-FFA023C16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08" y="2990058"/>
            <a:ext cx="246418" cy="2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FC7565-AFB9-427B-89BF-4CD4C96190C2}"/>
              </a:ext>
            </a:extLst>
          </p:cNvPr>
          <p:cNvSpPr/>
          <p:nvPr/>
        </p:nvSpPr>
        <p:spPr>
          <a:xfrm>
            <a:off x="1132999" y="1766058"/>
            <a:ext cx="3693644" cy="39062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757DE2E-5FB2-4293-B9A8-2145EFE24ABC}"/>
              </a:ext>
            </a:extLst>
          </p:cNvPr>
          <p:cNvGrpSpPr/>
          <p:nvPr/>
        </p:nvGrpSpPr>
        <p:grpSpPr>
          <a:xfrm>
            <a:off x="1262835" y="2961450"/>
            <a:ext cx="3563808" cy="355757"/>
            <a:chOff x="3328988" y="876300"/>
            <a:chExt cx="5929312" cy="45345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B1F5E682-37E5-43B3-8226-A71A8E9CFB78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35A9009C-B591-4D26-A0A4-3D9B51A8089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367829F2-80A5-42BA-ABF6-B96878BB69D1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5054B1-B67A-46F4-B71E-B099E96A7E2C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743FAE15-679E-4985-A8D8-DA117690B59C}"/>
              </a:ext>
            </a:extLst>
          </p:cNvPr>
          <p:cNvGrpSpPr/>
          <p:nvPr/>
        </p:nvGrpSpPr>
        <p:grpSpPr>
          <a:xfrm>
            <a:off x="1262835" y="3359428"/>
            <a:ext cx="3563808" cy="355757"/>
            <a:chOff x="3328988" y="876300"/>
            <a:chExt cx="5929312" cy="45345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60CD6C45-5741-4C6E-882F-78FC921EBB81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433B4A9B-D8E4-4D43-893C-40BE157DDABC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D9019A91-F23C-4B46-87B6-EB200911B150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10EEE98-50B4-4486-B714-6F6A4542088B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4B522767-B28B-4EBB-92A0-8BCF5C4B8410}"/>
              </a:ext>
            </a:extLst>
          </p:cNvPr>
          <p:cNvGrpSpPr/>
          <p:nvPr/>
        </p:nvGrpSpPr>
        <p:grpSpPr>
          <a:xfrm>
            <a:off x="1262835" y="3758014"/>
            <a:ext cx="3563808" cy="355757"/>
            <a:chOff x="3328988" y="876300"/>
            <a:chExt cx="5929312" cy="45345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D81E574E-9423-4816-A8DF-E7698BCB1C27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DC81D755-0A2C-4A67-A11C-9D3AA6303A1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50AD93BB-60D9-40F6-ACFB-C51EADF6689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BF6152A-49B6-4BF6-AC42-A206DDA63910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BC4FE477-9C70-4922-AD45-7803D1A30524}"/>
              </a:ext>
            </a:extLst>
          </p:cNvPr>
          <p:cNvGrpSpPr/>
          <p:nvPr/>
        </p:nvGrpSpPr>
        <p:grpSpPr>
          <a:xfrm>
            <a:off x="1262835" y="4136722"/>
            <a:ext cx="3563808" cy="355757"/>
            <a:chOff x="3328988" y="876300"/>
            <a:chExt cx="5929312" cy="453450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ED704087-98D7-49E4-8FDC-94A0E1CDA8F4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1BA9026B-51AC-441D-917C-8D0A45D07407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0A9F4F1D-7A45-4209-93D4-030F1AF283A2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F83BF1A-49FB-4B57-B418-E0395623C366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9E403B4-47F4-422D-B574-9512FB571A52}"/>
              </a:ext>
            </a:extLst>
          </p:cNvPr>
          <p:cNvSpPr txBox="1"/>
          <p:nvPr/>
        </p:nvSpPr>
        <p:spPr>
          <a:xfrm>
            <a:off x="1565295" y="3137719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6D56E74-218B-4A9D-9277-ADE0A7DC4A17}"/>
              </a:ext>
            </a:extLst>
          </p:cNvPr>
          <p:cNvSpPr txBox="1"/>
          <p:nvPr/>
        </p:nvSpPr>
        <p:spPr>
          <a:xfrm>
            <a:off x="1565295" y="2987214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285217C-6C09-4F4D-99BC-C2A190855F07}"/>
              </a:ext>
            </a:extLst>
          </p:cNvPr>
          <p:cNvSpPr txBox="1"/>
          <p:nvPr/>
        </p:nvSpPr>
        <p:spPr>
          <a:xfrm>
            <a:off x="1564685" y="3528851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07B297E-C8D2-4764-A542-962BF39BE369}"/>
              </a:ext>
            </a:extLst>
          </p:cNvPr>
          <p:cNvSpPr txBox="1"/>
          <p:nvPr/>
        </p:nvSpPr>
        <p:spPr>
          <a:xfrm>
            <a:off x="1564685" y="3378346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743080E-79D4-487F-BB99-7F83B2422980}"/>
              </a:ext>
            </a:extLst>
          </p:cNvPr>
          <p:cNvSpPr txBox="1"/>
          <p:nvPr/>
        </p:nvSpPr>
        <p:spPr>
          <a:xfrm>
            <a:off x="1564685" y="3924010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4B760CA-9656-45EA-90A7-1AF3F745EFFC}"/>
              </a:ext>
            </a:extLst>
          </p:cNvPr>
          <p:cNvSpPr txBox="1"/>
          <p:nvPr/>
        </p:nvSpPr>
        <p:spPr>
          <a:xfrm>
            <a:off x="1564685" y="3773505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85FB830-8B1E-4052-85C9-88D003C42411}"/>
              </a:ext>
            </a:extLst>
          </p:cNvPr>
          <p:cNvSpPr txBox="1"/>
          <p:nvPr/>
        </p:nvSpPr>
        <p:spPr>
          <a:xfrm>
            <a:off x="1567063" y="4318721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77962D6-D1DA-473C-9A75-DBBCE9B947F9}"/>
              </a:ext>
            </a:extLst>
          </p:cNvPr>
          <p:cNvSpPr txBox="1"/>
          <p:nvPr/>
        </p:nvSpPr>
        <p:spPr>
          <a:xfrm>
            <a:off x="1567063" y="4168216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卵焼き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8427094-F356-4028-A90A-C4E7F8C1F08A}"/>
              </a:ext>
            </a:extLst>
          </p:cNvPr>
          <p:cNvSpPr/>
          <p:nvPr/>
        </p:nvSpPr>
        <p:spPr>
          <a:xfrm>
            <a:off x="5322455" y="1687354"/>
            <a:ext cx="3553301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1192DF46-50D4-4334-9CAF-1C91C30464DB}"/>
              </a:ext>
            </a:extLst>
          </p:cNvPr>
          <p:cNvSpPr/>
          <p:nvPr/>
        </p:nvSpPr>
        <p:spPr>
          <a:xfrm rot="5400000">
            <a:off x="4739381" y="2464854"/>
            <a:ext cx="4773815" cy="3379067"/>
          </a:xfrm>
          <a:prstGeom prst="wedgeRectCallout">
            <a:avLst>
              <a:gd name="adj1" fmla="val -31304"/>
              <a:gd name="adj2" fmla="val 6504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EF0320-3F69-4896-B37B-B758869956DE}"/>
              </a:ext>
            </a:extLst>
          </p:cNvPr>
          <p:cNvSpPr/>
          <p:nvPr/>
        </p:nvSpPr>
        <p:spPr>
          <a:xfrm>
            <a:off x="0" y="1714500"/>
            <a:ext cx="921543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BF7166-4889-4F95-8150-F76E5E14681E}"/>
              </a:ext>
            </a:extLst>
          </p:cNvPr>
          <p:cNvSpPr/>
          <p:nvPr/>
        </p:nvSpPr>
        <p:spPr>
          <a:xfrm>
            <a:off x="1132999" y="2423160"/>
            <a:ext cx="3693644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F006C8-E5D0-4AA1-9263-E5CA68ECBD52}"/>
              </a:ext>
            </a:extLst>
          </p:cNvPr>
          <p:cNvGrpSpPr/>
          <p:nvPr/>
        </p:nvGrpSpPr>
        <p:grpSpPr>
          <a:xfrm>
            <a:off x="5581838" y="4072101"/>
            <a:ext cx="3126354" cy="355757"/>
            <a:chOff x="3328988" y="876300"/>
            <a:chExt cx="5929312" cy="45345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38A038B-A014-4011-B526-052A03E3A879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0F258BDA-DD0B-42AE-9B9F-CA6B3B0C60C8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72F6A50-471D-477A-8E97-691A0F552DCF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2E5A80E-90D3-4CCE-89F7-553F005EC736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5CD0C87-AE97-4F40-9F49-40B85367F79F}"/>
              </a:ext>
            </a:extLst>
          </p:cNvPr>
          <p:cNvGrpSpPr/>
          <p:nvPr/>
        </p:nvGrpSpPr>
        <p:grpSpPr>
          <a:xfrm>
            <a:off x="5581838" y="4470079"/>
            <a:ext cx="3126354" cy="355757"/>
            <a:chOff x="3328988" y="876300"/>
            <a:chExt cx="5929312" cy="45345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CC7A6C9-9399-437B-B47B-E1D170F3969B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4B98EF-5F75-40A4-A69F-60399D954698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2EB9504A-D19C-4A66-BE2A-46EAB54FAD98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BF2E057-C077-48EC-AC9D-CB33E73BE271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161A8EE-2975-4759-AF32-62AA36571FB5}"/>
              </a:ext>
            </a:extLst>
          </p:cNvPr>
          <p:cNvGrpSpPr/>
          <p:nvPr/>
        </p:nvGrpSpPr>
        <p:grpSpPr>
          <a:xfrm>
            <a:off x="5581838" y="4868665"/>
            <a:ext cx="3126354" cy="355757"/>
            <a:chOff x="3328988" y="876300"/>
            <a:chExt cx="5929312" cy="45345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65F1167-3115-4D93-81C8-8A3FF9B3BA7F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8CB11738-C969-47CD-93AA-B8BC9F964333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0E53444-CB53-4512-B26B-98A4503BF98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472B429-03E5-4DCB-82EF-21C563298AAB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79AB073-749C-490A-B78A-858425152B97}"/>
              </a:ext>
            </a:extLst>
          </p:cNvPr>
          <p:cNvGrpSpPr/>
          <p:nvPr/>
        </p:nvGrpSpPr>
        <p:grpSpPr>
          <a:xfrm>
            <a:off x="5581838" y="5267251"/>
            <a:ext cx="3126354" cy="355757"/>
            <a:chOff x="3328988" y="876300"/>
            <a:chExt cx="5929312" cy="45345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FE61DCB-943F-474F-BAB9-E319257B0237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7D98178-F28E-4A48-858A-B8B8D3A461C9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ED6A855F-22CA-4972-A8B4-6EEC0EFA2748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A59BDFF-CF78-4F05-8727-00BA232B1453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2AA22F9-E59C-4852-8551-3E0088DE6308}"/>
              </a:ext>
            </a:extLst>
          </p:cNvPr>
          <p:cNvSpPr/>
          <p:nvPr/>
        </p:nvSpPr>
        <p:spPr>
          <a:xfrm>
            <a:off x="5436756" y="1758792"/>
            <a:ext cx="3379068" cy="407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詳細　　（完了）　　</a:t>
            </a:r>
          </a:p>
        </p:txBody>
      </p:sp>
      <p:sp>
        <p:nvSpPr>
          <p:cNvPr id="102" name="タイトル 1">
            <a:extLst>
              <a:ext uri="{FF2B5EF4-FFF2-40B4-BE49-F238E27FC236}">
                <a16:creationId xmlns:a16="http://schemas.microsoft.com/office/drawing/2014/main" id="{7EE1608A-631F-4E3F-A20E-C016DB002A64}"/>
              </a:ext>
            </a:extLst>
          </p:cNvPr>
          <p:cNvSpPr txBox="1">
            <a:spLocks/>
          </p:cNvSpPr>
          <p:nvPr/>
        </p:nvSpPr>
        <p:spPr>
          <a:xfrm>
            <a:off x="628650" y="2136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詳細画面（ポップアップ）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42E399C8-C10A-4EFE-9979-B6093A138E4A}"/>
              </a:ext>
            </a:extLst>
          </p:cNvPr>
          <p:cNvSpPr/>
          <p:nvPr/>
        </p:nvSpPr>
        <p:spPr>
          <a:xfrm>
            <a:off x="5568611" y="2247331"/>
            <a:ext cx="3152808" cy="3674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solidFill>
                  <a:schemeClr val="tx1"/>
                </a:solidFill>
              </a:rPr>
              <a:t>お弁当を作る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F94789E-6BC5-47C7-A5AF-C98A3ED2E48E}"/>
              </a:ext>
            </a:extLst>
          </p:cNvPr>
          <p:cNvSpPr/>
          <p:nvPr/>
        </p:nvSpPr>
        <p:spPr>
          <a:xfrm>
            <a:off x="5568611" y="2685567"/>
            <a:ext cx="3152808" cy="2832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　グループ　</a:t>
            </a:r>
            <a:r>
              <a:rPr lang="ja-JP" altLang="en-US" sz="1350" dirty="0">
                <a:solidFill>
                  <a:schemeClr val="tx1"/>
                </a:solidFill>
              </a:rPr>
              <a:t>：　　運動会の準備　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35251F7-5296-4593-84EC-BC5DB7844737}"/>
              </a:ext>
            </a:extLst>
          </p:cNvPr>
          <p:cNvSpPr/>
          <p:nvPr/>
        </p:nvSpPr>
        <p:spPr>
          <a:xfrm>
            <a:off x="5555384" y="3080430"/>
            <a:ext cx="3152808" cy="9218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　説明　</a:t>
            </a:r>
            <a:r>
              <a:rPr lang="ja-JP" altLang="en-US" sz="1350" dirty="0">
                <a:solidFill>
                  <a:schemeClr val="tx1"/>
                </a:solidFill>
              </a:rPr>
              <a:t>：　</a:t>
            </a:r>
            <a:endParaRPr lang="en-US" altLang="ja-JP" sz="1350" dirty="0">
              <a:solidFill>
                <a:schemeClr val="tx1"/>
              </a:solidFill>
            </a:endParaRPr>
          </a:p>
          <a:p>
            <a:endParaRPr lang="en-US" altLang="ja-JP" sz="1350" dirty="0">
              <a:solidFill>
                <a:schemeClr val="tx1"/>
              </a:solidFill>
            </a:endParaRPr>
          </a:p>
          <a:p>
            <a:endParaRPr lang="en-US" altLang="ja-JP" sz="1350" dirty="0">
              <a:solidFill>
                <a:schemeClr val="tx1"/>
              </a:solidFill>
            </a:endParaRPr>
          </a:p>
          <a:p>
            <a:r>
              <a:rPr lang="ja-JP" altLang="en-US" sz="1350" dirty="0">
                <a:solidFill>
                  <a:schemeClr val="tx1"/>
                </a:solidFill>
              </a:rPr>
              <a:t>　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C4968BD-9AE6-4740-9E2E-EF7BCBC31B33}"/>
              </a:ext>
            </a:extLst>
          </p:cNvPr>
          <p:cNvSpPr txBox="1"/>
          <p:nvPr/>
        </p:nvSpPr>
        <p:spPr>
          <a:xfrm>
            <a:off x="5555385" y="5888407"/>
            <a:ext cx="20015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r>
              <a:rPr kumimoji="1" lang="ja-JP" altLang="en-US" sz="700" dirty="0"/>
              <a:t>　　ご飯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DEE7C2FD-C15A-46ED-AD02-59DB7B2A4613}"/>
              </a:ext>
            </a:extLst>
          </p:cNvPr>
          <p:cNvSpPr txBox="1"/>
          <p:nvPr/>
        </p:nvSpPr>
        <p:spPr>
          <a:xfrm>
            <a:off x="5555384" y="5636564"/>
            <a:ext cx="2115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　　　シャケ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BB27457-2A7A-4662-8AE8-540FB9C0672F}"/>
              </a:ext>
            </a:extLst>
          </p:cNvPr>
          <p:cNvSpPr txBox="1"/>
          <p:nvPr/>
        </p:nvSpPr>
        <p:spPr>
          <a:xfrm>
            <a:off x="5555385" y="5991983"/>
            <a:ext cx="2289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　ポテトサラダ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61140E9-4F3D-4E52-83A4-CC84C30ECC5E}"/>
              </a:ext>
            </a:extLst>
          </p:cNvPr>
          <p:cNvSpPr txBox="1"/>
          <p:nvPr/>
        </p:nvSpPr>
        <p:spPr>
          <a:xfrm>
            <a:off x="5669685" y="5748872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/>
              <a:t>サケ弁当を作った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788C8B2-A310-492A-A301-E35235F187F7}"/>
              </a:ext>
            </a:extLst>
          </p:cNvPr>
          <p:cNvSpPr txBox="1"/>
          <p:nvPr/>
        </p:nvSpPr>
        <p:spPr>
          <a:xfrm>
            <a:off x="5557763" y="6308920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DB0A7E9E-94F0-4E40-B86E-5EF0C3196B33}"/>
              </a:ext>
            </a:extLst>
          </p:cNvPr>
          <p:cNvSpPr txBox="1"/>
          <p:nvPr/>
        </p:nvSpPr>
        <p:spPr>
          <a:xfrm>
            <a:off x="5884298" y="4248370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0BC352DA-CB76-46B6-AED9-DE7650DDE3EC}"/>
              </a:ext>
            </a:extLst>
          </p:cNvPr>
          <p:cNvSpPr txBox="1"/>
          <p:nvPr/>
        </p:nvSpPr>
        <p:spPr>
          <a:xfrm>
            <a:off x="5884298" y="4097865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F3BA43AC-169F-4CD8-8E5F-1362DBBC7553}"/>
              </a:ext>
            </a:extLst>
          </p:cNvPr>
          <p:cNvSpPr txBox="1"/>
          <p:nvPr/>
        </p:nvSpPr>
        <p:spPr>
          <a:xfrm>
            <a:off x="5883688" y="4639502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4B7D0AE-D996-4D09-8D7A-AD00AA7445B4}"/>
              </a:ext>
            </a:extLst>
          </p:cNvPr>
          <p:cNvSpPr txBox="1"/>
          <p:nvPr/>
        </p:nvSpPr>
        <p:spPr>
          <a:xfrm>
            <a:off x="5883688" y="4488997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BE98E38C-DB3E-4608-BB79-DF04926D3859}"/>
              </a:ext>
            </a:extLst>
          </p:cNvPr>
          <p:cNvSpPr txBox="1"/>
          <p:nvPr/>
        </p:nvSpPr>
        <p:spPr>
          <a:xfrm>
            <a:off x="5883688" y="5034661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1D5613A-C98F-494F-9C15-43FEA42F58DE}"/>
              </a:ext>
            </a:extLst>
          </p:cNvPr>
          <p:cNvSpPr txBox="1"/>
          <p:nvPr/>
        </p:nvSpPr>
        <p:spPr>
          <a:xfrm>
            <a:off x="5883688" y="4884156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0E3CFE5-1319-4DBC-8F58-380F28A6BF2C}"/>
              </a:ext>
            </a:extLst>
          </p:cNvPr>
          <p:cNvSpPr txBox="1"/>
          <p:nvPr/>
        </p:nvSpPr>
        <p:spPr>
          <a:xfrm>
            <a:off x="5886066" y="5429372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4729036-3C4B-45AA-B680-9F7B20B2D79A}"/>
              </a:ext>
            </a:extLst>
          </p:cNvPr>
          <p:cNvSpPr txBox="1"/>
          <p:nvPr/>
        </p:nvSpPr>
        <p:spPr>
          <a:xfrm>
            <a:off x="5886066" y="5278867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卵焼き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58EDA31-A987-42B7-A7F9-DE950AADB036}"/>
              </a:ext>
            </a:extLst>
          </p:cNvPr>
          <p:cNvSpPr/>
          <p:nvPr/>
        </p:nvSpPr>
        <p:spPr>
          <a:xfrm>
            <a:off x="1132999" y="1785066"/>
            <a:ext cx="3693644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2C9669FE-909D-4BEC-8310-8F76BFE1671B}"/>
              </a:ext>
            </a:extLst>
          </p:cNvPr>
          <p:cNvSpPr/>
          <p:nvPr/>
        </p:nvSpPr>
        <p:spPr>
          <a:xfrm>
            <a:off x="1233998" y="2566586"/>
            <a:ext cx="20664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CF0B065-E4FE-4340-9F68-0E8102104A7A}"/>
              </a:ext>
            </a:extLst>
          </p:cNvPr>
          <p:cNvSpPr txBox="1"/>
          <p:nvPr/>
        </p:nvSpPr>
        <p:spPr>
          <a:xfrm>
            <a:off x="1182055" y="2533705"/>
            <a:ext cx="144283" cy="313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B0D6FB37-9929-41AF-B78A-F9CC7FF330F9}"/>
              </a:ext>
            </a:extLst>
          </p:cNvPr>
          <p:cNvSpPr txBox="1"/>
          <p:nvPr/>
        </p:nvSpPr>
        <p:spPr>
          <a:xfrm>
            <a:off x="1459078" y="2733248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E21C78A7-4C78-4450-AE08-C848B66D1051}"/>
              </a:ext>
            </a:extLst>
          </p:cNvPr>
          <p:cNvSpPr/>
          <p:nvPr/>
        </p:nvSpPr>
        <p:spPr>
          <a:xfrm>
            <a:off x="1135610" y="4725239"/>
            <a:ext cx="3693644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F376F07-0564-4D3C-B0AC-B2F3AD11FA50}"/>
              </a:ext>
            </a:extLst>
          </p:cNvPr>
          <p:cNvGrpSpPr/>
          <p:nvPr/>
        </p:nvGrpSpPr>
        <p:grpSpPr>
          <a:xfrm>
            <a:off x="1236608" y="5241330"/>
            <a:ext cx="3592646" cy="549679"/>
            <a:chOff x="3328988" y="876300"/>
            <a:chExt cx="5929312" cy="700624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DC04BBB7-7E3E-49E0-A65E-325C2EC864F5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BE5C3E63-C54F-473B-97A4-07A502105ECD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647284"/>
              <a:chOff x="3352798" y="929640"/>
              <a:chExt cx="426770" cy="647284"/>
            </a:xfrm>
          </p:grpSpPr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8792ADAE-4975-4D1D-8421-1251F6DEBDD2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EC60ADA-AC35-4B38-BB7E-1A46B159A460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647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  <a:p>
                <a:endParaRPr lang="ja-JP" altLang="en-US" sz="1350" dirty="0"/>
              </a:p>
            </p:txBody>
          </p:sp>
        </p:grpSp>
      </p:grp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2DAFBDF4-111A-4ED3-8C4F-BD2BC0E7BA24}"/>
              </a:ext>
            </a:extLst>
          </p:cNvPr>
          <p:cNvSpPr txBox="1"/>
          <p:nvPr/>
        </p:nvSpPr>
        <p:spPr>
          <a:xfrm>
            <a:off x="1539068" y="5417598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7DE177D0-A9FC-45F4-9856-8DBDAF56AFA2}"/>
              </a:ext>
            </a:extLst>
          </p:cNvPr>
          <p:cNvSpPr txBox="1"/>
          <p:nvPr/>
        </p:nvSpPr>
        <p:spPr>
          <a:xfrm>
            <a:off x="1539068" y="5267093"/>
            <a:ext cx="1592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/>
                </a:solidFill>
              </a:rPr>
              <a:t>縄跳びをかう</a:t>
            </a:r>
            <a:endParaRPr kumimoji="1" lang="ja-JP" altLang="en-US" sz="900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73998B3-53F6-4F4C-8D30-04A40A9202B3}"/>
              </a:ext>
            </a:extLst>
          </p:cNvPr>
          <p:cNvSpPr/>
          <p:nvPr/>
        </p:nvSpPr>
        <p:spPr>
          <a:xfrm>
            <a:off x="1236609" y="4868665"/>
            <a:ext cx="20664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89F74A9-3DCA-4243-9612-7A11A0EF643C}"/>
              </a:ext>
            </a:extLst>
          </p:cNvPr>
          <p:cNvSpPr txBox="1"/>
          <p:nvPr/>
        </p:nvSpPr>
        <p:spPr>
          <a:xfrm>
            <a:off x="1184666" y="4835784"/>
            <a:ext cx="1442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5DD424F-0FBB-44D5-9B7F-1DB0E59C6AB4}"/>
              </a:ext>
            </a:extLst>
          </p:cNvPr>
          <p:cNvSpPr txBox="1"/>
          <p:nvPr/>
        </p:nvSpPr>
        <p:spPr>
          <a:xfrm>
            <a:off x="1485907" y="5014527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C6747ED-7420-4D5C-B8A7-C76E52A7986D}"/>
              </a:ext>
            </a:extLst>
          </p:cNvPr>
          <p:cNvSpPr txBox="1"/>
          <p:nvPr/>
        </p:nvSpPr>
        <p:spPr>
          <a:xfrm>
            <a:off x="5669684" y="6121374"/>
            <a:ext cx="1592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200</a:t>
            </a:r>
            <a:r>
              <a:rPr kumimoji="1" lang="ja-JP" altLang="en-US" sz="800" dirty="0">
                <a:solidFill>
                  <a:schemeClr val="tx1"/>
                </a:solidFill>
              </a:rPr>
              <a:t>円だった</a:t>
            </a:r>
            <a:endParaRPr kumimoji="1" lang="ja-JP" altLang="en-US" sz="700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187B74B-2465-4DEA-9308-B33BD90BA46B}"/>
              </a:ext>
            </a:extLst>
          </p:cNvPr>
          <p:cNvSpPr/>
          <p:nvPr/>
        </p:nvSpPr>
        <p:spPr>
          <a:xfrm>
            <a:off x="8515350" y="1881373"/>
            <a:ext cx="231363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93E0DD0-56CF-4560-983C-77F9C98F2802}"/>
              </a:ext>
            </a:extLst>
          </p:cNvPr>
          <p:cNvSpPr/>
          <p:nvPr/>
        </p:nvSpPr>
        <p:spPr>
          <a:xfrm>
            <a:off x="8228390" y="188424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009F33A-5F03-4222-A023-0136E3617EA9}"/>
              </a:ext>
            </a:extLst>
          </p:cNvPr>
          <p:cNvSpPr/>
          <p:nvPr/>
        </p:nvSpPr>
        <p:spPr>
          <a:xfrm>
            <a:off x="7917763" y="1883399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7FDA3279-B008-4E5B-A419-5B676E3182F4}"/>
              </a:ext>
            </a:extLst>
          </p:cNvPr>
          <p:cNvSpPr txBox="1"/>
          <p:nvPr/>
        </p:nvSpPr>
        <p:spPr>
          <a:xfrm>
            <a:off x="8167262" y="1836591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400D14D-E1DB-4237-8FC8-3EEC54EE7071}"/>
              </a:ext>
            </a:extLst>
          </p:cNvPr>
          <p:cNvSpPr txBox="1"/>
          <p:nvPr/>
        </p:nvSpPr>
        <p:spPr>
          <a:xfrm>
            <a:off x="8389933" y="1813488"/>
            <a:ext cx="35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✓</a:t>
            </a: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621DF389-6114-49F6-8DD3-9AFCF13921A1}"/>
              </a:ext>
            </a:extLst>
          </p:cNvPr>
          <p:cNvSpPr/>
          <p:nvPr/>
        </p:nvSpPr>
        <p:spPr>
          <a:xfrm>
            <a:off x="5389518" y="1181200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71" name="吹き出し: 角を丸めた四角形 70">
            <a:extLst>
              <a:ext uri="{FF2B5EF4-FFF2-40B4-BE49-F238E27FC236}">
                <a16:creationId xmlns:a16="http://schemas.microsoft.com/office/drawing/2014/main" id="{8BA1FF9B-6586-4CF2-9093-F23566CF75B7}"/>
              </a:ext>
            </a:extLst>
          </p:cNvPr>
          <p:cNvSpPr/>
          <p:nvPr/>
        </p:nvSpPr>
        <p:spPr>
          <a:xfrm>
            <a:off x="7997425" y="737171"/>
            <a:ext cx="3406382" cy="898888"/>
          </a:xfrm>
          <a:prstGeom prst="wedgeRoundRectCallout">
            <a:avLst>
              <a:gd name="adj1" fmla="val -36655"/>
              <a:gd name="adj2" fmla="val 67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バツ：閉じる</a:t>
            </a:r>
            <a:endParaRPr kumimoji="1" lang="en-US" altLang="ja-JP" dirty="0"/>
          </a:p>
          <a:p>
            <a:r>
              <a:rPr kumimoji="1" lang="ja-JP" altLang="en-US" dirty="0"/>
              <a:t>チェックボックス押下：確定</a:t>
            </a:r>
            <a:endParaRPr kumimoji="1" lang="en-US" altLang="ja-JP" dirty="0"/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45DE5199-3E34-4148-806C-6789757C098F}"/>
              </a:ext>
            </a:extLst>
          </p:cNvPr>
          <p:cNvSpPr/>
          <p:nvPr/>
        </p:nvSpPr>
        <p:spPr>
          <a:xfrm>
            <a:off x="8990056" y="1865855"/>
            <a:ext cx="3406382" cy="669250"/>
          </a:xfrm>
          <a:prstGeom prst="wedgeRoundRectCallout">
            <a:avLst>
              <a:gd name="adj1" fmla="val -55912"/>
              <a:gd name="adj2" fmla="val 272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親タスク：文言変更</a:t>
            </a:r>
            <a:endParaRPr kumimoji="1" lang="en-US" altLang="ja-JP" dirty="0"/>
          </a:p>
        </p:txBody>
      </p:sp>
      <p:sp>
        <p:nvSpPr>
          <p:cNvPr id="73" name="吹き出し: 角を丸めた四角形 72">
            <a:extLst>
              <a:ext uri="{FF2B5EF4-FFF2-40B4-BE49-F238E27FC236}">
                <a16:creationId xmlns:a16="http://schemas.microsoft.com/office/drawing/2014/main" id="{4FA9A9C1-AF1A-4FA6-89C3-4DDD6F5BC59F}"/>
              </a:ext>
            </a:extLst>
          </p:cNvPr>
          <p:cNvSpPr/>
          <p:nvPr/>
        </p:nvSpPr>
        <p:spPr>
          <a:xfrm>
            <a:off x="8960905" y="2548796"/>
            <a:ext cx="2956803" cy="669250"/>
          </a:xfrm>
          <a:prstGeom prst="wedgeRoundRectCallout">
            <a:avLst>
              <a:gd name="adj1" fmla="val -53958"/>
              <a:gd name="adj2" fmla="val -547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グループ：グループ変更</a:t>
            </a:r>
            <a:endParaRPr kumimoji="1" lang="en-US" altLang="ja-JP" dirty="0"/>
          </a:p>
        </p:txBody>
      </p:sp>
      <p:sp>
        <p:nvSpPr>
          <p:cNvPr id="74" name="吹き出し: 角を丸めた四角形 73">
            <a:extLst>
              <a:ext uri="{FF2B5EF4-FFF2-40B4-BE49-F238E27FC236}">
                <a16:creationId xmlns:a16="http://schemas.microsoft.com/office/drawing/2014/main" id="{763A8348-0EB2-4694-A574-1CD31320BAF4}"/>
              </a:ext>
            </a:extLst>
          </p:cNvPr>
          <p:cNvSpPr/>
          <p:nvPr/>
        </p:nvSpPr>
        <p:spPr>
          <a:xfrm>
            <a:off x="8872130" y="3290476"/>
            <a:ext cx="3406382" cy="669250"/>
          </a:xfrm>
          <a:prstGeom prst="wedgeRoundRectCallout">
            <a:avLst>
              <a:gd name="adj1" fmla="val -54453"/>
              <a:gd name="adj2" fmla="val -203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説明：文言変更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6DB0CCB-0B59-43A4-A65D-5FE4D887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84" y="1865081"/>
            <a:ext cx="225881" cy="21058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A66CB9D-1943-42AD-93AB-64F1AD6756E7}"/>
              </a:ext>
            </a:extLst>
          </p:cNvPr>
          <p:cNvSpPr/>
          <p:nvPr/>
        </p:nvSpPr>
        <p:spPr>
          <a:xfrm>
            <a:off x="1018699" y="1784073"/>
            <a:ext cx="3921050" cy="51435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AB142BE1-05F2-4EEA-A4DA-F7B27CBF3C0D}"/>
              </a:ext>
            </a:extLst>
          </p:cNvPr>
          <p:cNvSpPr/>
          <p:nvPr/>
        </p:nvSpPr>
        <p:spPr>
          <a:xfrm>
            <a:off x="8871932" y="4079171"/>
            <a:ext cx="4327233" cy="1037339"/>
          </a:xfrm>
          <a:prstGeom prst="wedgeRoundRectCallout">
            <a:avLst>
              <a:gd name="adj1" fmla="val -54418"/>
              <a:gd name="adj2" fmla="val -327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子タスク押下時：吹き出し開く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sp>
        <p:nvSpPr>
          <p:cNvPr id="131" name="吹き出し: 角を丸めた四角形 130">
            <a:extLst>
              <a:ext uri="{FF2B5EF4-FFF2-40B4-BE49-F238E27FC236}">
                <a16:creationId xmlns:a16="http://schemas.microsoft.com/office/drawing/2014/main" id="{0D3EDAC9-6A39-4757-948D-954C4E27A1EE}"/>
              </a:ext>
            </a:extLst>
          </p:cNvPr>
          <p:cNvSpPr/>
          <p:nvPr/>
        </p:nvSpPr>
        <p:spPr>
          <a:xfrm>
            <a:off x="7952724" y="6088462"/>
            <a:ext cx="1510935" cy="693883"/>
          </a:xfrm>
          <a:prstGeom prst="wedgeRoundRectCallout">
            <a:avLst>
              <a:gd name="adj1" fmla="val -57707"/>
              <a:gd name="adj2" fmla="val -250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全履歴表示</a:t>
            </a:r>
            <a:endParaRPr kumimoji="1" lang="en-US" altLang="ja-JP" dirty="0"/>
          </a:p>
        </p:txBody>
      </p:sp>
      <p:pic>
        <p:nvPicPr>
          <p:cNvPr id="132" name="図 131">
            <a:extLst>
              <a:ext uri="{FF2B5EF4-FFF2-40B4-BE49-F238E27FC236}">
                <a16:creationId xmlns:a16="http://schemas.microsoft.com/office/drawing/2014/main" id="{AC409D0D-A85C-4D61-B505-9E20F4D9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818" y="5698602"/>
            <a:ext cx="290955" cy="304647"/>
          </a:xfrm>
          <a:prstGeom prst="rect">
            <a:avLst/>
          </a:prstGeom>
        </p:spPr>
      </p:pic>
      <p:sp>
        <p:nvSpPr>
          <p:cNvPr id="146" name="吹き出し: 角を丸めた四角形 145">
            <a:extLst>
              <a:ext uri="{FF2B5EF4-FFF2-40B4-BE49-F238E27FC236}">
                <a16:creationId xmlns:a16="http://schemas.microsoft.com/office/drawing/2014/main" id="{0E6333D7-4BD5-4BEF-B413-C3BCB24B5C42}"/>
              </a:ext>
            </a:extLst>
          </p:cNvPr>
          <p:cNvSpPr/>
          <p:nvPr/>
        </p:nvSpPr>
        <p:spPr>
          <a:xfrm>
            <a:off x="8853861" y="5417598"/>
            <a:ext cx="3063848" cy="604863"/>
          </a:xfrm>
          <a:prstGeom prst="wedgeRoundRectCallout">
            <a:avLst>
              <a:gd name="adj1" fmla="val -53689"/>
              <a:gd name="adj2" fmla="val 2103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プラス：子タスク追加</a:t>
            </a:r>
            <a:endParaRPr kumimoji="1" lang="en-US" altLang="ja-JP" dirty="0"/>
          </a:p>
        </p:txBody>
      </p:sp>
      <p:pic>
        <p:nvPicPr>
          <p:cNvPr id="147" name="図 146">
            <a:extLst>
              <a:ext uri="{FF2B5EF4-FFF2-40B4-BE49-F238E27FC236}">
                <a16:creationId xmlns:a16="http://schemas.microsoft.com/office/drawing/2014/main" id="{DD5B905E-E871-48A8-9EDE-40A8809AD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814" y="4102197"/>
            <a:ext cx="230959" cy="281658"/>
          </a:xfrm>
          <a:prstGeom prst="rect">
            <a:avLst/>
          </a:prstGeom>
        </p:spPr>
      </p:pic>
      <p:pic>
        <p:nvPicPr>
          <p:cNvPr id="148" name="図 147">
            <a:extLst>
              <a:ext uri="{FF2B5EF4-FFF2-40B4-BE49-F238E27FC236}">
                <a16:creationId xmlns:a16="http://schemas.microsoft.com/office/drawing/2014/main" id="{769780D1-0B09-4525-B69B-A1BEEC052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467" y="4501126"/>
            <a:ext cx="230959" cy="281658"/>
          </a:xfrm>
          <a:prstGeom prst="rect">
            <a:avLst/>
          </a:prstGeom>
        </p:spPr>
      </p:pic>
      <p:pic>
        <p:nvPicPr>
          <p:cNvPr id="149" name="図 148">
            <a:extLst>
              <a:ext uri="{FF2B5EF4-FFF2-40B4-BE49-F238E27FC236}">
                <a16:creationId xmlns:a16="http://schemas.microsoft.com/office/drawing/2014/main" id="{4B778CA1-AE54-4D66-B843-45C411BDA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752" y="4912900"/>
            <a:ext cx="228581" cy="278758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8A40AC29-79D3-4D65-AC29-AD644FBC2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494" y="5308078"/>
            <a:ext cx="228581" cy="278758"/>
          </a:xfrm>
          <a:prstGeom prst="rect">
            <a:avLst/>
          </a:prstGeom>
        </p:spPr>
      </p:pic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C640B821-88C8-4654-97F7-7E09C2C816A1}"/>
              </a:ext>
            </a:extLst>
          </p:cNvPr>
          <p:cNvSpPr/>
          <p:nvPr/>
        </p:nvSpPr>
        <p:spPr>
          <a:xfrm>
            <a:off x="250313" y="1880320"/>
            <a:ext cx="420915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FF0F93AA-C8E1-41E6-8500-1E61B6057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70" y="1834226"/>
            <a:ext cx="495440" cy="455805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9EB1DDDA-74E3-4010-8147-E56048A0B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77" y="6387459"/>
            <a:ext cx="426626" cy="446092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2F761F7E-A289-4399-9849-26B50BD17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347" y="2364984"/>
            <a:ext cx="484463" cy="454295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17E0A7F8-0A6E-49FC-B10D-6D0D5636E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370" y="2981126"/>
            <a:ext cx="484463" cy="454295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83FBFA3E-60CB-4345-8507-F26E53FDD7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08" y="2990058"/>
            <a:ext cx="246418" cy="2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0E864-CBE9-4320-B634-D7368CDA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EEC4D3-6DDA-4FC3-A4C8-430DDFA7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05" y="2057650"/>
            <a:ext cx="6340389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6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463</Words>
  <Application>Microsoft Office PowerPoint</Application>
  <PresentationFormat>画面に合わせる (4:3)</PresentationFormat>
  <Paragraphs>141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テーマ</vt:lpstr>
      <vt:lpstr>PowerPoint プレゼンテーション</vt:lpstr>
      <vt:lpstr>概要画面（メイン最小化）</vt:lpstr>
      <vt:lpstr>グループ編集画面</vt:lpstr>
      <vt:lpstr>メイン画面</vt:lpstr>
      <vt:lpstr>PowerPoint プレゼンテーション</vt:lpstr>
      <vt:lpstr>ER図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達一</dc:creator>
  <cp:lastModifiedBy>金子 達一</cp:lastModifiedBy>
  <cp:revision>6</cp:revision>
  <dcterms:created xsi:type="dcterms:W3CDTF">2022-02-21T15:30:06Z</dcterms:created>
  <dcterms:modified xsi:type="dcterms:W3CDTF">2022-02-23T08:55:21Z</dcterms:modified>
</cp:coreProperties>
</file>