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 autoAdjust="0"/>
    <p:restoredTop sz="91139" autoAdjust="0"/>
  </p:normalViewPr>
  <p:slideViewPr>
    <p:cSldViewPr snapToGrid="0">
      <p:cViewPr varScale="1">
        <p:scale>
          <a:sx n="68" d="100"/>
          <a:sy n="68" d="100"/>
        </p:scale>
        <p:origin x="5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E2AF5A8C-842A-4B8D-BF4E-BE1848C1C49D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0532799-05B8-4D97-BF50-6936EA43FB2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Apply concepts to real life engineering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Expose ourselves to other parts of engineering that can’t be taught in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Fulfilled</a:t>
            </a:r>
            <a:r>
              <a:rPr lang="en-US" baseline="0" dirty="0" smtClean="0">
                <a:uFillTx/>
              </a:rPr>
              <a:t> my personal </a:t>
            </a:r>
            <a:r>
              <a:rPr lang="en-US" baseline="0" dirty="0" smtClean="0">
                <a:uFillTx/>
              </a:rPr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4578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SWTC</a:t>
            </a:r>
            <a:r>
              <a:rPr lang="en-US" baseline="0" dirty="0" smtClean="0">
                <a:uFillTx/>
              </a:rPr>
              <a:t> is a under the testing and process product group in which we manufacture MPFM</a:t>
            </a:r>
          </a:p>
          <a:p>
            <a:r>
              <a:rPr lang="en-US" baseline="0" dirty="0" smtClean="0">
                <a:uFillTx/>
              </a:rPr>
              <a:t>In </a:t>
            </a:r>
            <a:r>
              <a:rPr lang="en-US" baseline="0" dirty="0" err="1" smtClean="0">
                <a:uFillTx/>
              </a:rPr>
              <a:t>swtc</a:t>
            </a:r>
            <a:r>
              <a:rPr lang="en-US" baseline="0" dirty="0" smtClean="0">
                <a:uFillTx/>
              </a:rPr>
              <a:t>, I am attached to the engineering team</a:t>
            </a:r>
            <a:endParaRPr lang="en-US" dirty="0" smtClean="0">
              <a:uFillTx/>
            </a:endParaRPr>
          </a:p>
          <a:p>
            <a:r>
              <a:rPr lang="en-US" dirty="0" smtClean="0">
                <a:uFillTx/>
              </a:rPr>
              <a:t>General </a:t>
            </a:r>
            <a:r>
              <a:rPr lang="en-US" dirty="0" smtClean="0">
                <a:uFillTx/>
              </a:rPr>
              <a:t>description of the engineering team and where do I fit in this</a:t>
            </a:r>
            <a:r>
              <a:rPr lang="en-US" baseline="0" dirty="0" smtClean="0">
                <a:uFillTx/>
              </a:rPr>
              <a:t> team</a:t>
            </a:r>
            <a:endParaRPr lang="en-US" dirty="0" smtClean="0">
              <a:uFillTx/>
            </a:endParaRPr>
          </a:p>
          <a:p>
            <a:r>
              <a:rPr lang="en-US" dirty="0" err="1" smtClean="0">
                <a:uFillTx/>
              </a:rPr>
              <a:t>Devt</a:t>
            </a:r>
            <a:r>
              <a:rPr lang="en-US" baseline="0" dirty="0" smtClean="0">
                <a:uFillTx/>
              </a:rPr>
              <a:t> phase of concept 5 </a:t>
            </a:r>
            <a:r>
              <a:rPr lang="en-US" baseline="0" dirty="0" err="1" smtClean="0">
                <a:uFillTx/>
              </a:rPr>
              <a:t>vchannel</a:t>
            </a:r>
            <a:endParaRPr lang="en-US" baseline="0" dirty="0" smtClean="0">
              <a:uFillTx/>
            </a:endParaRPr>
          </a:p>
          <a:p>
            <a:r>
              <a:rPr lang="en-US" baseline="0" dirty="0" smtClean="0">
                <a:uFillTx/>
              </a:rPr>
              <a:t>Ultrasonic</a:t>
            </a:r>
          </a:p>
          <a:p>
            <a:endParaRPr lang="en-US" baseline="0" dirty="0" smtClean="0">
              <a:uFillTx/>
            </a:endParaRPr>
          </a:p>
          <a:p>
            <a:r>
              <a:rPr lang="en-US" baseline="0" dirty="0" smtClean="0">
                <a:uFillTx/>
              </a:rPr>
              <a:t>This also </a:t>
            </a:r>
            <a:r>
              <a:rPr lang="en-US" baseline="0" dirty="0" err="1" smtClean="0">
                <a:uFillTx/>
              </a:rPr>
              <a:t>summarises</a:t>
            </a:r>
            <a:r>
              <a:rPr lang="en-US" baseline="0" dirty="0" smtClean="0">
                <a:uFillTx/>
              </a:rPr>
              <a:t> the job description/scope that was set for me by the company at the start of the internship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How was it designed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uFillTx/>
              </a:rPr>
              <a:t>Obtained the v-channel model in </a:t>
            </a:r>
            <a:r>
              <a:rPr lang="en-US" dirty="0" err="1" smtClean="0">
                <a:uFillTx/>
              </a:rPr>
              <a:t>creo</a:t>
            </a:r>
            <a:endParaRPr lang="en-US" dirty="0" smtClean="0">
              <a:uFillTx/>
            </a:endParaRPr>
          </a:p>
          <a:p>
            <a:pPr marL="171450" indent="-171450">
              <a:buFontTx/>
              <a:buChar char="-"/>
            </a:pPr>
            <a:r>
              <a:rPr lang="en-US" dirty="0" smtClean="0">
                <a:uFillTx/>
              </a:rPr>
              <a:t>Measured</a:t>
            </a:r>
            <a:r>
              <a:rPr lang="en-US" baseline="0" dirty="0" smtClean="0">
                <a:uFillTx/>
              </a:rPr>
              <a:t> necessary dimensions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uFillTx/>
              </a:rPr>
              <a:t>Made a replica of the </a:t>
            </a:r>
            <a:r>
              <a:rPr lang="en-US" baseline="0" dirty="0" err="1" smtClean="0">
                <a:uFillTx/>
              </a:rPr>
              <a:t>ToF</a:t>
            </a:r>
            <a:r>
              <a:rPr lang="en-US" baseline="0" dirty="0" smtClean="0">
                <a:uFillTx/>
              </a:rPr>
              <a:t> and Doppler holes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uFillTx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>
                <a:uFillTx/>
              </a:rPr>
              <a:t>Do not mention the issues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uFillTx/>
            </a:endParaRPr>
          </a:p>
          <a:p>
            <a:pPr marL="171450" indent="-171450">
              <a:buFontTx/>
              <a:buChar char="-"/>
            </a:pP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How</a:t>
            </a:r>
            <a:r>
              <a:rPr lang="en-US" baseline="0" dirty="0" smtClean="0">
                <a:uFillTx/>
              </a:rPr>
              <a:t> the eventual product can be reduced further by cost assessment.</a:t>
            </a:r>
          </a:p>
          <a:p>
            <a:r>
              <a:rPr lang="en-US" baseline="0" dirty="0" smtClean="0">
                <a:uFillTx/>
              </a:rPr>
              <a:t>This is a project requirement and this was done on all emerging new products.</a:t>
            </a:r>
            <a:endParaRPr lang="en-US" dirty="0" smtClean="0">
              <a:uFillTx/>
            </a:endParaRPr>
          </a:p>
          <a:p>
            <a:r>
              <a:rPr lang="en-US" dirty="0" smtClean="0">
                <a:uFillTx/>
              </a:rPr>
              <a:t>How</a:t>
            </a:r>
            <a:r>
              <a:rPr lang="en-US" baseline="0" dirty="0" smtClean="0">
                <a:uFillTx/>
              </a:rPr>
              <a:t> it was transformed from a 14 inch.</a:t>
            </a:r>
          </a:p>
          <a:p>
            <a:r>
              <a:rPr lang="en-US" baseline="0" dirty="0" smtClean="0">
                <a:uFillTx/>
              </a:rPr>
              <a:t>Goes through many iterations to reach the final form.</a:t>
            </a:r>
          </a:p>
          <a:p>
            <a:r>
              <a:rPr lang="en-US" baseline="0" dirty="0" smtClean="0">
                <a:uFillTx/>
              </a:rPr>
              <a:t>Short description of the purpose. Just a project requirement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Think of the part</a:t>
            </a:r>
            <a:r>
              <a:rPr lang="en-US" baseline="0" dirty="0" smtClean="0">
                <a:uFillTx/>
              </a:rPr>
              <a:t> that I come into the picture</a:t>
            </a:r>
          </a:p>
          <a:p>
            <a:r>
              <a:rPr lang="en-US" baseline="0" dirty="0" smtClean="0">
                <a:uFillTx/>
              </a:rPr>
              <a:t>Detail design, design for </a:t>
            </a:r>
            <a:r>
              <a:rPr lang="en-US" baseline="0" dirty="0" err="1" smtClean="0">
                <a:uFillTx/>
              </a:rPr>
              <a:t>asm</a:t>
            </a:r>
            <a:r>
              <a:rPr lang="en-US" baseline="0" dirty="0" smtClean="0">
                <a:uFillTx/>
              </a:rPr>
              <a:t> considerations and drawing</a:t>
            </a:r>
          </a:p>
          <a:p>
            <a:r>
              <a:rPr lang="en-US" baseline="0" dirty="0" smtClean="0">
                <a:uFillTx/>
              </a:rPr>
              <a:t>State only what I </a:t>
            </a:r>
            <a:r>
              <a:rPr lang="en-US" baseline="0" dirty="0" smtClean="0">
                <a:uFillTx/>
              </a:rPr>
              <a:t>do</a:t>
            </a:r>
            <a:endParaRPr lang="en-US" baseline="0" dirty="0" smtClean="0">
              <a:uFillTx/>
            </a:endParaRPr>
          </a:p>
          <a:p>
            <a:endParaRPr lang="en-US" baseline="0" dirty="0" smtClean="0">
              <a:uFillTx/>
            </a:endParaRPr>
          </a:p>
          <a:p>
            <a:r>
              <a:rPr lang="en-US" baseline="0" dirty="0" err="1" smtClean="0">
                <a:uFillTx/>
              </a:rPr>
              <a:t>Helicoil</a:t>
            </a:r>
            <a:r>
              <a:rPr lang="en-US" baseline="0" dirty="0" smtClean="0">
                <a:uFillTx/>
              </a:rPr>
              <a:t> and </a:t>
            </a:r>
            <a:r>
              <a:rPr lang="en-US" baseline="0" dirty="0" err="1" smtClean="0">
                <a:uFillTx/>
              </a:rPr>
              <a:t>Dk-Lok</a:t>
            </a:r>
            <a:r>
              <a:rPr lang="en-US" baseline="0" dirty="0" smtClean="0">
                <a:uFillTx/>
              </a:rPr>
              <a:t> fittings are not parts that we are used to. A bit of research has to be done to know the purpose and requirements of each parts.</a:t>
            </a:r>
          </a:p>
          <a:p>
            <a:r>
              <a:rPr lang="en-US" baseline="0" dirty="0" smtClean="0">
                <a:uFillTx/>
              </a:rPr>
              <a:t>Casting is used, which means that the references are in weird angles</a:t>
            </a:r>
            <a:endParaRPr lang="en-US" baseline="0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Point out eccentric </a:t>
            </a:r>
            <a:r>
              <a:rPr lang="en-US" dirty="0" smtClean="0">
                <a:uFillTx/>
              </a:rPr>
              <a:t>feature</a:t>
            </a:r>
          </a:p>
          <a:p>
            <a:r>
              <a:rPr lang="en-US" dirty="0" smtClean="0">
                <a:uFillTx/>
              </a:rPr>
              <a:t>Aesthetics over </a:t>
            </a:r>
            <a:r>
              <a:rPr lang="en-US" dirty="0" err="1" smtClean="0">
                <a:uFillTx/>
              </a:rPr>
              <a:t>useablility</a:t>
            </a:r>
            <a:endParaRPr lang="en-US" dirty="0" smtClean="0">
              <a:uFillTx/>
            </a:endParaRPr>
          </a:p>
          <a:p>
            <a:pPr marL="171450" indent="-171450">
              <a:buFontTx/>
              <a:buChar char="-"/>
            </a:pPr>
            <a:r>
              <a:rPr lang="en-US" dirty="0" smtClean="0">
                <a:uFillTx/>
              </a:rPr>
              <a:t>Design is situational,</a:t>
            </a:r>
            <a:r>
              <a:rPr lang="en-US" baseline="0" dirty="0" smtClean="0">
                <a:uFillTx/>
              </a:rPr>
              <a:t> whether it is for research or for 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uFillTx/>
              </a:rPr>
              <a:t>Design for assembly – use </a:t>
            </a:r>
            <a:r>
              <a:rPr lang="en-US" baseline="0" dirty="0" err="1" smtClean="0">
                <a:uFillTx/>
              </a:rPr>
              <a:t>creo</a:t>
            </a:r>
            <a:r>
              <a:rPr lang="en-US" baseline="0" dirty="0" smtClean="0">
                <a:uFillTx/>
              </a:rPr>
              <a:t> to verify the assembly in real life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PCB</a:t>
            </a:r>
            <a:r>
              <a:rPr lang="en-US" baseline="0" dirty="0" smtClean="0">
                <a:uFillTx/>
              </a:rPr>
              <a:t> in general have very tiny features, so using references to normal </a:t>
            </a:r>
            <a:r>
              <a:rPr lang="en-US" baseline="0" dirty="0" err="1" smtClean="0">
                <a:uFillTx/>
              </a:rPr>
              <a:t>datums</a:t>
            </a:r>
            <a:r>
              <a:rPr lang="en-US" baseline="0" dirty="0" smtClean="0">
                <a:uFillTx/>
              </a:rPr>
              <a:t> will not be sufficient in getting the accuracy that is needed.</a:t>
            </a:r>
          </a:p>
          <a:p>
            <a:endParaRPr lang="en-US" baseline="0" dirty="0" smtClean="0">
              <a:uFillTx/>
            </a:endParaRPr>
          </a:p>
          <a:p>
            <a:r>
              <a:rPr lang="en-US" baseline="0" dirty="0" smtClean="0">
                <a:uFillTx/>
              </a:rPr>
              <a:t>Therefore GD&amp;T is used to refer the features to other features</a:t>
            </a:r>
            <a:endParaRPr lang="en-US" dirty="0" smtClean="0">
              <a:uFillTx/>
            </a:endParaRPr>
          </a:p>
          <a:p>
            <a:endParaRPr lang="en-US" dirty="0" smtClean="0">
              <a:uFillTx/>
            </a:endParaRPr>
          </a:p>
          <a:p>
            <a:r>
              <a:rPr lang="en-US" dirty="0" smtClean="0">
                <a:uFillTx/>
              </a:rPr>
              <a:t>Not </a:t>
            </a:r>
            <a:r>
              <a:rPr lang="en-US" dirty="0" smtClean="0">
                <a:uFillTx/>
              </a:rPr>
              <a:t>easy to machine with such accuracies,</a:t>
            </a:r>
            <a:r>
              <a:rPr lang="en-US" baseline="0" dirty="0" smtClean="0">
                <a:uFillTx/>
              </a:rPr>
              <a:t> so we try our best to model it with use of GD&amp;T to specify as much as possible the accuracy that is intended for the features here </a:t>
            </a:r>
            <a:endParaRPr lang="en-US" dirty="0">
              <a:uFillTx/>
            </a:endParaRPr>
          </a:p>
          <a:p>
            <a:endParaRPr lang="en-US" baseline="0" dirty="0" smtClean="0">
              <a:uFillTx/>
            </a:endParaRPr>
          </a:p>
          <a:p>
            <a:r>
              <a:rPr lang="en-US" baseline="0" dirty="0" smtClean="0">
                <a:uFillTx/>
              </a:rPr>
              <a:t>One gd&amp;t method was to reference each hole to each other along with the reference to common </a:t>
            </a:r>
            <a:r>
              <a:rPr lang="en-US" baseline="0" dirty="0" err="1" smtClean="0">
                <a:uFillTx/>
              </a:rPr>
              <a:t>datums</a:t>
            </a:r>
            <a:r>
              <a:rPr lang="en-US" baseline="0" dirty="0" smtClean="0">
                <a:uFillTx/>
              </a:rPr>
              <a:t> </a:t>
            </a:r>
          </a:p>
          <a:p>
            <a:endParaRPr lang="en-US" baseline="0" dirty="0" smtClean="0">
              <a:uFillTx/>
            </a:endParaRPr>
          </a:p>
          <a:p>
            <a:r>
              <a:rPr lang="en-US" baseline="0" dirty="0" smtClean="0">
                <a:uFillTx/>
              </a:rPr>
              <a:t>Skill rather than application – pick out dimensions that could affect the position of the feature that you intend to make</a:t>
            </a:r>
            <a:endParaRPr lang="en-US" baseline="0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Skills picked up in</a:t>
            </a:r>
            <a:r>
              <a:rPr lang="en-US" baseline="0" dirty="0" smtClean="0">
                <a:uFillTx/>
              </a:rPr>
              <a:t> SIPP and practiced. Comment on the picture where we used a good posture</a:t>
            </a:r>
          </a:p>
          <a:p>
            <a:r>
              <a:rPr lang="en-US" baseline="0" dirty="0" smtClean="0">
                <a:uFillTx/>
              </a:rPr>
              <a:t>6S – steps to maintain cleanliness within your workspace</a:t>
            </a:r>
          </a:p>
          <a:p>
            <a:r>
              <a:rPr lang="en-US" baseline="0" dirty="0" smtClean="0">
                <a:uFillTx/>
              </a:rPr>
              <a:t>Having a clean place would naturally mean hazard is </a:t>
            </a:r>
            <a:r>
              <a:rPr lang="en-US" baseline="0" dirty="0" err="1" smtClean="0">
                <a:uFillTx/>
              </a:rPr>
              <a:t>minimised</a:t>
            </a:r>
            <a:endParaRPr lang="en-US" baseline="0" dirty="0" smtClean="0">
              <a:uFillTx/>
            </a:endParaRPr>
          </a:p>
          <a:p>
            <a:r>
              <a:rPr lang="en-US" baseline="0" dirty="0" err="1" smtClean="0">
                <a:uFillTx/>
              </a:rPr>
              <a:t>Sipp</a:t>
            </a:r>
            <a:r>
              <a:rPr lang="en-US" baseline="0" dirty="0" smtClean="0">
                <a:uFillTx/>
              </a:rPr>
              <a:t> – training program to learn about movements and techniques to reduce short term and long term injury</a:t>
            </a:r>
          </a:p>
          <a:p>
            <a:endParaRPr lang="en-US" baseline="0" dirty="0" smtClean="0">
              <a:uFillTx/>
            </a:endParaRPr>
          </a:p>
          <a:p>
            <a:endParaRPr lang="en-US" baseline="0" dirty="0" smtClean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Confirm the manufacturability</a:t>
            </a:r>
            <a:r>
              <a:rPr lang="en-US" baseline="0" dirty="0" smtClean="0">
                <a:uFillTx/>
              </a:rPr>
              <a:t> of a part</a:t>
            </a:r>
            <a:endParaRPr lang="en-US" dirty="0" smtClean="0">
              <a:uFillTx/>
            </a:endParaRPr>
          </a:p>
          <a:p>
            <a:r>
              <a:rPr lang="en-US" dirty="0" smtClean="0">
                <a:uFillTx/>
              </a:rPr>
              <a:t>In</a:t>
            </a:r>
            <a:r>
              <a:rPr lang="en-US" baseline="0" dirty="0" smtClean="0">
                <a:uFillTx/>
              </a:rPr>
              <a:t> </a:t>
            </a:r>
            <a:r>
              <a:rPr lang="en-US" baseline="0" dirty="0" smtClean="0">
                <a:uFillTx/>
              </a:rPr>
              <a:t>design use, </a:t>
            </a:r>
            <a:r>
              <a:rPr lang="en-US" baseline="0" dirty="0" err="1" smtClean="0">
                <a:uFillTx/>
              </a:rPr>
              <a:t>Creo</a:t>
            </a:r>
            <a:r>
              <a:rPr lang="en-US" baseline="0" dirty="0" smtClean="0">
                <a:uFillTx/>
              </a:rPr>
              <a:t> still has many features. (sheet metal bending, </a:t>
            </a:r>
            <a:r>
              <a:rPr lang="en-US" baseline="0" dirty="0" err="1" smtClean="0">
                <a:uFillTx/>
              </a:rPr>
              <a:t>toiroidal</a:t>
            </a:r>
            <a:r>
              <a:rPr lang="en-US" baseline="0" dirty="0" smtClean="0">
                <a:uFillTx/>
              </a:rPr>
              <a:t> bending, rigid body assembly)</a:t>
            </a:r>
          </a:p>
          <a:p>
            <a:endParaRPr lang="en-US" baseline="0" dirty="0">
              <a:uFillTx/>
            </a:endParaRPr>
          </a:p>
          <a:p>
            <a:r>
              <a:rPr lang="en-US" baseline="0" dirty="0" smtClean="0">
                <a:uFillTx/>
              </a:rPr>
              <a:t>Refer back to purposes.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32799-05B8-4D97-BF50-6936EA43FB26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FBE7831-9AE7-4AAA-B355-0A59AAC1D056}" type="datetimeFigureOut">
              <a:rPr lang="en-US" smtClean="0">
                <a:uFillTx/>
              </a:rPr>
              <a:t>12/10/2018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61062FD-B472-4D89-8E81-106236C92B7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7" name="MSIPCMContentMarking" descr="{&quot;HashCode&quot;:1831732991,&quot;Placement&quot;:&quot;Footer&quot;}"/>
          <p:cNvSpPr txBox="1">
            <a:spLocks/>
          </p:cNvSpPr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Schlumberger-Private</a:t>
            </a:r>
            <a:endParaRPr lang="en-US" sz="1000">
              <a:solidFill>
                <a:srgbClr val="000000"/>
              </a:solidFill>
              <a:uFillTx/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Final Presentation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Muhammad Hazim Bin Sulaiman</a:t>
            </a:r>
          </a:p>
          <a:p>
            <a:r>
              <a:rPr lang="en-US" dirty="0" smtClean="0">
                <a:uFillTx/>
              </a:rPr>
              <a:t>Intern for SWTC(Engineering Team)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Conclusion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Positives</a:t>
            </a:r>
          </a:p>
          <a:p>
            <a:pPr lvl="1"/>
            <a:r>
              <a:rPr lang="en-US" dirty="0" smtClean="0">
                <a:uFillTx/>
              </a:rPr>
              <a:t>Learnt a lot of useful knowledge and deeper understanding of concepts</a:t>
            </a:r>
          </a:p>
          <a:p>
            <a:pPr lvl="1"/>
            <a:r>
              <a:rPr lang="en-US" dirty="0" smtClean="0">
                <a:uFillTx/>
              </a:rPr>
              <a:t>Good working ethics and habit picked up from the people here(</a:t>
            </a:r>
            <a:r>
              <a:rPr lang="en-US" dirty="0" err="1" smtClean="0">
                <a:uFillTx/>
              </a:rPr>
              <a:t>eg</a:t>
            </a:r>
            <a:r>
              <a:rPr lang="en-US" dirty="0" smtClean="0">
                <a:uFillTx/>
              </a:rPr>
              <a:t>. Modelling from a block)</a:t>
            </a:r>
          </a:p>
          <a:p>
            <a:pPr lvl="1"/>
            <a:r>
              <a:rPr lang="en-US" dirty="0" smtClean="0">
                <a:uFillTx/>
              </a:rPr>
              <a:t>Be more predictive over </a:t>
            </a:r>
            <a:r>
              <a:rPr lang="en-US" dirty="0" smtClean="0">
                <a:uFillTx/>
              </a:rPr>
              <a:t>failures -&gt; More </a:t>
            </a:r>
            <a:r>
              <a:rPr lang="en-US" dirty="0" smtClean="0">
                <a:uFillTx/>
              </a:rPr>
              <a:t>critical over my work</a:t>
            </a:r>
          </a:p>
          <a:p>
            <a:pPr marL="457200" lvl="1" indent="0">
              <a:buNone/>
            </a:pPr>
            <a:endParaRPr lang="en-US" dirty="0" smtClean="0">
              <a:uFillTx/>
            </a:endParaRPr>
          </a:p>
          <a:p>
            <a:r>
              <a:rPr lang="en-US" dirty="0" smtClean="0">
                <a:uFillTx/>
              </a:rPr>
              <a:t>Negatives/Things to work on</a:t>
            </a:r>
          </a:p>
          <a:p>
            <a:pPr lvl="1"/>
            <a:r>
              <a:rPr lang="en-US" dirty="0" smtClean="0">
                <a:uFillTx/>
              </a:rPr>
              <a:t>Better understanding on </a:t>
            </a:r>
            <a:r>
              <a:rPr lang="en-US" dirty="0" err="1" smtClean="0">
                <a:uFillTx/>
              </a:rPr>
              <a:t>tol</a:t>
            </a:r>
            <a:r>
              <a:rPr lang="en-US" dirty="0" smtClean="0">
                <a:uFillTx/>
              </a:rPr>
              <a:t> analysis. Reading materials are readily available</a:t>
            </a:r>
          </a:p>
          <a:p>
            <a:pPr lvl="1"/>
            <a:r>
              <a:rPr lang="en-US" dirty="0" smtClean="0">
                <a:uFillTx/>
              </a:rPr>
              <a:t>Use of FEA</a:t>
            </a:r>
          </a:p>
          <a:p>
            <a:pPr lvl="1"/>
            <a:r>
              <a:rPr lang="en-US" dirty="0" smtClean="0">
                <a:uFillTx/>
              </a:rPr>
              <a:t>Still a lot to learn in </a:t>
            </a:r>
            <a:r>
              <a:rPr lang="en-US" dirty="0" err="1">
                <a:uFillTx/>
              </a:rPr>
              <a:t>C</a:t>
            </a:r>
            <a:r>
              <a:rPr lang="en-US" dirty="0" err="1" smtClean="0">
                <a:uFillTx/>
              </a:rPr>
              <a:t>reo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Purpose of internship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Practice what I’ve learnt</a:t>
            </a:r>
          </a:p>
          <a:p>
            <a:pPr lvl="1"/>
            <a:r>
              <a:rPr lang="en-US" dirty="0" smtClean="0">
                <a:uFillTx/>
              </a:rPr>
              <a:t>Manufacturing processes</a:t>
            </a:r>
          </a:p>
          <a:p>
            <a:pPr lvl="1"/>
            <a:r>
              <a:rPr lang="en-US" dirty="0" smtClean="0">
                <a:uFillTx/>
              </a:rPr>
              <a:t>CAD(engineering modelling)</a:t>
            </a:r>
          </a:p>
          <a:p>
            <a:pPr lvl="1"/>
            <a:r>
              <a:rPr lang="en-US" dirty="0" smtClean="0">
                <a:uFillTx/>
              </a:rPr>
              <a:t>Fluid mechanics</a:t>
            </a:r>
          </a:p>
          <a:p>
            <a:pPr lvl="1"/>
            <a:r>
              <a:rPr lang="en-US" dirty="0" smtClean="0">
                <a:uFillTx/>
              </a:rPr>
              <a:t>Strength of materials</a:t>
            </a:r>
          </a:p>
          <a:p>
            <a:r>
              <a:rPr lang="en-US" dirty="0" smtClean="0">
                <a:uFillTx/>
              </a:rPr>
              <a:t>Learn new things</a:t>
            </a:r>
          </a:p>
          <a:p>
            <a:pPr lvl="1"/>
            <a:r>
              <a:rPr lang="en-US" dirty="0" smtClean="0">
                <a:uFillTx/>
              </a:rPr>
              <a:t>Assemblies of mechanical parts</a:t>
            </a:r>
          </a:p>
          <a:p>
            <a:pPr lvl="1"/>
            <a:r>
              <a:rPr lang="en-US" dirty="0" smtClean="0">
                <a:uFillTx/>
              </a:rPr>
              <a:t>Tolerance analysis</a:t>
            </a:r>
          </a:p>
          <a:p>
            <a:pPr lvl="1"/>
            <a:r>
              <a:rPr lang="en-US" dirty="0" smtClean="0">
                <a:uFillTx/>
              </a:rPr>
              <a:t>A bit of structural analysis through design verification</a:t>
            </a:r>
          </a:p>
          <a:p>
            <a:pPr lvl="1"/>
            <a:r>
              <a:rPr lang="en-US" dirty="0" smtClean="0"/>
              <a:t>Design for manufacturing</a:t>
            </a:r>
            <a:endParaRPr lang="en-US" dirty="0" smtClean="0">
              <a:uFillTx/>
            </a:endParaRPr>
          </a:p>
          <a:p>
            <a:pPr lvl="1"/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97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End of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Purpose of internship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Practice what I’ve learnt</a:t>
            </a:r>
          </a:p>
          <a:p>
            <a:pPr lvl="1"/>
            <a:r>
              <a:rPr lang="en-US" dirty="0" smtClean="0">
                <a:uFillTx/>
              </a:rPr>
              <a:t>Manufacturing processes</a:t>
            </a:r>
          </a:p>
          <a:p>
            <a:pPr lvl="1"/>
            <a:r>
              <a:rPr lang="en-US" dirty="0" smtClean="0">
                <a:uFillTx/>
              </a:rPr>
              <a:t>CAD(engineering modelling)</a:t>
            </a:r>
          </a:p>
          <a:p>
            <a:pPr lvl="1"/>
            <a:r>
              <a:rPr lang="en-US" dirty="0" smtClean="0">
                <a:uFillTx/>
              </a:rPr>
              <a:t>Fluid mechanics</a:t>
            </a:r>
          </a:p>
          <a:p>
            <a:pPr lvl="1"/>
            <a:r>
              <a:rPr lang="en-US" dirty="0" smtClean="0">
                <a:uFillTx/>
              </a:rPr>
              <a:t>Strength of materials</a:t>
            </a:r>
          </a:p>
          <a:p>
            <a:r>
              <a:rPr lang="en-US" dirty="0" smtClean="0">
                <a:uFillTx/>
              </a:rPr>
              <a:t>Learn new things</a:t>
            </a:r>
          </a:p>
          <a:p>
            <a:pPr lvl="1"/>
            <a:r>
              <a:rPr lang="en-US" dirty="0" smtClean="0">
                <a:uFillTx/>
              </a:rPr>
              <a:t>Assemblies of mechanical parts</a:t>
            </a:r>
          </a:p>
          <a:p>
            <a:pPr lvl="1"/>
            <a:r>
              <a:rPr lang="en-US" dirty="0" smtClean="0">
                <a:uFillTx/>
              </a:rPr>
              <a:t>Tolerance analysis</a:t>
            </a:r>
          </a:p>
          <a:p>
            <a:pPr lvl="1"/>
            <a:r>
              <a:rPr lang="en-US" dirty="0" smtClean="0">
                <a:uFillTx/>
              </a:rPr>
              <a:t>A bit of structural analysis through design verification</a:t>
            </a:r>
          </a:p>
          <a:p>
            <a:pPr lvl="1"/>
            <a:r>
              <a:rPr lang="en-US" dirty="0" smtClean="0"/>
              <a:t>Design for manufacturing</a:t>
            </a:r>
            <a:endParaRPr lang="en-US" dirty="0" smtClean="0">
              <a:uFillTx/>
            </a:endParaRPr>
          </a:p>
          <a:p>
            <a:pPr lvl="1"/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Engineering Team (MRL)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Scope of concept: Develop </a:t>
            </a:r>
            <a:r>
              <a:rPr lang="en-US" dirty="0" smtClean="0">
                <a:uFillTx/>
              </a:rPr>
              <a:t>a new </a:t>
            </a:r>
            <a:r>
              <a:rPr lang="en-US" dirty="0" smtClean="0">
                <a:uFillTx/>
              </a:rPr>
              <a:t>MPFM that uses the V-channel and ultrasonic technology</a:t>
            </a:r>
          </a:p>
          <a:p>
            <a:r>
              <a:rPr lang="en-US" dirty="0" smtClean="0">
                <a:uFillTx/>
              </a:rPr>
              <a:t>As a mechanical engineering intern -&gt; support in mechanical aspects</a:t>
            </a:r>
          </a:p>
          <a:p>
            <a:pPr lvl="1"/>
            <a:r>
              <a:rPr lang="en-US" dirty="0" smtClean="0">
                <a:uFillTx/>
              </a:rPr>
              <a:t>Creation of parts using </a:t>
            </a:r>
            <a:r>
              <a:rPr lang="en-US" dirty="0" err="1" smtClean="0">
                <a:uFillTx/>
              </a:rPr>
              <a:t>Creo</a:t>
            </a:r>
            <a:endParaRPr lang="en-US" dirty="0" smtClean="0">
              <a:uFillTx/>
            </a:endParaRPr>
          </a:p>
          <a:p>
            <a:pPr lvl="1"/>
            <a:r>
              <a:rPr lang="en-US" dirty="0" smtClean="0">
                <a:uFillTx/>
              </a:rPr>
              <a:t>Help out in mechanical assemblies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Plug project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254"/>
            <a:ext cx="10515600" cy="4351338"/>
          </a:xfrm>
        </p:spPr>
        <p:txBody>
          <a:bodyPr/>
          <a:lstStyle/>
          <a:p>
            <a:r>
              <a:rPr lang="en-US" dirty="0" smtClean="0">
                <a:uFillTx/>
              </a:rPr>
              <a:t>Design of </a:t>
            </a:r>
            <a:r>
              <a:rPr lang="en-US" dirty="0" err="1" smtClean="0">
                <a:uFillTx/>
              </a:rPr>
              <a:t>ToF</a:t>
            </a:r>
            <a:r>
              <a:rPr lang="en-US" dirty="0" smtClean="0">
                <a:uFillTx/>
              </a:rPr>
              <a:t> and Doppler plugs for use in pressure tests for V-channel</a:t>
            </a:r>
          </a:p>
          <a:p>
            <a:r>
              <a:rPr lang="en-US" dirty="0" smtClean="0">
                <a:uFillTx/>
              </a:rPr>
              <a:t>Good initial project to get used to </a:t>
            </a:r>
            <a:r>
              <a:rPr lang="en-US" dirty="0" err="1" smtClean="0">
                <a:uFillTx/>
              </a:rPr>
              <a:t>Creo</a:t>
            </a:r>
            <a:endParaRPr lang="en-US" dirty="0" smtClean="0">
              <a:uFillTx/>
            </a:endParaRPr>
          </a:p>
          <a:p>
            <a:r>
              <a:rPr lang="en-US" dirty="0" smtClean="0">
                <a:uFillTx/>
              </a:rPr>
              <a:t>Selection of O-rings through parker </a:t>
            </a:r>
            <a:r>
              <a:rPr lang="en-US" dirty="0" err="1" smtClean="0">
                <a:uFillTx/>
              </a:rPr>
              <a:t>o-ring</a:t>
            </a:r>
            <a:r>
              <a:rPr lang="en-US" dirty="0" smtClean="0">
                <a:uFillTx/>
              </a:rPr>
              <a:t> manual and </a:t>
            </a:r>
            <a:r>
              <a:rPr lang="en-US" dirty="0" err="1" smtClean="0">
                <a:uFillTx/>
              </a:rPr>
              <a:t>o-ring</a:t>
            </a:r>
            <a:r>
              <a:rPr lang="en-US" dirty="0" smtClean="0">
                <a:uFillTx/>
              </a:rPr>
              <a:t> dimension calculators</a:t>
            </a:r>
          </a:p>
          <a:p>
            <a:r>
              <a:rPr lang="en-US" dirty="0" smtClean="0">
                <a:uFillTx/>
              </a:rPr>
              <a:t>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22744" y="4475968"/>
            <a:ext cx="2488584" cy="239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872" y="4463640"/>
            <a:ext cx="2194830" cy="239436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585" y="3727938"/>
            <a:ext cx="4173414" cy="3130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6-inch V-channel project</a:t>
            </a:r>
            <a:endParaRPr lang="en-US" dirty="0">
              <a:uFillTx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r>
              <a:rPr lang="en-US" dirty="0" smtClean="0">
                <a:uFillTx/>
              </a:rPr>
              <a:t>6-inch version of the V-channel</a:t>
            </a:r>
          </a:p>
          <a:p>
            <a:r>
              <a:rPr lang="en-US" dirty="0" smtClean="0">
                <a:uFillTx/>
              </a:rPr>
              <a:t>Purpose</a:t>
            </a:r>
          </a:p>
          <a:p>
            <a:pPr lvl="1"/>
            <a:r>
              <a:rPr lang="en-US" dirty="0" smtClean="0"/>
              <a:t>Project requirement</a:t>
            </a:r>
            <a:endParaRPr lang="en-US" dirty="0" smtClean="0">
              <a:uFillTx/>
            </a:endParaRPr>
          </a:p>
          <a:p>
            <a:pPr lvl="2"/>
            <a:r>
              <a:rPr lang="en-US" dirty="0" smtClean="0">
                <a:uFillTx/>
              </a:rPr>
              <a:t>Can the cost be reduced further?</a:t>
            </a:r>
          </a:p>
          <a:p>
            <a:pPr lvl="2"/>
            <a:r>
              <a:rPr lang="en-US" dirty="0" smtClean="0"/>
              <a:t>Manufacturability?</a:t>
            </a:r>
            <a:endParaRPr lang="en-US" dirty="0" smtClean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5217"/>
            <a:ext cx="7071914" cy="2952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731" y="3905218"/>
            <a:ext cx="4897254" cy="2952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Acrylic V-channel project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Liaise with Cambridge SCR (Peter Johnson) to create a prototype that they will be manufacturing</a:t>
            </a:r>
          </a:p>
          <a:p>
            <a:r>
              <a:rPr lang="en-US" dirty="0" smtClean="0">
                <a:uFillTx/>
              </a:rPr>
              <a:t>To be used for the research on V-channel</a:t>
            </a:r>
          </a:p>
          <a:p>
            <a:pPr lvl="1"/>
            <a:r>
              <a:rPr lang="en-US" dirty="0" smtClean="0">
                <a:uFillTx/>
              </a:rPr>
              <a:t>Transparent material for recording of flow and analysis</a:t>
            </a:r>
          </a:p>
          <a:p>
            <a:r>
              <a:rPr lang="en-US" dirty="0" smtClean="0">
                <a:uFillTx/>
              </a:rPr>
              <a:t>Obtain the prototype from Fuad and continued from where he left off</a:t>
            </a:r>
          </a:p>
          <a:p>
            <a:pPr lvl="1"/>
            <a:r>
              <a:rPr lang="en-US" dirty="0" smtClean="0">
                <a:uFillTx/>
              </a:rPr>
              <a:t>Modify and create drawings out of the parts and assembly</a:t>
            </a:r>
          </a:p>
          <a:p>
            <a:r>
              <a:rPr lang="en-US" dirty="0" smtClean="0">
                <a:uFillTx/>
              </a:rPr>
              <a:t>Much more complicated than previous projects:</a:t>
            </a:r>
          </a:p>
          <a:p>
            <a:pPr lvl="1"/>
            <a:r>
              <a:rPr lang="en-US" dirty="0" smtClean="0">
                <a:uFillTx/>
              </a:rPr>
              <a:t>Complex design and </a:t>
            </a:r>
            <a:r>
              <a:rPr lang="en-US" dirty="0" smtClean="0">
                <a:uFillTx/>
              </a:rPr>
              <a:t>assembly</a:t>
            </a:r>
          </a:p>
          <a:p>
            <a:pPr lvl="2"/>
            <a:r>
              <a:rPr lang="en-US" dirty="0"/>
              <a:t>U</a:t>
            </a:r>
            <a:r>
              <a:rPr lang="en-US" dirty="0" smtClean="0">
                <a:uFillTx/>
              </a:rPr>
              <a:t>se </a:t>
            </a:r>
            <a:r>
              <a:rPr lang="en-US" dirty="0" smtClean="0">
                <a:uFillTx/>
              </a:rPr>
              <a:t>of </a:t>
            </a:r>
            <a:r>
              <a:rPr lang="en-US" dirty="0" err="1" smtClean="0">
                <a:uFillTx/>
              </a:rPr>
              <a:t>helicoil</a:t>
            </a:r>
            <a:r>
              <a:rPr lang="en-US" dirty="0" smtClean="0">
                <a:uFillTx/>
              </a:rPr>
              <a:t> and compression </a:t>
            </a:r>
            <a:r>
              <a:rPr lang="en-US" dirty="0" smtClean="0">
                <a:uFillTx/>
              </a:rPr>
              <a:t>fitting</a:t>
            </a:r>
          </a:p>
          <a:p>
            <a:pPr lvl="2"/>
            <a:r>
              <a:rPr lang="en-US" dirty="0" smtClean="0"/>
              <a:t>Casting is used</a:t>
            </a:r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3" y="1365753"/>
            <a:ext cx="4953000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65125"/>
            <a:ext cx="5508174" cy="2695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02" y="3060196"/>
            <a:ext cx="4668570" cy="3265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Fixture project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Simple yet complicated model(because of tolerance analysis)</a:t>
            </a:r>
          </a:p>
          <a:p>
            <a:r>
              <a:rPr lang="en-US" dirty="0" smtClean="0">
                <a:uFillTx/>
              </a:rPr>
              <a:t>Fixture to mount and solder spring loaded connectors to a rigid PCB</a:t>
            </a:r>
          </a:p>
          <a:p>
            <a:r>
              <a:rPr lang="en-US" dirty="0" smtClean="0">
                <a:uFillTx/>
              </a:rPr>
              <a:t>GD&amp;T application</a:t>
            </a:r>
          </a:p>
          <a:p>
            <a:r>
              <a:rPr lang="en-US" dirty="0" smtClean="0">
                <a:uFillTx/>
              </a:rPr>
              <a:t>Skill rather than simple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3457575"/>
            <a:ext cx="5781675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Assembly skills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Did assembly on</a:t>
            </a:r>
          </a:p>
          <a:p>
            <a:pPr lvl="1"/>
            <a:r>
              <a:rPr lang="en-US" dirty="0" smtClean="0">
                <a:uFillTx/>
              </a:rPr>
              <a:t>Retaining rings</a:t>
            </a:r>
          </a:p>
          <a:p>
            <a:pPr lvl="1"/>
            <a:r>
              <a:rPr lang="en-US" dirty="0" smtClean="0">
                <a:uFillTx/>
              </a:rPr>
              <a:t>O-rings</a:t>
            </a:r>
          </a:p>
          <a:p>
            <a:pPr lvl="1"/>
            <a:r>
              <a:rPr lang="en-US" dirty="0" smtClean="0">
                <a:uFillTx/>
              </a:rPr>
              <a:t>Flanges &amp; Spools</a:t>
            </a:r>
          </a:p>
          <a:p>
            <a:pPr lvl="1"/>
            <a:r>
              <a:rPr lang="en-US" dirty="0" smtClean="0">
                <a:uFillTx/>
              </a:rPr>
              <a:t>Compression Fittings</a:t>
            </a:r>
          </a:p>
          <a:p>
            <a:r>
              <a:rPr lang="en-US" dirty="0" smtClean="0">
                <a:uFillTx/>
              </a:rPr>
              <a:t>Picked up other useful skills as a result</a:t>
            </a:r>
          </a:p>
          <a:p>
            <a:pPr lvl="1"/>
            <a:r>
              <a:rPr lang="en-US" dirty="0" smtClean="0">
                <a:uFillTx/>
              </a:rPr>
              <a:t>Housekeeping (6S)</a:t>
            </a:r>
          </a:p>
          <a:p>
            <a:pPr lvl="1"/>
            <a:r>
              <a:rPr lang="en-US" dirty="0" smtClean="0">
                <a:uFillTx/>
              </a:rPr>
              <a:t>SIPP(Schlumberger Injury Protection Program)</a:t>
            </a:r>
          </a:p>
          <a:p>
            <a:pPr lvl="2"/>
            <a:r>
              <a:rPr lang="en-US" dirty="0" smtClean="0">
                <a:uFillTx/>
              </a:rPr>
              <a:t>Manual lifting skills</a:t>
            </a:r>
          </a:p>
          <a:p>
            <a:pPr lvl="2"/>
            <a:r>
              <a:rPr lang="en-US" dirty="0" smtClean="0">
                <a:uFillTx/>
              </a:rPr>
              <a:t>Body positioning</a:t>
            </a:r>
          </a:p>
          <a:p>
            <a:pPr lvl="1"/>
            <a:endParaRPr lang="en-US" dirty="0"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684" y="950614"/>
            <a:ext cx="4384064" cy="328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871</Words>
  <Application>Microsoft Office PowerPoint</Application>
  <PresentationFormat>Widescreen</PresentationFormat>
  <Paragraphs>138</Paragraphs>
  <Slides>12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Presentation</vt:lpstr>
      <vt:lpstr>Purpose of internship</vt:lpstr>
      <vt:lpstr>Engineering Team (MRL)</vt:lpstr>
      <vt:lpstr>Plug project</vt:lpstr>
      <vt:lpstr>6-inch V-channel project</vt:lpstr>
      <vt:lpstr>Acrylic V-channel project</vt:lpstr>
      <vt:lpstr>PowerPoint Presentation</vt:lpstr>
      <vt:lpstr>Fixture project</vt:lpstr>
      <vt:lpstr>Assembly skills</vt:lpstr>
      <vt:lpstr>Conclusion</vt:lpstr>
      <vt:lpstr>Purpose of internship</vt:lpstr>
      <vt:lpstr>End of Slide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Onboarding Presentation</dc:title>
  <dc:creator>Muhammad Hazim Bin Sulaiman</dc:creator>
  <cp:lastModifiedBy>Muhammad Hazim Bin Sulaiman</cp:lastModifiedBy>
  <cp:revision>40</cp:revision>
  <dcterms:created xsi:type="dcterms:W3CDTF">2018-11-28T06:39:59Z</dcterms:created>
  <dcterms:modified xsi:type="dcterms:W3CDTF">2018-12-10T05:45:37Z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MSulaiman10@slb.com</vt:lpwstr>
  </property>
  <property fmtid="{D5CDD505-2E9C-101B-9397-08002B2CF9AE}" pid="5" name="MSIP_Label_585f1f62-8d2b-4457-869c-0a13c6549635_SetDate">
    <vt:lpwstr>2018-11-28T09:05:33.6110464Z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MSulaiman10@slb.com</vt:lpwstr>
  </property>
  <property fmtid="{D5CDD505-2E9C-101B-9397-08002B2CF9AE}" pid="12" name="MSIP_Label_8bb759f6-5337-4dc5-b19b-e74b6da11f8f_SetDate">
    <vt:lpwstr>2018-11-28T09:05:33.6110464Z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