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D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7" autoAdjust="0"/>
    <p:restoredTop sz="94660"/>
  </p:normalViewPr>
  <p:slideViewPr>
    <p:cSldViewPr snapToGrid="0">
      <p:cViewPr>
        <p:scale>
          <a:sx n="50" d="100"/>
          <a:sy n="50" d="100"/>
        </p:scale>
        <p:origin x="55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2E2A-D19D-4AE7-9E28-9E04A8C1E4B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6A44A-8A87-4804-8172-3DA07583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0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Information that makes us unique from other companies will be lost</a:t>
            </a:r>
          </a:p>
          <a:p>
            <a:r>
              <a:rPr lang="en-US" dirty="0" smtClean="0"/>
              <a:t>Safety causes</a:t>
            </a:r>
            <a:r>
              <a:rPr lang="en-US" baseline="0" dirty="0" smtClean="0"/>
              <a:t> a huge downtime</a:t>
            </a:r>
          </a:p>
          <a:p>
            <a:r>
              <a:rPr lang="en-US" baseline="0" dirty="0" smtClean="0"/>
              <a:t>Q=</a:t>
            </a:r>
            <a:r>
              <a:rPr lang="en-US" baseline="0" dirty="0" err="1" smtClean="0"/>
              <a:t>v.A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6A44A-8A87-4804-8172-3DA0758310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17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Requires</a:t>
            </a:r>
            <a:r>
              <a:rPr lang="en-US" baseline="0" dirty="0" smtClean="0"/>
              <a:t> </a:t>
            </a:r>
            <a:r>
              <a:rPr lang="en-US" baseline="0" dirty="0" smtClean="0"/>
              <a:t>me to use the basics, and made me aware of the intricacies of </a:t>
            </a:r>
            <a:r>
              <a:rPr lang="en-US" baseline="0" dirty="0" smtClean="0"/>
              <a:t>drawing</a:t>
            </a:r>
          </a:p>
          <a:p>
            <a:r>
              <a:rPr lang="en-US" baseline="0" dirty="0" smtClean="0"/>
              <a:t>Be mindful of other people down the line</a:t>
            </a:r>
            <a:endParaRPr lang="en-US" baseline="0" dirty="0" smtClean="0"/>
          </a:p>
          <a:p>
            <a:r>
              <a:rPr lang="en-US" baseline="0" dirty="0" smtClean="0"/>
              <a:t>Good point to start with a cylinder to simulate manufacturing processes</a:t>
            </a:r>
            <a:endParaRPr lang="en-US" dirty="0" smtClean="0"/>
          </a:p>
          <a:p>
            <a:r>
              <a:rPr lang="en-US" dirty="0" smtClean="0"/>
              <a:t>Every product</a:t>
            </a:r>
            <a:r>
              <a:rPr lang="en-US" baseline="0" dirty="0" smtClean="0"/>
              <a:t> has to undergo layers of approvals before it can be passed/manufactured</a:t>
            </a:r>
          </a:p>
          <a:p>
            <a:r>
              <a:rPr lang="en-US" baseline="0" dirty="0" smtClean="0"/>
              <a:t>Also, changes to the parts have to be approved by certain parties so that everyone is made aware of this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6A44A-8A87-4804-8172-3DA0758310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0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my own features, design according to my own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6A44A-8A87-4804-8172-3DA0758310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3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59B6-17FA-4344-924A-78E920C27DD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042F-6568-4FC8-B762-D397C42F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1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59B6-17FA-4344-924A-78E920C27DD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042F-6568-4FC8-B762-D397C42F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5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59B6-17FA-4344-924A-78E920C27DD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042F-6568-4FC8-B762-D397C42F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59B6-17FA-4344-924A-78E920C27DD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042F-6568-4FC8-B762-D397C42F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4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59B6-17FA-4344-924A-78E920C27DD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042F-6568-4FC8-B762-D397C42F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2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59B6-17FA-4344-924A-78E920C27DD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042F-6568-4FC8-B762-D397C42F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3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59B6-17FA-4344-924A-78E920C27DD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042F-6568-4FC8-B762-D397C42F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4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59B6-17FA-4344-924A-78E920C27DD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042F-6568-4FC8-B762-D397C42F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59B6-17FA-4344-924A-78E920C27DD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042F-6568-4FC8-B762-D397C42F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4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59B6-17FA-4344-924A-78E920C27DD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042F-6568-4FC8-B762-D397C42F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3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59B6-17FA-4344-924A-78E920C27DD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042F-6568-4FC8-B762-D397C42F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2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F59B6-17FA-4344-924A-78E920C27DD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8042F-6568-4FC8-B762-D397C42FE9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831732991,&quot;Placement&quot;:&quot;Footer&quot;}"/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15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 Term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Company standards and policies</a:t>
            </a:r>
          </a:p>
          <a:p>
            <a:r>
              <a:rPr lang="en-US" dirty="0" smtClean="0"/>
              <a:t>IT induction – Top 12</a:t>
            </a:r>
          </a:p>
          <a:p>
            <a:r>
              <a:rPr lang="en-US" dirty="0" smtClean="0"/>
              <a:t>New Employee Safety Training</a:t>
            </a:r>
          </a:p>
          <a:p>
            <a:r>
              <a:rPr lang="en-US" dirty="0" smtClean="0"/>
              <a:t>Learn about the MPFM </a:t>
            </a:r>
            <a:r>
              <a:rPr lang="en-US" dirty="0" smtClean="0"/>
              <a:t>in </a:t>
            </a:r>
            <a:r>
              <a:rPr lang="en-US" dirty="0" smtClean="0"/>
              <a:t>SWTC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many departments in SWTC; others would be supply chain, sustaining, manufacturing etc.</a:t>
            </a:r>
          </a:p>
          <a:p>
            <a:r>
              <a:rPr lang="en-US" dirty="0" smtClean="0"/>
              <a:t>Develop other versions of the VX spectra that has the same functions but cheaper in price</a:t>
            </a:r>
          </a:p>
          <a:p>
            <a:r>
              <a:rPr lang="en-US" dirty="0" smtClean="0"/>
              <a:t>MRL concept </a:t>
            </a:r>
            <a:r>
              <a:rPr lang="en-US" dirty="0" smtClean="0"/>
              <a:t>5 – V-channel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project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918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Creo</a:t>
            </a:r>
            <a:endParaRPr lang="en-US" dirty="0" smtClean="0"/>
          </a:p>
          <a:p>
            <a:r>
              <a:rPr lang="en-US" dirty="0" err="1" smtClean="0"/>
              <a:t>Familiarisation</a:t>
            </a:r>
            <a:r>
              <a:rPr lang="en-US" dirty="0" smtClean="0"/>
              <a:t> </a:t>
            </a:r>
            <a:r>
              <a:rPr lang="en-US" dirty="0" smtClean="0"/>
              <a:t>of GEMS &amp; </a:t>
            </a:r>
            <a:r>
              <a:rPr lang="en-US" dirty="0" smtClean="0"/>
              <a:t>ECO</a:t>
            </a:r>
          </a:p>
          <a:p>
            <a:endParaRPr lang="en-US" dirty="0"/>
          </a:p>
          <a:p>
            <a:r>
              <a:rPr lang="en-US" dirty="0" smtClean="0"/>
              <a:t>Correction: ECO is a system???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516879" y="3405001"/>
            <a:ext cx="3591521" cy="34565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036" y="3405001"/>
            <a:ext cx="3167576" cy="345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694" y="865664"/>
            <a:ext cx="6756612" cy="506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6-inch V-channel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6-inch version of the prototype</a:t>
            </a:r>
          </a:p>
          <a:p>
            <a:r>
              <a:rPr lang="en-US" dirty="0" smtClean="0"/>
              <a:t>Can the cost be reduced further?</a:t>
            </a:r>
          </a:p>
          <a:p>
            <a:r>
              <a:rPr lang="en-US" dirty="0" smtClean="0"/>
              <a:t>Also ensures the continuation of the MRL project once it is passed to the sustaining team in the future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7111"/>
            <a:ext cx="7282929" cy="3040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619" y="3817111"/>
            <a:ext cx="5043381" cy="304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Learnt about the basis of FEA and why it is needed</a:t>
            </a:r>
          </a:p>
          <a:p>
            <a:r>
              <a:rPr lang="en-US" dirty="0" smtClean="0"/>
              <a:t>Went through an </a:t>
            </a:r>
            <a:r>
              <a:rPr lang="en-US" dirty="0" smtClean="0">
                <a:solidFill>
                  <a:srgbClr val="FF0000"/>
                </a:solidFill>
              </a:rPr>
              <a:t>extended</a:t>
            </a:r>
            <a:r>
              <a:rPr lang="en-US" dirty="0" smtClean="0"/>
              <a:t> thought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 case analysis</a:t>
            </a:r>
          </a:p>
          <a:p>
            <a:r>
              <a:rPr lang="en-US" dirty="0" smtClean="0"/>
              <a:t>Dimensioning 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57" y="1406157"/>
            <a:ext cx="6967938" cy="406717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856162" y="5540801"/>
            <a:ext cx="6650729" cy="771099"/>
            <a:chOff x="4856162" y="5540801"/>
            <a:chExt cx="6650729" cy="7710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6162" y="5540801"/>
              <a:ext cx="6650729" cy="771099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4856162" y="5540801"/>
              <a:ext cx="6650729" cy="771099"/>
            </a:xfrm>
            <a:prstGeom prst="roundRect">
              <a:avLst>
                <a:gd name="adj" fmla="val 12344"/>
              </a:avLst>
            </a:prstGeom>
            <a:noFill/>
            <a:ln w="117475">
              <a:solidFill>
                <a:srgbClr val="CB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10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5240</TotalTime>
  <Words>241</Words>
  <Application>Microsoft Office PowerPoint</Application>
  <PresentationFormat>Widescreen</PresentationFormat>
  <Paragraphs>37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Mid Term Presentation</vt:lpstr>
      <vt:lpstr>Induction process</vt:lpstr>
      <vt:lpstr>Engineering Team</vt:lpstr>
      <vt:lpstr>First project</vt:lpstr>
      <vt:lpstr>PowerPoint Presentation</vt:lpstr>
      <vt:lpstr>6-inch V-channel project</vt:lpstr>
      <vt:lpstr>FEA study</vt:lpstr>
      <vt:lpstr>Tolerance analysis</vt:lpstr>
    </vt:vector>
  </TitlesOfParts>
  <Company>Schlumberger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Term Presentation</dc:title>
  <dc:creator>Muhammad Hazim Bin Sulaiman</dc:creator>
  <cp:lastModifiedBy>Muhammad Hazim Bin Sulaiman</cp:lastModifiedBy>
  <cp:revision>28</cp:revision>
  <dcterms:created xsi:type="dcterms:W3CDTF">2018-09-26T08:46:29Z</dcterms:created>
  <dcterms:modified xsi:type="dcterms:W3CDTF">2018-10-03T09:07:00Z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MSulaiman10@slb.com</vt:lpwstr>
  </property>
  <property fmtid="{D5CDD505-2E9C-101B-9397-08002B2CF9AE}" pid="5" name="MSIP_Label_585f1f62-8d2b-4457-869c-0a13c6549635_SetDate">
    <vt:lpwstr>2018-09-26T09:10:53.6341546Z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Extended_MSFT_Method">
    <vt:lpwstr>Automatic</vt:lpwstr>
  </property>
  <property fmtid="{D5CDD505-2E9C-101B-9397-08002B2CF9AE}" pid="9" name="MSIP_Label_8bb759f6-5337-4dc5-b19b-e74b6da11f8f_Enabled">
    <vt:lpwstr>True</vt:lpwstr>
  </property>
  <property fmtid="{D5CDD505-2E9C-101B-9397-08002B2CF9AE}" pid="10" name="MSIP_Label_8bb759f6-5337-4dc5-b19b-e74b6da11f8f_SiteId">
    <vt:lpwstr>41ff26dc-250f-4b13-8981-739be8610c21</vt:lpwstr>
  </property>
  <property fmtid="{D5CDD505-2E9C-101B-9397-08002B2CF9AE}" pid="11" name="MSIP_Label_8bb759f6-5337-4dc5-b19b-e74b6da11f8f_Owner">
    <vt:lpwstr>MSulaiman10@slb.com</vt:lpwstr>
  </property>
  <property fmtid="{D5CDD505-2E9C-101B-9397-08002B2CF9AE}" pid="12" name="MSIP_Label_8bb759f6-5337-4dc5-b19b-e74b6da11f8f_SetDate">
    <vt:lpwstr>2018-09-26T09:10:53.6341546Z</vt:lpwstr>
  </property>
  <property fmtid="{D5CDD505-2E9C-101B-9397-08002B2CF9AE}" pid="13" name="MSIP_Label_8bb759f6-5337-4dc5-b19b-e74b6da11f8f_Name">
    <vt:lpwstr>Internal</vt:lpwstr>
  </property>
  <property fmtid="{D5CDD505-2E9C-101B-9397-08002B2CF9AE}" pid="14" name="MSIP_Label_8bb759f6-5337-4dc5-b19b-e74b6da11f8f_Application">
    <vt:lpwstr>Microsoft Azure Information Protection</vt:lpwstr>
  </property>
  <property fmtid="{D5CDD505-2E9C-101B-9397-08002B2CF9AE}" pid="15" name="MSIP_Label_8bb759f6-5337-4dc5-b19b-e74b6da11f8f_Parent">
    <vt:lpwstr>585f1f62-8d2b-4457-869c-0a13c6549635</vt:lpwstr>
  </property>
  <property fmtid="{D5CDD505-2E9C-101B-9397-08002B2CF9AE}" pid="16" name="MSIP_Label_8bb759f6-5337-4dc5-b19b-e74b6da11f8f_Extended_MSFT_Method">
    <vt:lpwstr>Automatic</vt:lpwstr>
  </property>
  <property fmtid="{D5CDD505-2E9C-101B-9397-08002B2CF9AE}" pid="17" name="Sensitivity">
    <vt:lpwstr>Private Internal</vt:lpwstr>
  </property>
</Properties>
</file>