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7AE1-FB5B-4481-B94F-9DE2E9191704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78F7-E4A7-4E36-B051-E5660924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1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8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578F7-E4A7-4E36-B051-E5660924F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8094-02A6-4E44-BB65-7D01D6721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72C2E-6CC7-4A1F-BD83-39039C23A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634F-D6C7-429A-B156-AAF0AD6D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BD597-8569-44C2-9AC0-6C7883DE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49CE9-E8A8-45CD-A5C6-0956BF47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CBC69-D19D-496C-914C-C364A225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C1F7F-36F2-4597-B168-F13F8052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04A17-BC4F-46C5-AD91-A0C2A7C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55970-88A2-4E16-9434-090492AD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6C2E-CB03-4258-A737-3B9EACF3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3EE7A5-EC8A-4F6D-9046-2E8013153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AB92C-FFB2-40FC-84EC-D4C18F14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BDFD3-1792-4F94-97FD-340E8AF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6F8DD-A53A-44B4-B072-97508A4F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2240-DD89-4102-814F-602B62A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CD30-8476-410B-8666-277FC2F9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4CEA1-7D72-4D09-A225-5EBC7D6B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41EC5-7B97-4798-A66A-1C97CB3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1EB58-9A69-40DA-BBD9-71C8CCF2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4894-A3EB-4932-89F0-4194A2F4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697C-2F66-490A-8863-CFCAFCFF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3A2D6-8711-4423-9F3A-069F3741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BA367-9222-4CF1-A81B-27A5E4FE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E36DE-E67F-4046-8E43-92DDA99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29F4E-C89F-4941-885B-4227FED8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411E-ECE9-45FB-A155-4FF48565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ACD5-677D-46E0-A78A-1061709B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DEBF7-406D-4F27-9067-9857FDAF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CFA19-335C-4F93-A65E-5675F8A8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FD5B5-C999-42AE-9D55-B59BFA78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7124-BC79-4E72-B18C-21FDEF61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957F-1307-42CE-8F1A-846AEC4E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2B08E-AEA8-44BB-B11B-011B4636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0BB79-8015-4ACA-A963-A163EC4C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0C835-0EDB-40AA-8361-CC53BBDE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2F1C6-9C26-4AD6-A94A-D9B377011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B725B-D898-4DB1-B39D-9BC6B3B9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09FA4-2F2D-4040-9625-7AF3877B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F2315-335D-48B2-A021-D8F1056B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84C9-2D65-4BD6-87FC-D2A474C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BBD45-6837-4FBD-B305-65D93BA6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87DF6C-EA34-4AD9-A143-1C697A95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22954-9CBD-41B9-9180-7549FE1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160F0-9096-4CFA-A3FB-2EA9103E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ECA0-C7C7-4D3E-A2BD-3B9104DE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E2AD2-42EC-424E-A1BD-9E4D5EA8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C34C-D4D0-4CE0-A2E4-961302D3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29ABF-95B9-4C48-9CF5-46FC0341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6DD53-EF45-4F32-86BF-7812E9C1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2048C-EC5A-4D80-969D-C56CB1DC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3911C-3818-44F0-9991-2F1219E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5195B-DF52-46A8-A78D-C963759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8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6ECC7-6E8D-412B-BD2D-2EA5526C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B20B78-C341-4A79-9E73-2D61128A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87B79-5412-4203-8585-7F3EDE70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7A20D-DEE6-4B06-87E1-188B64CD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65EFC-4982-45A3-BC91-13E294A4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31424-210C-447D-9ADB-D88A4F62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410C5-C0C2-4E8A-AC58-6F607828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875E0-E1E3-4753-9396-6FFE743E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6C52D-EA07-4168-9DE6-E563B33B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B4EF-C24C-4F56-BC0F-FFE809DF1B2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82BDD-B961-4147-B19C-DA3EA67A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A914-368F-4545-8410-1A3872199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3F04-8E32-4C92-8452-C95F785A3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6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E93F0E4-CA2F-42FE-BD2B-90874363A728}"/>
              </a:ext>
            </a:extLst>
          </p:cNvPr>
          <p:cNvSpPr/>
          <p:nvPr/>
        </p:nvSpPr>
        <p:spPr>
          <a:xfrm>
            <a:off x="8795211" y="3735370"/>
            <a:ext cx="3293094" cy="32404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98D4-2FE0-48CA-B590-D16F9C0A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045" y="4139201"/>
            <a:ext cx="9144000" cy="273141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클래스 명세서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구현 기능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시연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FAE78-306E-4092-B343-3B2487544B7A}"/>
              </a:ext>
            </a:extLst>
          </p:cNvPr>
          <p:cNvSpPr txBox="1"/>
          <p:nvPr/>
        </p:nvSpPr>
        <p:spPr>
          <a:xfrm>
            <a:off x="9349818" y="5264028"/>
            <a:ext cx="29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 발표자 </a:t>
            </a:r>
            <a:r>
              <a:rPr lang="ko-KR" altLang="en-US" dirty="0" err="1"/>
              <a:t>김도완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7835AB-315A-42AA-A7B3-262C6647DCC5}"/>
              </a:ext>
            </a:extLst>
          </p:cNvPr>
          <p:cNvSpPr/>
          <p:nvPr/>
        </p:nvSpPr>
        <p:spPr>
          <a:xfrm>
            <a:off x="8498271" y="-1889656"/>
            <a:ext cx="3293094" cy="3240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9147D0-4ED3-4BE2-81CE-ED40CED4D08D}"/>
              </a:ext>
            </a:extLst>
          </p:cNvPr>
          <p:cNvSpPr/>
          <p:nvPr/>
        </p:nvSpPr>
        <p:spPr>
          <a:xfrm>
            <a:off x="1524000" y="27519"/>
            <a:ext cx="3293094" cy="32404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7F4F6-2BA0-4E3D-9054-0C384FEE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06" y="1353091"/>
            <a:ext cx="9144000" cy="1134408"/>
          </a:xfrm>
        </p:spPr>
        <p:txBody>
          <a:bodyPr>
            <a:noAutofit/>
          </a:bodyPr>
          <a:lstStyle/>
          <a:p>
            <a:r>
              <a:rPr lang="en-US" altLang="ko-KR" sz="8800" dirty="0"/>
              <a:t>Bank System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4964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클래스 명세서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028A42C-8DF5-403C-846A-D1B07606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55029"/>
              </p:ext>
            </p:extLst>
          </p:nvPr>
        </p:nvGraphicFramePr>
        <p:xfrm>
          <a:off x="6796727" y="1737760"/>
          <a:ext cx="5128182" cy="48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94">
                  <a:extLst>
                    <a:ext uri="{9D8B030D-6E8A-4147-A177-3AD203B41FA5}">
                      <a16:colId xmlns:a16="http://schemas.microsoft.com/office/drawing/2014/main" val="981302478"/>
                    </a:ext>
                  </a:extLst>
                </a:gridCol>
                <a:gridCol w="1505145">
                  <a:extLst>
                    <a:ext uri="{9D8B030D-6E8A-4147-A177-3AD203B41FA5}">
                      <a16:colId xmlns:a16="http://schemas.microsoft.com/office/drawing/2014/main" val="395345022"/>
                    </a:ext>
                  </a:extLst>
                </a:gridCol>
                <a:gridCol w="1913643">
                  <a:extLst>
                    <a:ext uri="{9D8B030D-6E8A-4147-A177-3AD203B41FA5}">
                      <a16:colId xmlns:a16="http://schemas.microsoft.com/office/drawing/2014/main" val="3319995262"/>
                    </a:ext>
                  </a:extLst>
                </a:gridCol>
              </a:tblGrid>
              <a:tr h="96417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Customer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7516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회원</a:t>
                      </a:r>
                      <a:r>
                        <a:rPr lang="en-US" altLang="ko-KR" sz="2800" dirty="0"/>
                        <a:t>ID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Id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3523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String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14682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pw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020917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회원계좌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Account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99972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52CCB7-F76C-4475-B665-37153D245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1941"/>
              </p:ext>
            </p:extLst>
          </p:nvPr>
        </p:nvGraphicFramePr>
        <p:xfrm>
          <a:off x="1527142" y="1737760"/>
          <a:ext cx="5128182" cy="48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94">
                  <a:extLst>
                    <a:ext uri="{9D8B030D-6E8A-4147-A177-3AD203B41FA5}">
                      <a16:colId xmlns:a16="http://schemas.microsoft.com/office/drawing/2014/main" val="981302478"/>
                    </a:ext>
                  </a:extLst>
                </a:gridCol>
                <a:gridCol w="1382598">
                  <a:extLst>
                    <a:ext uri="{9D8B030D-6E8A-4147-A177-3AD203B41FA5}">
                      <a16:colId xmlns:a16="http://schemas.microsoft.com/office/drawing/2014/main" val="395345022"/>
                    </a:ext>
                  </a:extLst>
                </a:gridCol>
                <a:gridCol w="2036190">
                  <a:extLst>
                    <a:ext uri="{9D8B030D-6E8A-4147-A177-3AD203B41FA5}">
                      <a16:colId xmlns:a16="http://schemas.microsoft.com/office/drawing/2014/main" val="3319995262"/>
                    </a:ext>
                  </a:extLst>
                </a:gridCol>
              </a:tblGrid>
              <a:tr h="96417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Account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7516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Int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err="1"/>
                        <a:t>accountNum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3523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/>
                        <a:t>잔고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double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err="1"/>
                        <a:t>acBalance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14682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020917"/>
                  </a:ext>
                </a:extLst>
              </a:tr>
              <a:tr h="964175"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99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47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클래스 명세서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821F21-9466-4685-A0D7-06F9E589B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629"/>
              </p:ext>
            </p:extLst>
          </p:nvPr>
        </p:nvGraphicFramePr>
        <p:xfrm>
          <a:off x="2032000" y="1200928"/>
          <a:ext cx="8860590" cy="128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30">
                  <a:extLst>
                    <a:ext uri="{9D8B030D-6E8A-4147-A177-3AD203B41FA5}">
                      <a16:colId xmlns:a16="http://schemas.microsoft.com/office/drawing/2014/main" val="3769258006"/>
                    </a:ext>
                  </a:extLst>
                </a:gridCol>
                <a:gridCol w="2953530">
                  <a:extLst>
                    <a:ext uri="{9D8B030D-6E8A-4147-A177-3AD203B41FA5}">
                      <a16:colId xmlns:a16="http://schemas.microsoft.com/office/drawing/2014/main" val="901715302"/>
                    </a:ext>
                  </a:extLst>
                </a:gridCol>
                <a:gridCol w="2953530">
                  <a:extLst>
                    <a:ext uri="{9D8B030D-6E8A-4147-A177-3AD203B41FA5}">
                      <a16:colId xmlns:a16="http://schemas.microsoft.com/office/drawing/2014/main" val="1741475666"/>
                    </a:ext>
                  </a:extLst>
                </a:gridCol>
              </a:tblGrid>
              <a:tr h="64279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Bank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23186"/>
                  </a:ext>
                </a:extLst>
              </a:tr>
              <a:tr h="642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은행의 잔고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double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bankBalance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3137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110757-E1FC-445F-8359-39691086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3510"/>
              </p:ext>
            </p:extLst>
          </p:nvPr>
        </p:nvGraphicFramePr>
        <p:xfrm>
          <a:off x="2032000" y="2933475"/>
          <a:ext cx="9004968" cy="305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656">
                  <a:extLst>
                    <a:ext uri="{9D8B030D-6E8A-4147-A177-3AD203B41FA5}">
                      <a16:colId xmlns:a16="http://schemas.microsoft.com/office/drawing/2014/main" val="4200342028"/>
                    </a:ext>
                  </a:extLst>
                </a:gridCol>
                <a:gridCol w="3001656">
                  <a:extLst>
                    <a:ext uri="{9D8B030D-6E8A-4147-A177-3AD203B41FA5}">
                      <a16:colId xmlns:a16="http://schemas.microsoft.com/office/drawing/2014/main" val="46212397"/>
                    </a:ext>
                  </a:extLst>
                </a:gridCol>
                <a:gridCol w="3001656">
                  <a:extLst>
                    <a:ext uri="{9D8B030D-6E8A-4147-A177-3AD203B41FA5}">
                      <a16:colId xmlns:a16="http://schemas.microsoft.com/office/drawing/2014/main" val="2701893432"/>
                    </a:ext>
                  </a:extLst>
                </a:gridCol>
              </a:tblGrid>
              <a:tr h="61004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transaction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88222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LoalDateTime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813153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거래계좌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Account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39754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String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Type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34422"/>
                  </a:ext>
                </a:extLst>
              </a:tr>
              <a:tr h="61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거래금액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double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amount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99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1451729" y="38649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구현기능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B784AE-A716-40DA-8FA5-12D0806D2899}"/>
              </a:ext>
            </a:extLst>
          </p:cNvPr>
          <p:cNvSpPr/>
          <p:nvPr/>
        </p:nvSpPr>
        <p:spPr>
          <a:xfrm>
            <a:off x="4671364" y="578242"/>
            <a:ext cx="3753852" cy="7860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서비스 번호 입력 </a:t>
            </a:r>
            <a:r>
              <a:rPr lang="en-US" altLang="ko-KR" sz="2400" dirty="0">
                <a:solidFill>
                  <a:schemeClr val="tx1"/>
                </a:solidFill>
              </a:rPr>
              <a:t>(1~5)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A93292-17DB-46A2-8AAA-2DFE3834DA00}"/>
              </a:ext>
            </a:extLst>
          </p:cNvPr>
          <p:cNvSpPr/>
          <p:nvPr/>
        </p:nvSpPr>
        <p:spPr>
          <a:xfrm>
            <a:off x="1667609" y="1989171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고객정보 목록 출력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6E109E-6BB4-408B-9530-4549BF8E0735}"/>
              </a:ext>
            </a:extLst>
          </p:cNvPr>
          <p:cNvSpPr/>
          <p:nvPr/>
        </p:nvSpPr>
        <p:spPr>
          <a:xfrm>
            <a:off x="1667609" y="329670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2.</a:t>
            </a:r>
            <a:r>
              <a:rPr lang="ko-KR" altLang="en-US" sz="2400" dirty="0">
                <a:solidFill>
                  <a:schemeClr val="tx1"/>
                </a:solidFill>
              </a:rPr>
              <a:t> 은행 잔고 출력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62964C-DE1F-495A-BC3F-886D0CE629B7}"/>
              </a:ext>
            </a:extLst>
          </p:cNvPr>
          <p:cNvSpPr/>
          <p:nvPr/>
        </p:nvSpPr>
        <p:spPr>
          <a:xfrm>
            <a:off x="1667609" y="446208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거래내역 출력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2F9FB2-9FD6-429F-ABD0-358089309A02}"/>
              </a:ext>
            </a:extLst>
          </p:cNvPr>
          <p:cNvSpPr/>
          <p:nvPr/>
        </p:nvSpPr>
        <p:spPr>
          <a:xfrm>
            <a:off x="1667609" y="5627464"/>
            <a:ext cx="3753852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</a:rPr>
              <a:t>거래내역 출력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39CA0F-A190-41ED-A8E7-9EB22FE5122A}"/>
              </a:ext>
            </a:extLst>
          </p:cNvPr>
          <p:cNvSpPr/>
          <p:nvPr/>
        </p:nvSpPr>
        <p:spPr>
          <a:xfrm>
            <a:off x="7251302" y="1776742"/>
            <a:ext cx="3753852" cy="7860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</a:rPr>
              <a:t>입금 </a:t>
            </a:r>
            <a:r>
              <a:rPr lang="en-US" altLang="ko-KR" sz="2400" dirty="0">
                <a:solidFill>
                  <a:schemeClr val="tx1"/>
                </a:solidFill>
              </a:rPr>
              <a:t>/ </a:t>
            </a:r>
            <a:r>
              <a:rPr lang="ko-KR" altLang="en-US" sz="2400" dirty="0">
                <a:solidFill>
                  <a:schemeClr val="tx1"/>
                </a:solidFill>
              </a:rPr>
              <a:t>출금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58E7F5-351A-4AD8-9703-416AD5673D6C}"/>
              </a:ext>
            </a:extLst>
          </p:cNvPr>
          <p:cNvCxnSpPr>
            <a:cxnSpLocks/>
          </p:cNvCxnSpPr>
          <p:nvPr/>
        </p:nvCxnSpPr>
        <p:spPr>
          <a:xfrm flipH="1">
            <a:off x="9206881" y="2622833"/>
            <a:ext cx="1" cy="44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85214-B7BA-47FE-91A6-0F7E642F4221}"/>
              </a:ext>
            </a:extLst>
          </p:cNvPr>
          <p:cNvSpPr/>
          <p:nvPr/>
        </p:nvSpPr>
        <p:spPr>
          <a:xfrm>
            <a:off x="7251305" y="3126448"/>
            <a:ext cx="3753849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계좌번호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FDB862-B7F9-44E1-AA57-D4727DD6530A}"/>
              </a:ext>
            </a:extLst>
          </p:cNvPr>
          <p:cNvSpPr/>
          <p:nvPr/>
        </p:nvSpPr>
        <p:spPr>
          <a:xfrm>
            <a:off x="7329954" y="4398939"/>
            <a:ext cx="3753849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거래금액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904732-8579-44CE-B328-D1A847BA086A}"/>
              </a:ext>
            </a:extLst>
          </p:cNvPr>
          <p:cNvCxnSpPr>
            <a:cxnSpLocks/>
          </p:cNvCxnSpPr>
          <p:nvPr/>
        </p:nvCxnSpPr>
        <p:spPr>
          <a:xfrm flipH="1">
            <a:off x="9206879" y="3968397"/>
            <a:ext cx="1" cy="421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AC7403-5BEC-43EB-A710-9AB4ADA364FD}"/>
              </a:ext>
            </a:extLst>
          </p:cNvPr>
          <p:cNvCxnSpPr>
            <a:cxnSpLocks/>
          </p:cNvCxnSpPr>
          <p:nvPr/>
        </p:nvCxnSpPr>
        <p:spPr>
          <a:xfrm flipH="1">
            <a:off x="9206878" y="5249675"/>
            <a:ext cx="1" cy="421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153A1E-8F30-4537-B59B-6D0DEE82D695}"/>
              </a:ext>
            </a:extLst>
          </p:cNvPr>
          <p:cNvSpPr/>
          <p:nvPr/>
        </p:nvSpPr>
        <p:spPr>
          <a:xfrm>
            <a:off x="7329954" y="5671430"/>
            <a:ext cx="3806885" cy="786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거래내역 업데이트</a:t>
            </a:r>
          </a:p>
        </p:txBody>
      </p:sp>
    </p:spTree>
    <p:extLst>
      <p:ext uri="{BB962C8B-B14F-4D97-AF65-F5344CB8AC3E}">
        <p14:creationId xmlns:p14="http://schemas.microsoft.com/office/powerpoint/2010/main" val="22004515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71113-9049-469A-B5A9-0235950529DE}"/>
              </a:ext>
            </a:extLst>
          </p:cNvPr>
          <p:cNvSpPr/>
          <p:nvPr/>
        </p:nvSpPr>
        <p:spPr>
          <a:xfrm>
            <a:off x="-169682" y="-84841"/>
            <a:ext cx="1555422" cy="7060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9FDB7-B0B0-4FF4-9BB7-DE0B34973F4C}"/>
              </a:ext>
            </a:extLst>
          </p:cNvPr>
          <p:cNvSpPr txBox="1"/>
          <p:nvPr/>
        </p:nvSpPr>
        <p:spPr>
          <a:xfrm>
            <a:off x="4086774" y="2844225"/>
            <a:ext cx="4958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en-US" altLang="ko-KR" sz="3200" b="1" dirty="0" err="1"/>
              <a:t>cmd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시연 및 소스코드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23949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</Words>
  <Application>Microsoft Office PowerPoint</Application>
  <PresentationFormat>와이드스크린</PresentationFormat>
  <Paragraphs>60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Bank System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</dc:title>
  <dc:creator>Hajin Seo</dc:creator>
  <cp:lastModifiedBy>Hajin Seo</cp:lastModifiedBy>
  <cp:revision>8</cp:revision>
  <dcterms:created xsi:type="dcterms:W3CDTF">2024-04-25T12:40:08Z</dcterms:created>
  <dcterms:modified xsi:type="dcterms:W3CDTF">2024-04-25T14:50:30Z</dcterms:modified>
</cp:coreProperties>
</file>