
<file path=[Content_Types].xml><?xml version="1.0" encoding="utf-8"?>
<Types xmlns="http://schemas.openxmlformats.org/package/2006/content-types">
  <Default Extension="png" ContentType="image/png"/>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7" r:id="rId24"/>
    <p:sldId id="278" r:id="rId25"/>
    <p:sldId id="279" r:id="rId26"/>
    <p:sldId id="280" r:id="rId27"/>
  </p:sldIdLst>
  <p:sldSz cx="9144000" cy="5143500"/>
  <p:notesSz cx="6858000" cy="9144000"/>
  <p:embeddedFontLst>
    <p:embeddedFont>
      <p:font typeface="Poppins" panose="00000400000000000000"/>
      <p:regular r:id="rId31"/>
    </p:embeddedFont>
    <p:embeddedFont>
      <p:font typeface="Montserrat Light"/>
      <p:regular r:id="rId32"/>
      <p:bold r:id="rId33"/>
      <p:italic r:id="rId34"/>
    </p:embeddedFont>
    <p:embeddedFont>
      <p:font typeface="Montserrat"/>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8896895-AED3-492D-B865-998E78FE8C1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font" Target="fonts/font5.fntdata"/><Relationship Id="rId34" Type="http://schemas.openxmlformats.org/officeDocument/2006/relationships/font" Target="fonts/font4.fntdata"/><Relationship Id="rId33" Type="http://schemas.openxmlformats.org/officeDocument/2006/relationships/font" Target="fonts/font3.fntdata"/><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7" name="Google Shape;197;p1: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1" name="Shape 331"/>
        <p:cNvGrpSpPr/>
        <p:nvPr/>
      </p:nvGrpSpPr>
      <p:grpSpPr>
        <a:xfrm>
          <a:off x="0" y="0"/>
          <a:ext cx="0" cy="0"/>
          <a:chOff x="0" y="0"/>
          <a:chExt cx="0" cy="0"/>
        </a:xfrm>
      </p:grpSpPr>
      <p:sp>
        <p:nvSpPr>
          <p:cNvPr id="332" name="Google Shape;332;p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33" name="Google Shape;333;p1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1" name="Shape 341"/>
        <p:cNvGrpSpPr/>
        <p:nvPr/>
      </p:nvGrpSpPr>
      <p:grpSpPr>
        <a:xfrm>
          <a:off x="0" y="0"/>
          <a:ext cx="0" cy="0"/>
          <a:chOff x="0" y="0"/>
          <a:chExt cx="0" cy="0"/>
        </a:xfrm>
      </p:grpSpPr>
      <p:sp>
        <p:nvSpPr>
          <p:cNvPr id="342" name="Google Shape;342;p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43" name="Google Shape;343;p11: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1" name="Shape 351"/>
        <p:cNvGrpSpPr/>
        <p:nvPr/>
      </p:nvGrpSpPr>
      <p:grpSpPr>
        <a:xfrm>
          <a:off x="0" y="0"/>
          <a:ext cx="0" cy="0"/>
          <a:chOff x="0" y="0"/>
          <a:chExt cx="0" cy="0"/>
        </a:xfrm>
      </p:grpSpPr>
      <p:sp>
        <p:nvSpPr>
          <p:cNvPr id="352" name="Google Shape;352;p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53" name="Google Shape;353;p1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1" name="Shape 361"/>
        <p:cNvGrpSpPr/>
        <p:nvPr/>
      </p:nvGrpSpPr>
      <p:grpSpPr>
        <a:xfrm>
          <a:off x="0" y="0"/>
          <a:ext cx="0" cy="0"/>
          <a:chOff x="0" y="0"/>
          <a:chExt cx="0" cy="0"/>
        </a:xfrm>
      </p:grpSpPr>
      <p:sp>
        <p:nvSpPr>
          <p:cNvPr id="362" name="Google Shape;362;p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63" name="Google Shape;363;p13: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1" name="Shape 371"/>
        <p:cNvGrpSpPr/>
        <p:nvPr/>
      </p:nvGrpSpPr>
      <p:grpSpPr>
        <a:xfrm>
          <a:off x="0" y="0"/>
          <a:ext cx="0" cy="0"/>
          <a:chOff x="0" y="0"/>
          <a:chExt cx="0" cy="0"/>
        </a:xfrm>
      </p:grpSpPr>
      <p:sp>
        <p:nvSpPr>
          <p:cNvPr id="372" name="Google Shape;372;p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73" name="Google Shape;373;p1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1" name="Shape 381"/>
        <p:cNvGrpSpPr/>
        <p:nvPr/>
      </p:nvGrpSpPr>
      <p:grpSpPr>
        <a:xfrm>
          <a:off x="0" y="0"/>
          <a:ext cx="0" cy="0"/>
          <a:chOff x="0" y="0"/>
          <a:chExt cx="0" cy="0"/>
        </a:xfrm>
      </p:grpSpPr>
      <p:sp>
        <p:nvSpPr>
          <p:cNvPr id="382" name="Google Shape;382;p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83" name="Google Shape;383;p1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1" name="Shape 391"/>
        <p:cNvGrpSpPr/>
        <p:nvPr/>
      </p:nvGrpSpPr>
      <p:grpSpPr>
        <a:xfrm>
          <a:off x="0" y="0"/>
          <a:ext cx="0" cy="0"/>
          <a:chOff x="0" y="0"/>
          <a:chExt cx="0" cy="0"/>
        </a:xfrm>
      </p:grpSpPr>
      <p:sp>
        <p:nvSpPr>
          <p:cNvPr id="392" name="Google Shape;392;p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93" name="Google Shape;393;p16: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0" name="Shape 400"/>
        <p:cNvGrpSpPr/>
        <p:nvPr/>
      </p:nvGrpSpPr>
      <p:grpSpPr>
        <a:xfrm>
          <a:off x="0" y="0"/>
          <a:ext cx="0" cy="0"/>
          <a:chOff x="0" y="0"/>
          <a:chExt cx="0" cy="0"/>
        </a:xfrm>
      </p:grpSpPr>
      <p:sp>
        <p:nvSpPr>
          <p:cNvPr id="401" name="Google Shape;401;p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02" name="Google Shape;402;p1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0" name="Shape 410"/>
        <p:cNvGrpSpPr/>
        <p:nvPr/>
      </p:nvGrpSpPr>
      <p:grpSpPr>
        <a:xfrm>
          <a:off x="0" y="0"/>
          <a:ext cx="0" cy="0"/>
          <a:chOff x="0" y="0"/>
          <a:chExt cx="0" cy="0"/>
        </a:xfrm>
      </p:grpSpPr>
      <p:sp>
        <p:nvSpPr>
          <p:cNvPr id="411" name="Google Shape;411;p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12" name="Google Shape;412;p18: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1" name="Shape 421"/>
        <p:cNvGrpSpPr/>
        <p:nvPr/>
      </p:nvGrpSpPr>
      <p:grpSpPr>
        <a:xfrm>
          <a:off x="0" y="0"/>
          <a:ext cx="0" cy="0"/>
          <a:chOff x="0" y="0"/>
          <a:chExt cx="0" cy="0"/>
        </a:xfrm>
      </p:grpSpPr>
      <p:sp>
        <p:nvSpPr>
          <p:cNvPr id="422" name="Google Shape;422;p1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3" name="Google Shape;423;p1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7" name="Google Shape;207;p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1" name="Shape 431"/>
        <p:cNvGrpSpPr/>
        <p:nvPr/>
      </p:nvGrpSpPr>
      <p:grpSpPr>
        <a:xfrm>
          <a:off x="0" y="0"/>
          <a:ext cx="0" cy="0"/>
          <a:chOff x="0" y="0"/>
          <a:chExt cx="0" cy="0"/>
        </a:xfrm>
      </p:grpSpPr>
      <p:sp>
        <p:nvSpPr>
          <p:cNvPr id="432" name="Google Shape;432;p2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3" name="Google Shape;433;p2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1" name="Shape 451"/>
        <p:cNvGrpSpPr/>
        <p:nvPr/>
      </p:nvGrpSpPr>
      <p:grpSpPr>
        <a:xfrm>
          <a:off x="0" y="0"/>
          <a:ext cx="0" cy="0"/>
          <a:chOff x="0" y="0"/>
          <a:chExt cx="0" cy="0"/>
        </a:xfrm>
      </p:grpSpPr>
      <p:sp>
        <p:nvSpPr>
          <p:cNvPr id="452" name="Google Shape;452;p2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3" name="Google Shape;453;p2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1" name="Shape 461"/>
        <p:cNvGrpSpPr/>
        <p:nvPr/>
      </p:nvGrpSpPr>
      <p:grpSpPr>
        <a:xfrm>
          <a:off x="0" y="0"/>
          <a:ext cx="0" cy="0"/>
          <a:chOff x="0" y="0"/>
          <a:chExt cx="0" cy="0"/>
        </a:xfrm>
      </p:grpSpPr>
      <p:sp>
        <p:nvSpPr>
          <p:cNvPr id="462" name="Google Shape;462;p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63" name="Google Shape;463;p23: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1" name="Shape 471"/>
        <p:cNvGrpSpPr/>
        <p:nvPr/>
      </p:nvGrpSpPr>
      <p:grpSpPr>
        <a:xfrm>
          <a:off x="0" y="0"/>
          <a:ext cx="0" cy="0"/>
          <a:chOff x="0" y="0"/>
          <a:chExt cx="0" cy="0"/>
        </a:xfrm>
      </p:grpSpPr>
      <p:sp>
        <p:nvSpPr>
          <p:cNvPr id="472" name="Google Shape;472;p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73" name="Google Shape;473;p2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9" name="Shape 479"/>
        <p:cNvGrpSpPr/>
        <p:nvPr/>
      </p:nvGrpSpPr>
      <p:grpSpPr>
        <a:xfrm>
          <a:off x="0" y="0"/>
          <a:ext cx="0" cy="0"/>
          <a:chOff x="0" y="0"/>
          <a:chExt cx="0" cy="0"/>
        </a:xfrm>
      </p:grpSpPr>
      <p:sp>
        <p:nvSpPr>
          <p:cNvPr id="480" name="Google Shape;480;p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81" name="Google Shape;481;p2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6" name="Shape 216"/>
        <p:cNvGrpSpPr/>
        <p:nvPr/>
      </p:nvGrpSpPr>
      <p:grpSpPr>
        <a:xfrm>
          <a:off x="0" y="0"/>
          <a:ext cx="0" cy="0"/>
          <a:chOff x="0" y="0"/>
          <a:chExt cx="0" cy="0"/>
        </a:xfrm>
      </p:grpSpPr>
      <p:sp>
        <p:nvSpPr>
          <p:cNvPr id="217" name="Google Shape;217;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 name="Shape 254"/>
        <p:cNvGrpSpPr/>
        <p:nvPr/>
      </p:nvGrpSpPr>
      <p:grpSpPr>
        <a:xfrm>
          <a:off x="0" y="0"/>
          <a:ext cx="0" cy="0"/>
          <a:chOff x="0" y="0"/>
          <a:chExt cx="0" cy="0"/>
        </a:xfrm>
      </p:grpSpPr>
      <p:sp>
        <p:nvSpPr>
          <p:cNvPr id="255" name="Google Shape;255;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4" name="Shape 264"/>
        <p:cNvGrpSpPr/>
        <p:nvPr/>
      </p:nvGrpSpPr>
      <p:grpSpPr>
        <a:xfrm>
          <a:off x="0" y="0"/>
          <a:ext cx="0" cy="0"/>
          <a:chOff x="0" y="0"/>
          <a:chExt cx="0" cy="0"/>
        </a:xfrm>
      </p:grpSpPr>
      <p:sp>
        <p:nvSpPr>
          <p:cNvPr id="265" name="Google Shape;265;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 name="Shape 274"/>
        <p:cNvGrpSpPr/>
        <p:nvPr/>
      </p:nvGrpSpPr>
      <p:grpSpPr>
        <a:xfrm>
          <a:off x="0" y="0"/>
          <a:ext cx="0" cy="0"/>
          <a:chOff x="0" y="0"/>
          <a:chExt cx="0" cy="0"/>
        </a:xfrm>
      </p:grpSpPr>
      <p:sp>
        <p:nvSpPr>
          <p:cNvPr id="275" name="Google Shape;275;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3" name="Shape 303"/>
        <p:cNvGrpSpPr/>
        <p:nvPr/>
      </p:nvGrpSpPr>
      <p:grpSpPr>
        <a:xfrm>
          <a:off x="0" y="0"/>
          <a:ext cx="0" cy="0"/>
          <a:chOff x="0" y="0"/>
          <a:chExt cx="0" cy="0"/>
        </a:xfrm>
      </p:grpSpPr>
      <p:sp>
        <p:nvSpPr>
          <p:cNvPr id="304" name="Google Shape;304;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9" name="Shape 309"/>
        <p:cNvGrpSpPr/>
        <p:nvPr/>
      </p:nvGrpSpPr>
      <p:grpSpPr>
        <a:xfrm>
          <a:off x="0" y="0"/>
          <a:ext cx="0" cy="0"/>
          <a:chOff x="0" y="0"/>
          <a:chExt cx="0" cy="0"/>
        </a:xfrm>
      </p:grpSpPr>
      <p:sp>
        <p:nvSpPr>
          <p:cNvPr id="310" name="Google Shape;310;p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0" name="Shape 320"/>
        <p:cNvGrpSpPr/>
        <p:nvPr/>
      </p:nvGrpSpPr>
      <p:grpSpPr>
        <a:xfrm>
          <a:off x="0" y="0"/>
          <a:ext cx="0" cy="0"/>
          <a:chOff x="0" y="0"/>
          <a:chExt cx="0" cy="0"/>
        </a:xfrm>
      </p:grpSpPr>
      <p:sp>
        <p:nvSpPr>
          <p:cNvPr id="321" name="Google Shape;321;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22" name="Google Shape;322;p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big emboss">
  <p:cSld name="BLANK">
    <p:spTree>
      <p:nvGrpSpPr>
        <p:cNvPr id="9" name="Shape 9"/>
        <p:cNvGrpSpPr/>
        <p:nvPr/>
      </p:nvGrpSpPr>
      <p:grpSpPr>
        <a:xfrm>
          <a:off x="0" y="0"/>
          <a:ext cx="0" cy="0"/>
          <a:chOff x="0" y="0"/>
          <a:chExt cx="0" cy="0"/>
        </a:xfrm>
      </p:grpSpPr>
      <p:sp>
        <p:nvSpPr>
          <p:cNvPr id="10" name="Google Shape;10;p27"/>
          <p:cNvSpPr txBox="1"/>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1pPr>
            <a:lvl2pPr marL="0" marR="0" lvl="1"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2pPr>
            <a:lvl3pPr marL="0" marR="0" lvl="2"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3pPr>
            <a:lvl4pPr marL="0" marR="0" lvl="3"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4pPr>
            <a:lvl5pPr marL="0" marR="0" lvl="4"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5pPr>
            <a:lvl6pPr marL="0" marR="0" lvl="5"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6pPr>
            <a:lvl7pPr marL="0" marR="0" lvl="6"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7pPr>
            <a:lvl8pPr marL="0" marR="0" lvl="7"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8pPr>
            <a:lvl9pPr marL="0" marR="0" lvl="8"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9pPr>
          </a:lstStyle>
          <a:p>
            <a:pPr marL="0" lvl="0" indent="0" algn="ctr" rtl="0">
              <a:spcBef>
                <a:spcPts val="0"/>
              </a:spcBef>
              <a:spcAft>
                <a:spcPts val="0"/>
              </a:spcAft>
              <a:buNone/>
            </a:pPr>
            <a:fld id="{00000000-1234-1234-1234-123412341234}" type="slidenum">
              <a:rPr lang="en-US"/>
            </a:fld>
            <a:endParaRPr lang="en-US"/>
          </a:p>
        </p:txBody>
      </p:sp>
      <p:grpSp>
        <p:nvGrpSpPr>
          <p:cNvPr id="11" name="Google Shape;11;p27"/>
          <p:cNvGrpSpPr/>
          <p:nvPr/>
        </p:nvGrpSpPr>
        <p:grpSpPr>
          <a:xfrm flipH="1">
            <a:off x="5714250" y="0"/>
            <a:ext cx="3429750" cy="3643925"/>
            <a:chOff x="0" y="0"/>
            <a:chExt cx="3429750" cy="3643925"/>
          </a:xfrm>
        </p:grpSpPr>
        <p:pic>
          <p:nvPicPr>
            <p:cNvPr id="12" name="Google Shape;12;p27"/>
            <p:cNvPicPr preferRelativeResize="0"/>
            <p:nvPr/>
          </p:nvPicPr>
          <p:blipFill rotWithShape="1">
            <a:blip r:embed="rId2"/>
            <a:srcRect/>
            <a:stretch>
              <a:fillRect/>
            </a:stretch>
          </p:blipFill>
          <p:spPr>
            <a:xfrm>
              <a:off x="0" y="2747250"/>
              <a:ext cx="1371975" cy="896675"/>
            </a:xfrm>
            <a:prstGeom prst="rect">
              <a:avLst/>
            </a:prstGeom>
            <a:noFill/>
            <a:ln>
              <a:noFill/>
            </a:ln>
          </p:spPr>
        </p:pic>
        <p:pic>
          <p:nvPicPr>
            <p:cNvPr id="13" name="Google Shape;13;p27"/>
            <p:cNvPicPr preferRelativeResize="0"/>
            <p:nvPr/>
          </p:nvPicPr>
          <p:blipFill rotWithShape="1">
            <a:blip r:embed="rId2"/>
            <a:srcRect/>
            <a:stretch>
              <a:fillRect/>
            </a:stretch>
          </p:blipFill>
          <p:spPr>
            <a:xfrm>
              <a:off x="685975" y="2061250"/>
              <a:ext cx="1371975" cy="896675"/>
            </a:xfrm>
            <a:prstGeom prst="rect">
              <a:avLst/>
            </a:prstGeom>
            <a:noFill/>
            <a:ln>
              <a:noFill/>
            </a:ln>
          </p:spPr>
        </p:pic>
        <p:pic>
          <p:nvPicPr>
            <p:cNvPr id="14" name="Google Shape;14;p27"/>
            <p:cNvPicPr preferRelativeResize="0"/>
            <p:nvPr/>
          </p:nvPicPr>
          <p:blipFill rotWithShape="1">
            <a:blip r:embed="rId2"/>
            <a:srcRect/>
            <a:stretch>
              <a:fillRect/>
            </a:stretch>
          </p:blipFill>
          <p:spPr>
            <a:xfrm>
              <a:off x="0" y="1373625"/>
              <a:ext cx="1371975" cy="896675"/>
            </a:xfrm>
            <a:prstGeom prst="rect">
              <a:avLst/>
            </a:prstGeom>
            <a:noFill/>
            <a:ln>
              <a:noFill/>
            </a:ln>
          </p:spPr>
        </p:pic>
        <p:pic>
          <p:nvPicPr>
            <p:cNvPr id="15" name="Google Shape;15;p27"/>
            <p:cNvPicPr preferRelativeResize="0"/>
            <p:nvPr/>
          </p:nvPicPr>
          <p:blipFill rotWithShape="1">
            <a:blip r:embed="rId2"/>
            <a:srcRect/>
            <a:stretch>
              <a:fillRect/>
            </a:stretch>
          </p:blipFill>
          <p:spPr>
            <a:xfrm>
              <a:off x="685975" y="687625"/>
              <a:ext cx="1371975" cy="896675"/>
            </a:xfrm>
            <a:prstGeom prst="rect">
              <a:avLst/>
            </a:prstGeom>
            <a:noFill/>
            <a:ln>
              <a:noFill/>
            </a:ln>
          </p:spPr>
        </p:pic>
        <p:grpSp>
          <p:nvGrpSpPr>
            <p:cNvPr id="16" name="Google Shape;16;p27"/>
            <p:cNvGrpSpPr/>
            <p:nvPr/>
          </p:nvGrpSpPr>
          <p:grpSpPr>
            <a:xfrm>
              <a:off x="0" y="0"/>
              <a:ext cx="3429750" cy="896675"/>
              <a:chOff x="0" y="0"/>
              <a:chExt cx="3429750" cy="896675"/>
            </a:xfrm>
          </p:grpSpPr>
          <p:pic>
            <p:nvPicPr>
              <p:cNvPr id="17" name="Google Shape;17;p27"/>
              <p:cNvPicPr preferRelativeResize="0"/>
              <p:nvPr/>
            </p:nvPicPr>
            <p:blipFill rotWithShape="1">
              <a:blip r:embed="rId2"/>
              <a:srcRect/>
              <a:stretch>
                <a:fillRect/>
              </a:stretch>
            </p:blipFill>
            <p:spPr>
              <a:xfrm>
                <a:off x="0" y="0"/>
                <a:ext cx="1371975" cy="896675"/>
              </a:xfrm>
              <a:prstGeom prst="rect">
                <a:avLst/>
              </a:prstGeom>
              <a:noFill/>
              <a:ln>
                <a:noFill/>
              </a:ln>
            </p:spPr>
          </p:pic>
          <p:pic>
            <p:nvPicPr>
              <p:cNvPr id="18" name="Google Shape;18;p27"/>
              <p:cNvPicPr preferRelativeResize="0"/>
              <p:nvPr/>
            </p:nvPicPr>
            <p:blipFill rotWithShape="1">
              <a:blip r:embed="rId2"/>
              <a:srcRect/>
              <a:stretch>
                <a:fillRect/>
              </a:stretch>
            </p:blipFill>
            <p:spPr>
              <a:xfrm>
                <a:off x="2057775" y="0"/>
                <a:ext cx="1371975" cy="896675"/>
              </a:xfrm>
              <a:prstGeom prst="rect">
                <a:avLst/>
              </a:prstGeom>
              <a:noFill/>
              <a:ln>
                <a:noFill/>
              </a:ln>
            </p:spPr>
          </p:pic>
        </p:grpSp>
      </p:grpSp>
      <p:grpSp>
        <p:nvGrpSpPr>
          <p:cNvPr id="19" name="Google Shape;19;p27"/>
          <p:cNvGrpSpPr/>
          <p:nvPr/>
        </p:nvGrpSpPr>
        <p:grpSpPr>
          <a:xfrm flipH="1">
            <a:off x="0" y="3095415"/>
            <a:ext cx="5487525" cy="2270300"/>
            <a:chOff x="2743750" y="2061250"/>
            <a:chExt cx="5487525" cy="2270300"/>
          </a:xfrm>
        </p:grpSpPr>
        <p:grpSp>
          <p:nvGrpSpPr>
            <p:cNvPr id="20" name="Google Shape;20;p27"/>
            <p:cNvGrpSpPr/>
            <p:nvPr/>
          </p:nvGrpSpPr>
          <p:grpSpPr>
            <a:xfrm>
              <a:off x="2743750" y="3434875"/>
              <a:ext cx="5487525" cy="896675"/>
              <a:chOff x="2057775" y="0"/>
              <a:chExt cx="5487525" cy="896675"/>
            </a:xfrm>
          </p:grpSpPr>
          <p:pic>
            <p:nvPicPr>
              <p:cNvPr id="21" name="Google Shape;21;p27"/>
              <p:cNvPicPr preferRelativeResize="0"/>
              <p:nvPr/>
            </p:nvPicPr>
            <p:blipFill rotWithShape="1">
              <a:blip r:embed="rId2"/>
              <a:srcRect/>
              <a:stretch>
                <a:fillRect/>
              </a:stretch>
            </p:blipFill>
            <p:spPr>
              <a:xfrm>
                <a:off x="2057775" y="0"/>
                <a:ext cx="1371975" cy="896675"/>
              </a:xfrm>
              <a:prstGeom prst="rect">
                <a:avLst/>
              </a:prstGeom>
              <a:noFill/>
              <a:ln>
                <a:noFill/>
              </a:ln>
            </p:spPr>
          </p:pic>
          <p:pic>
            <p:nvPicPr>
              <p:cNvPr id="22" name="Google Shape;22;p27"/>
              <p:cNvPicPr preferRelativeResize="0"/>
              <p:nvPr/>
            </p:nvPicPr>
            <p:blipFill rotWithShape="1">
              <a:blip r:embed="rId2"/>
              <a:srcRect/>
              <a:stretch>
                <a:fillRect/>
              </a:stretch>
            </p:blipFill>
            <p:spPr>
              <a:xfrm>
                <a:off x="4115550" y="0"/>
                <a:ext cx="1371975" cy="896675"/>
              </a:xfrm>
              <a:prstGeom prst="rect">
                <a:avLst/>
              </a:prstGeom>
              <a:noFill/>
              <a:ln>
                <a:noFill/>
              </a:ln>
            </p:spPr>
          </p:pic>
          <p:pic>
            <p:nvPicPr>
              <p:cNvPr id="23" name="Google Shape;23;p27"/>
              <p:cNvPicPr preferRelativeResize="0"/>
              <p:nvPr/>
            </p:nvPicPr>
            <p:blipFill rotWithShape="1">
              <a:blip r:embed="rId2"/>
              <a:srcRect/>
              <a:stretch>
                <a:fillRect/>
              </a:stretch>
            </p:blipFill>
            <p:spPr>
              <a:xfrm>
                <a:off x="6173325" y="0"/>
                <a:ext cx="1371975" cy="896675"/>
              </a:xfrm>
              <a:prstGeom prst="rect">
                <a:avLst/>
              </a:prstGeom>
              <a:noFill/>
              <a:ln>
                <a:noFill/>
              </a:ln>
            </p:spPr>
          </p:pic>
        </p:grpSp>
        <p:grpSp>
          <p:nvGrpSpPr>
            <p:cNvPr id="24" name="Google Shape;24;p27"/>
            <p:cNvGrpSpPr/>
            <p:nvPr/>
          </p:nvGrpSpPr>
          <p:grpSpPr>
            <a:xfrm>
              <a:off x="4115550" y="2747250"/>
              <a:ext cx="3429750" cy="896675"/>
              <a:chOff x="4115550" y="0"/>
              <a:chExt cx="3429750" cy="896675"/>
            </a:xfrm>
          </p:grpSpPr>
          <p:pic>
            <p:nvPicPr>
              <p:cNvPr id="25" name="Google Shape;25;p27"/>
              <p:cNvPicPr preferRelativeResize="0"/>
              <p:nvPr/>
            </p:nvPicPr>
            <p:blipFill rotWithShape="1">
              <a:blip r:embed="rId2"/>
              <a:srcRect/>
              <a:stretch>
                <a:fillRect/>
              </a:stretch>
            </p:blipFill>
            <p:spPr>
              <a:xfrm>
                <a:off x="4115550" y="0"/>
                <a:ext cx="1371975" cy="896675"/>
              </a:xfrm>
              <a:prstGeom prst="rect">
                <a:avLst/>
              </a:prstGeom>
              <a:noFill/>
              <a:ln>
                <a:noFill/>
              </a:ln>
            </p:spPr>
          </p:pic>
          <p:pic>
            <p:nvPicPr>
              <p:cNvPr id="26" name="Google Shape;26;p27"/>
              <p:cNvPicPr preferRelativeResize="0"/>
              <p:nvPr/>
            </p:nvPicPr>
            <p:blipFill rotWithShape="1">
              <a:blip r:embed="rId2"/>
              <a:srcRect/>
              <a:stretch>
                <a:fillRect/>
              </a:stretch>
            </p:blipFill>
            <p:spPr>
              <a:xfrm>
                <a:off x="6173325" y="0"/>
                <a:ext cx="1371975" cy="896675"/>
              </a:xfrm>
              <a:prstGeom prst="rect">
                <a:avLst/>
              </a:prstGeom>
              <a:noFill/>
              <a:ln>
                <a:noFill/>
              </a:ln>
            </p:spPr>
          </p:pic>
        </p:grpSp>
        <p:pic>
          <p:nvPicPr>
            <p:cNvPr id="27" name="Google Shape;27;p27"/>
            <p:cNvPicPr preferRelativeResize="0"/>
            <p:nvPr/>
          </p:nvPicPr>
          <p:blipFill rotWithShape="1">
            <a:blip r:embed="rId2"/>
            <a:srcRect/>
            <a:stretch>
              <a:fillRect/>
            </a:stretch>
          </p:blipFill>
          <p:spPr>
            <a:xfrm>
              <a:off x="6859300" y="2061250"/>
              <a:ext cx="1371975" cy="896675"/>
            </a:xfrm>
            <a:prstGeom prst="rect">
              <a:avLst/>
            </a:prstGeom>
            <a:noFill/>
            <a:ln>
              <a:noFill/>
            </a:ln>
          </p:spPr>
        </p:pic>
      </p:gr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8" name="Shape 28"/>
        <p:cNvGrpSpPr/>
        <p:nvPr/>
      </p:nvGrpSpPr>
      <p:grpSpPr>
        <a:xfrm>
          <a:off x="0" y="0"/>
          <a:ext cx="0" cy="0"/>
          <a:chOff x="0" y="0"/>
          <a:chExt cx="0" cy="0"/>
        </a:xfrm>
      </p:grpSpPr>
      <p:sp>
        <p:nvSpPr>
          <p:cNvPr id="29" name="Google Shape;29;p28"/>
          <p:cNvSpPr txBox="1"/>
          <p:nvPr>
            <p:ph type="ctrTitle"/>
          </p:nvPr>
        </p:nvSpPr>
        <p:spPr>
          <a:xfrm>
            <a:off x="1143000" y="841772"/>
            <a:ext cx="6858000" cy="1790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800"/>
              <a:buNone/>
              <a:defRPr sz="4500"/>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30" name="Google Shape;30;p28"/>
          <p:cNvSpPr txBox="1"/>
          <p:nvPr>
            <p:ph type="subTitle" idx="1"/>
          </p:nvPr>
        </p:nvSpPr>
        <p:spPr>
          <a:xfrm>
            <a:off x="1143000" y="2701528"/>
            <a:ext cx="6858000" cy="1241822"/>
          </a:xfrm>
          <a:prstGeom prst="rect">
            <a:avLst/>
          </a:prstGeom>
          <a:noFill/>
          <a:ln>
            <a:noFill/>
          </a:ln>
        </p:spPr>
        <p:txBody>
          <a:bodyPr spcFirstLastPara="1" wrap="square" lIns="0" tIns="0" rIns="0" bIns="0" anchor="t" anchorCtr="0">
            <a:noAutofit/>
          </a:bodyPr>
          <a:lstStyle>
            <a:lvl1pPr lvl="0" algn="ctr">
              <a:lnSpc>
                <a:spcPct val="120000"/>
              </a:lnSpc>
              <a:spcBef>
                <a:spcPts val="600"/>
              </a:spcBef>
              <a:spcAft>
                <a:spcPts val="0"/>
              </a:spcAft>
              <a:buSzPts val="2000"/>
              <a:buNone/>
              <a:defRPr sz="1800"/>
            </a:lvl1pPr>
            <a:lvl2pPr lvl="1" algn="ctr">
              <a:lnSpc>
                <a:spcPct val="120000"/>
              </a:lnSpc>
              <a:spcBef>
                <a:spcPts val="600"/>
              </a:spcBef>
              <a:spcAft>
                <a:spcPts val="0"/>
              </a:spcAft>
              <a:buSzPts val="2000"/>
              <a:buNone/>
              <a:defRPr sz="1500"/>
            </a:lvl2pPr>
            <a:lvl3pPr lvl="2" algn="ctr">
              <a:lnSpc>
                <a:spcPct val="120000"/>
              </a:lnSpc>
              <a:spcBef>
                <a:spcPts val="600"/>
              </a:spcBef>
              <a:spcAft>
                <a:spcPts val="0"/>
              </a:spcAft>
              <a:buSzPts val="2000"/>
              <a:buNone/>
              <a:defRPr sz="1350"/>
            </a:lvl3pPr>
            <a:lvl4pPr lvl="3" algn="ctr">
              <a:lnSpc>
                <a:spcPct val="120000"/>
              </a:lnSpc>
              <a:spcBef>
                <a:spcPts val="600"/>
              </a:spcBef>
              <a:spcAft>
                <a:spcPts val="0"/>
              </a:spcAft>
              <a:buSzPts val="2000"/>
              <a:buNone/>
              <a:defRPr sz="1200"/>
            </a:lvl4pPr>
            <a:lvl5pPr lvl="4" algn="ctr">
              <a:lnSpc>
                <a:spcPct val="120000"/>
              </a:lnSpc>
              <a:spcBef>
                <a:spcPts val="600"/>
              </a:spcBef>
              <a:spcAft>
                <a:spcPts val="0"/>
              </a:spcAft>
              <a:buSzPts val="2000"/>
              <a:buNone/>
              <a:defRPr sz="1200"/>
            </a:lvl5pPr>
            <a:lvl6pPr lvl="5" algn="ctr">
              <a:lnSpc>
                <a:spcPct val="120000"/>
              </a:lnSpc>
              <a:spcBef>
                <a:spcPts val="600"/>
              </a:spcBef>
              <a:spcAft>
                <a:spcPts val="0"/>
              </a:spcAft>
              <a:buSzPts val="2000"/>
              <a:buNone/>
              <a:defRPr sz="1200"/>
            </a:lvl6pPr>
            <a:lvl7pPr lvl="6" algn="ctr">
              <a:lnSpc>
                <a:spcPct val="120000"/>
              </a:lnSpc>
              <a:spcBef>
                <a:spcPts val="600"/>
              </a:spcBef>
              <a:spcAft>
                <a:spcPts val="0"/>
              </a:spcAft>
              <a:buSzPts val="2000"/>
              <a:buNone/>
              <a:defRPr sz="1200"/>
            </a:lvl7pPr>
            <a:lvl8pPr lvl="7" algn="ctr">
              <a:lnSpc>
                <a:spcPct val="120000"/>
              </a:lnSpc>
              <a:spcBef>
                <a:spcPts val="600"/>
              </a:spcBef>
              <a:spcAft>
                <a:spcPts val="0"/>
              </a:spcAft>
              <a:buSzPts val="2000"/>
              <a:buNone/>
              <a:defRPr sz="1200"/>
            </a:lvl8pPr>
            <a:lvl9pPr lvl="8" algn="ctr">
              <a:lnSpc>
                <a:spcPct val="120000"/>
              </a:lnSpc>
              <a:spcBef>
                <a:spcPts val="600"/>
              </a:spcBef>
              <a:spcAft>
                <a:spcPts val="0"/>
              </a:spcAft>
              <a:buSzPts val="2000"/>
              <a:buNone/>
              <a:defRPr sz="1200"/>
            </a:lvl9pPr>
          </a:lstStyle>
          <a:p/>
        </p:txBody>
      </p:sp>
      <p:sp>
        <p:nvSpPr>
          <p:cNvPr id="31" name="Google Shape;31;p28"/>
          <p:cNvSpPr txBox="1"/>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32" name="Google Shape;32;p28"/>
          <p:cNvSpPr txBox="1"/>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marL="0" lvl="0" indent="0" algn="ctr">
              <a:lnSpc>
                <a:spcPct val="100000"/>
              </a:lnSpc>
              <a:spcBef>
                <a:spcPts val="0"/>
              </a:spcBef>
              <a:spcAft>
                <a:spcPts val="0"/>
              </a:spcAft>
              <a:buSzPts val="1300"/>
              <a:buNone/>
              <a:defRPr/>
            </a:lvl1pPr>
            <a:lvl2pPr marL="0" lvl="1" indent="0" algn="ctr">
              <a:lnSpc>
                <a:spcPct val="100000"/>
              </a:lnSpc>
              <a:spcBef>
                <a:spcPts val="0"/>
              </a:spcBef>
              <a:spcAft>
                <a:spcPts val="0"/>
              </a:spcAft>
              <a:buSzPts val="1300"/>
              <a:buNone/>
              <a:defRPr/>
            </a:lvl2pPr>
            <a:lvl3pPr marL="0" lvl="2" indent="0" algn="ctr">
              <a:lnSpc>
                <a:spcPct val="100000"/>
              </a:lnSpc>
              <a:spcBef>
                <a:spcPts val="0"/>
              </a:spcBef>
              <a:spcAft>
                <a:spcPts val="0"/>
              </a:spcAft>
              <a:buSzPts val="1300"/>
              <a:buNone/>
              <a:defRPr/>
            </a:lvl3pPr>
            <a:lvl4pPr marL="0" lvl="3" indent="0" algn="ctr">
              <a:lnSpc>
                <a:spcPct val="100000"/>
              </a:lnSpc>
              <a:spcBef>
                <a:spcPts val="0"/>
              </a:spcBef>
              <a:spcAft>
                <a:spcPts val="0"/>
              </a:spcAft>
              <a:buSzPts val="1300"/>
              <a:buNone/>
              <a:defRPr/>
            </a:lvl4pPr>
            <a:lvl5pPr marL="0" lvl="4" indent="0" algn="ctr">
              <a:lnSpc>
                <a:spcPct val="100000"/>
              </a:lnSpc>
              <a:spcBef>
                <a:spcPts val="0"/>
              </a:spcBef>
              <a:spcAft>
                <a:spcPts val="0"/>
              </a:spcAft>
              <a:buSzPts val="1300"/>
              <a:buNone/>
              <a:defRPr/>
            </a:lvl5pPr>
            <a:lvl6pPr marL="0" lvl="5" indent="0" algn="ctr">
              <a:lnSpc>
                <a:spcPct val="100000"/>
              </a:lnSpc>
              <a:spcBef>
                <a:spcPts val="0"/>
              </a:spcBef>
              <a:spcAft>
                <a:spcPts val="0"/>
              </a:spcAft>
              <a:buSzPts val="1300"/>
              <a:buNone/>
              <a:defRPr/>
            </a:lvl6pPr>
            <a:lvl7pPr marL="0" lvl="6" indent="0" algn="ctr">
              <a:lnSpc>
                <a:spcPct val="100000"/>
              </a:lnSpc>
              <a:spcBef>
                <a:spcPts val="0"/>
              </a:spcBef>
              <a:spcAft>
                <a:spcPts val="0"/>
              </a:spcAft>
              <a:buSzPts val="1300"/>
              <a:buNone/>
              <a:defRPr/>
            </a:lvl7pPr>
            <a:lvl8pPr marL="0" lvl="7" indent="0" algn="ctr">
              <a:lnSpc>
                <a:spcPct val="100000"/>
              </a:lnSpc>
              <a:spcBef>
                <a:spcPts val="0"/>
              </a:spcBef>
              <a:spcAft>
                <a:spcPts val="0"/>
              </a:spcAft>
              <a:buSzPts val="1300"/>
              <a:buNone/>
              <a:defRPr/>
            </a:lvl8pPr>
            <a:lvl9pPr marL="0" lvl="8" indent="0" algn="ctr">
              <a:lnSpc>
                <a:spcPct val="100000"/>
              </a:lnSpc>
              <a:spcBef>
                <a:spcPts val="0"/>
              </a:spcBef>
              <a:spcAft>
                <a:spcPts val="0"/>
              </a:spcAft>
              <a:buSzPts val="1300"/>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p:cSld name="TITLE 2">
    <p:spTree>
      <p:nvGrpSpPr>
        <p:cNvPr id="33" name="Shape 33"/>
        <p:cNvGrpSpPr/>
        <p:nvPr/>
      </p:nvGrpSpPr>
      <p:grpSpPr>
        <a:xfrm>
          <a:off x="0" y="0"/>
          <a:ext cx="0" cy="0"/>
          <a:chOff x="0" y="0"/>
          <a:chExt cx="0" cy="0"/>
        </a:xfrm>
      </p:grpSpPr>
      <p:grpSp>
        <p:nvGrpSpPr>
          <p:cNvPr id="34" name="Google Shape;34;p29"/>
          <p:cNvGrpSpPr/>
          <p:nvPr/>
        </p:nvGrpSpPr>
        <p:grpSpPr>
          <a:xfrm flipH="1">
            <a:off x="912725" y="0"/>
            <a:ext cx="8231275" cy="4331550"/>
            <a:chOff x="0" y="0"/>
            <a:chExt cx="8231275" cy="4331550"/>
          </a:xfrm>
        </p:grpSpPr>
        <p:pic>
          <p:nvPicPr>
            <p:cNvPr id="35" name="Google Shape;35;p29"/>
            <p:cNvPicPr preferRelativeResize="0"/>
            <p:nvPr/>
          </p:nvPicPr>
          <p:blipFill rotWithShape="1">
            <a:blip r:embed="rId2"/>
            <a:srcRect/>
            <a:stretch>
              <a:fillRect/>
            </a:stretch>
          </p:blipFill>
          <p:spPr>
            <a:xfrm>
              <a:off x="685975" y="3434875"/>
              <a:ext cx="1371975" cy="896675"/>
            </a:xfrm>
            <a:prstGeom prst="rect">
              <a:avLst/>
            </a:prstGeom>
            <a:noFill/>
            <a:ln>
              <a:noFill/>
            </a:ln>
          </p:spPr>
        </p:pic>
        <p:grpSp>
          <p:nvGrpSpPr>
            <p:cNvPr id="36" name="Google Shape;36;p29"/>
            <p:cNvGrpSpPr/>
            <p:nvPr/>
          </p:nvGrpSpPr>
          <p:grpSpPr>
            <a:xfrm>
              <a:off x="0" y="2747250"/>
              <a:ext cx="3429750" cy="896675"/>
              <a:chOff x="0" y="0"/>
              <a:chExt cx="3429750" cy="896675"/>
            </a:xfrm>
          </p:grpSpPr>
          <p:pic>
            <p:nvPicPr>
              <p:cNvPr id="37" name="Google Shape;37;p29"/>
              <p:cNvPicPr preferRelativeResize="0"/>
              <p:nvPr/>
            </p:nvPicPr>
            <p:blipFill rotWithShape="1">
              <a:blip r:embed="rId2"/>
              <a:srcRect/>
              <a:stretch>
                <a:fillRect/>
              </a:stretch>
            </p:blipFill>
            <p:spPr>
              <a:xfrm>
                <a:off x="0" y="0"/>
                <a:ext cx="1371975" cy="896675"/>
              </a:xfrm>
              <a:prstGeom prst="rect">
                <a:avLst/>
              </a:prstGeom>
              <a:noFill/>
              <a:ln>
                <a:noFill/>
              </a:ln>
            </p:spPr>
          </p:pic>
          <p:pic>
            <p:nvPicPr>
              <p:cNvPr id="38" name="Google Shape;38;p29"/>
              <p:cNvPicPr preferRelativeResize="0"/>
              <p:nvPr/>
            </p:nvPicPr>
            <p:blipFill rotWithShape="1">
              <a:blip r:embed="rId2"/>
              <a:srcRect/>
              <a:stretch>
                <a:fillRect/>
              </a:stretch>
            </p:blipFill>
            <p:spPr>
              <a:xfrm>
                <a:off x="2057775" y="0"/>
                <a:ext cx="1371975" cy="896675"/>
              </a:xfrm>
              <a:prstGeom prst="rect">
                <a:avLst/>
              </a:prstGeom>
              <a:noFill/>
              <a:ln>
                <a:noFill/>
              </a:ln>
            </p:spPr>
          </p:pic>
        </p:grpSp>
        <p:grpSp>
          <p:nvGrpSpPr>
            <p:cNvPr id="39" name="Google Shape;39;p29"/>
            <p:cNvGrpSpPr/>
            <p:nvPr/>
          </p:nvGrpSpPr>
          <p:grpSpPr>
            <a:xfrm>
              <a:off x="685975" y="2061250"/>
              <a:ext cx="3429750" cy="896675"/>
              <a:chOff x="0" y="0"/>
              <a:chExt cx="3429750" cy="896675"/>
            </a:xfrm>
          </p:grpSpPr>
          <p:pic>
            <p:nvPicPr>
              <p:cNvPr id="40" name="Google Shape;40;p29"/>
              <p:cNvPicPr preferRelativeResize="0"/>
              <p:nvPr/>
            </p:nvPicPr>
            <p:blipFill rotWithShape="1">
              <a:blip r:embed="rId2"/>
              <a:srcRect/>
              <a:stretch>
                <a:fillRect/>
              </a:stretch>
            </p:blipFill>
            <p:spPr>
              <a:xfrm>
                <a:off x="0" y="0"/>
                <a:ext cx="1371975" cy="896675"/>
              </a:xfrm>
              <a:prstGeom prst="rect">
                <a:avLst/>
              </a:prstGeom>
              <a:noFill/>
              <a:ln>
                <a:noFill/>
              </a:ln>
            </p:spPr>
          </p:pic>
          <p:pic>
            <p:nvPicPr>
              <p:cNvPr id="41" name="Google Shape;41;p29"/>
              <p:cNvPicPr preferRelativeResize="0"/>
              <p:nvPr/>
            </p:nvPicPr>
            <p:blipFill rotWithShape="1">
              <a:blip r:embed="rId2"/>
              <a:srcRect/>
              <a:stretch>
                <a:fillRect/>
              </a:stretch>
            </p:blipFill>
            <p:spPr>
              <a:xfrm>
                <a:off x="2057775" y="0"/>
                <a:ext cx="1371975" cy="896675"/>
              </a:xfrm>
              <a:prstGeom prst="rect">
                <a:avLst/>
              </a:prstGeom>
              <a:noFill/>
              <a:ln>
                <a:noFill/>
              </a:ln>
            </p:spPr>
          </p:pic>
        </p:grpSp>
        <p:grpSp>
          <p:nvGrpSpPr>
            <p:cNvPr id="42" name="Google Shape;42;p29"/>
            <p:cNvGrpSpPr/>
            <p:nvPr/>
          </p:nvGrpSpPr>
          <p:grpSpPr>
            <a:xfrm>
              <a:off x="0" y="1373625"/>
              <a:ext cx="3429750" cy="896675"/>
              <a:chOff x="0" y="0"/>
              <a:chExt cx="3429750" cy="896675"/>
            </a:xfrm>
          </p:grpSpPr>
          <p:pic>
            <p:nvPicPr>
              <p:cNvPr id="43" name="Google Shape;43;p29"/>
              <p:cNvPicPr preferRelativeResize="0"/>
              <p:nvPr/>
            </p:nvPicPr>
            <p:blipFill rotWithShape="1">
              <a:blip r:embed="rId2"/>
              <a:srcRect/>
              <a:stretch>
                <a:fillRect/>
              </a:stretch>
            </p:blipFill>
            <p:spPr>
              <a:xfrm>
                <a:off x="0" y="0"/>
                <a:ext cx="1371975" cy="896675"/>
              </a:xfrm>
              <a:prstGeom prst="rect">
                <a:avLst/>
              </a:prstGeom>
              <a:noFill/>
              <a:ln>
                <a:noFill/>
              </a:ln>
            </p:spPr>
          </p:pic>
          <p:pic>
            <p:nvPicPr>
              <p:cNvPr id="44" name="Google Shape;44;p29"/>
              <p:cNvPicPr preferRelativeResize="0"/>
              <p:nvPr/>
            </p:nvPicPr>
            <p:blipFill rotWithShape="1">
              <a:blip r:embed="rId2"/>
              <a:srcRect/>
              <a:stretch>
                <a:fillRect/>
              </a:stretch>
            </p:blipFill>
            <p:spPr>
              <a:xfrm>
                <a:off x="2057775" y="0"/>
                <a:ext cx="1371975" cy="896675"/>
              </a:xfrm>
              <a:prstGeom prst="rect">
                <a:avLst/>
              </a:prstGeom>
              <a:noFill/>
              <a:ln>
                <a:noFill/>
              </a:ln>
            </p:spPr>
          </p:pic>
        </p:grpSp>
        <p:grpSp>
          <p:nvGrpSpPr>
            <p:cNvPr id="45" name="Google Shape;45;p29"/>
            <p:cNvGrpSpPr/>
            <p:nvPr/>
          </p:nvGrpSpPr>
          <p:grpSpPr>
            <a:xfrm>
              <a:off x="685975" y="687625"/>
              <a:ext cx="7545300" cy="896675"/>
              <a:chOff x="0" y="0"/>
              <a:chExt cx="7545300" cy="896675"/>
            </a:xfrm>
          </p:grpSpPr>
          <p:pic>
            <p:nvPicPr>
              <p:cNvPr id="46" name="Google Shape;46;p29"/>
              <p:cNvPicPr preferRelativeResize="0"/>
              <p:nvPr/>
            </p:nvPicPr>
            <p:blipFill rotWithShape="1">
              <a:blip r:embed="rId2"/>
              <a:srcRect/>
              <a:stretch>
                <a:fillRect/>
              </a:stretch>
            </p:blipFill>
            <p:spPr>
              <a:xfrm>
                <a:off x="0" y="0"/>
                <a:ext cx="1371975" cy="896675"/>
              </a:xfrm>
              <a:prstGeom prst="rect">
                <a:avLst/>
              </a:prstGeom>
              <a:noFill/>
              <a:ln>
                <a:noFill/>
              </a:ln>
            </p:spPr>
          </p:pic>
          <p:pic>
            <p:nvPicPr>
              <p:cNvPr id="47" name="Google Shape;47;p29"/>
              <p:cNvPicPr preferRelativeResize="0"/>
              <p:nvPr/>
            </p:nvPicPr>
            <p:blipFill rotWithShape="1">
              <a:blip r:embed="rId2"/>
              <a:srcRect/>
              <a:stretch>
                <a:fillRect/>
              </a:stretch>
            </p:blipFill>
            <p:spPr>
              <a:xfrm>
                <a:off x="2057775" y="0"/>
                <a:ext cx="1371975" cy="896675"/>
              </a:xfrm>
              <a:prstGeom prst="rect">
                <a:avLst/>
              </a:prstGeom>
              <a:noFill/>
              <a:ln>
                <a:noFill/>
              </a:ln>
            </p:spPr>
          </p:pic>
          <p:pic>
            <p:nvPicPr>
              <p:cNvPr id="48" name="Google Shape;48;p29"/>
              <p:cNvPicPr preferRelativeResize="0"/>
              <p:nvPr/>
            </p:nvPicPr>
            <p:blipFill rotWithShape="1">
              <a:blip r:embed="rId2"/>
              <a:srcRect/>
              <a:stretch>
                <a:fillRect/>
              </a:stretch>
            </p:blipFill>
            <p:spPr>
              <a:xfrm>
                <a:off x="4115550" y="0"/>
                <a:ext cx="1371975" cy="896675"/>
              </a:xfrm>
              <a:prstGeom prst="rect">
                <a:avLst/>
              </a:prstGeom>
              <a:noFill/>
              <a:ln>
                <a:noFill/>
              </a:ln>
            </p:spPr>
          </p:pic>
          <p:pic>
            <p:nvPicPr>
              <p:cNvPr id="49" name="Google Shape;49;p29"/>
              <p:cNvPicPr preferRelativeResize="0"/>
              <p:nvPr/>
            </p:nvPicPr>
            <p:blipFill rotWithShape="1">
              <a:blip r:embed="rId2"/>
              <a:srcRect/>
              <a:stretch>
                <a:fillRect/>
              </a:stretch>
            </p:blipFill>
            <p:spPr>
              <a:xfrm>
                <a:off x="6173325" y="0"/>
                <a:ext cx="1371975" cy="896675"/>
              </a:xfrm>
              <a:prstGeom prst="rect">
                <a:avLst/>
              </a:prstGeom>
              <a:noFill/>
              <a:ln>
                <a:noFill/>
              </a:ln>
            </p:spPr>
          </p:pic>
        </p:grpSp>
        <p:grpSp>
          <p:nvGrpSpPr>
            <p:cNvPr id="50" name="Google Shape;50;p29"/>
            <p:cNvGrpSpPr/>
            <p:nvPr/>
          </p:nvGrpSpPr>
          <p:grpSpPr>
            <a:xfrm>
              <a:off x="0" y="0"/>
              <a:ext cx="7545300" cy="896675"/>
              <a:chOff x="0" y="0"/>
              <a:chExt cx="7545300" cy="896675"/>
            </a:xfrm>
          </p:grpSpPr>
          <p:pic>
            <p:nvPicPr>
              <p:cNvPr id="51" name="Google Shape;51;p29"/>
              <p:cNvPicPr preferRelativeResize="0"/>
              <p:nvPr/>
            </p:nvPicPr>
            <p:blipFill rotWithShape="1">
              <a:blip r:embed="rId2"/>
              <a:srcRect/>
              <a:stretch>
                <a:fillRect/>
              </a:stretch>
            </p:blipFill>
            <p:spPr>
              <a:xfrm>
                <a:off x="0" y="0"/>
                <a:ext cx="1371975" cy="896675"/>
              </a:xfrm>
              <a:prstGeom prst="rect">
                <a:avLst/>
              </a:prstGeom>
              <a:noFill/>
              <a:ln>
                <a:noFill/>
              </a:ln>
            </p:spPr>
          </p:pic>
          <p:pic>
            <p:nvPicPr>
              <p:cNvPr id="52" name="Google Shape;52;p29"/>
              <p:cNvPicPr preferRelativeResize="0"/>
              <p:nvPr/>
            </p:nvPicPr>
            <p:blipFill rotWithShape="1">
              <a:blip r:embed="rId2"/>
              <a:srcRect/>
              <a:stretch>
                <a:fillRect/>
              </a:stretch>
            </p:blipFill>
            <p:spPr>
              <a:xfrm>
                <a:off x="2057775" y="0"/>
                <a:ext cx="1371975" cy="896675"/>
              </a:xfrm>
              <a:prstGeom prst="rect">
                <a:avLst/>
              </a:prstGeom>
              <a:noFill/>
              <a:ln>
                <a:noFill/>
              </a:ln>
            </p:spPr>
          </p:pic>
          <p:pic>
            <p:nvPicPr>
              <p:cNvPr id="53" name="Google Shape;53;p29"/>
              <p:cNvPicPr preferRelativeResize="0"/>
              <p:nvPr/>
            </p:nvPicPr>
            <p:blipFill rotWithShape="1">
              <a:blip r:embed="rId2"/>
              <a:srcRect/>
              <a:stretch>
                <a:fillRect/>
              </a:stretch>
            </p:blipFill>
            <p:spPr>
              <a:xfrm>
                <a:off x="4115550" y="0"/>
                <a:ext cx="1371975" cy="896675"/>
              </a:xfrm>
              <a:prstGeom prst="rect">
                <a:avLst/>
              </a:prstGeom>
              <a:noFill/>
              <a:ln>
                <a:noFill/>
              </a:ln>
            </p:spPr>
          </p:pic>
          <p:pic>
            <p:nvPicPr>
              <p:cNvPr id="54" name="Google Shape;54;p29"/>
              <p:cNvPicPr preferRelativeResize="0"/>
              <p:nvPr/>
            </p:nvPicPr>
            <p:blipFill rotWithShape="1">
              <a:blip r:embed="rId2"/>
              <a:srcRect/>
              <a:stretch>
                <a:fillRect/>
              </a:stretch>
            </p:blipFill>
            <p:spPr>
              <a:xfrm>
                <a:off x="6173325" y="0"/>
                <a:ext cx="1371975" cy="896675"/>
              </a:xfrm>
              <a:prstGeom prst="rect">
                <a:avLst/>
              </a:prstGeom>
              <a:noFill/>
              <a:ln>
                <a:noFill/>
              </a:ln>
            </p:spPr>
          </p:pic>
        </p:grpSp>
      </p:grpSp>
      <p:sp>
        <p:nvSpPr>
          <p:cNvPr id="55" name="Google Shape;55;p29"/>
          <p:cNvSpPr txBox="1"/>
          <p:nvPr>
            <p:ph type="ctrTitle"/>
          </p:nvPr>
        </p:nvSpPr>
        <p:spPr>
          <a:xfrm>
            <a:off x="2027622" y="1953315"/>
            <a:ext cx="5073300" cy="1159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56" name="Google Shape;56;p29"/>
          <p:cNvGrpSpPr/>
          <p:nvPr/>
        </p:nvGrpSpPr>
        <p:grpSpPr>
          <a:xfrm flipH="1">
            <a:off x="0" y="3088098"/>
            <a:ext cx="4115725" cy="2270300"/>
            <a:chOff x="4115550" y="2061250"/>
            <a:chExt cx="4115725" cy="2270300"/>
          </a:xfrm>
        </p:grpSpPr>
        <p:grpSp>
          <p:nvGrpSpPr>
            <p:cNvPr id="57" name="Google Shape;57;p29"/>
            <p:cNvGrpSpPr/>
            <p:nvPr/>
          </p:nvGrpSpPr>
          <p:grpSpPr>
            <a:xfrm>
              <a:off x="4801525" y="3434875"/>
              <a:ext cx="3429750" cy="896675"/>
              <a:chOff x="4115550" y="0"/>
              <a:chExt cx="3429750" cy="896675"/>
            </a:xfrm>
          </p:grpSpPr>
          <p:pic>
            <p:nvPicPr>
              <p:cNvPr id="58" name="Google Shape;58;p29"/>
              <p:cNvPicPr preferRelativeResize="0"/>
              <p:nvPr/>
            </p:nvPicPr>
            <p:blipFill rotWithShape="1">
              <a:blip r:embed="rId2"/>
              <a:srcRect/>
              <a:stretch>
                <a:fillRect/>
              </a:stretch>
            </p:blipFill>
            <p:spPr>
              <a:xfrm>
                <a:off x="4115550" y="0"/>
                <a:ext cx="1371975" cy="896675"/>
              </a:xfrm>
              <a:prstGeom prst="rect">
                <a:avLst/>
              </a:prstGeom>
              <a:noFill/>
              <a:ln>
                <a:noFill/>
              </a:ln>
            </p:spPr>
          </p:pic>
          <p:pic>
            <p:nvPicPr>
              <p:cNvPr id="59" name="Google Shape;59;p29"/>
              <p:cNvPicPr preferRelativeResize="0"/>
              <p:nvPr/>
            </p:nvPicPr>
            <p:blipFill rotWithShape="1">
              <a:blip r:embed="rId2"/>
              <a:srcRect/>
              <a:stretch>
                <a:fillRect/>
              </a:stretch>
            </p:blipFill>
            <p:spPr>
              <a:xfrm>
                <a:off x="6173325" y="0"/>
                <a:ext cx="1371975" cy="896675"/>
              </a:xfrm>
              <a:prstGeom prst="rect">
                <a:avLst/>
              </a:prstGeom>
              <a:noFill/>
              <a:ln>
                <a:noFill/>
              </a:ln>
            </p:spPr>
          </p:pic>
        </p:grpSp>
        <p:grpSp>
          <p:nvGrpSpPr>
            <p:cNvPr id="60" name="Google Shape;60;p29"/>
            <p:cNvGrpSpPr/>
            <p:nvPr/>
          </p:nvGrpSpPr>
          <p:grpSpPr>
            <a:xfrm>
              <a:off x="4115550" y="2747250"/>
              <a:ext cx="3429750" cy="896675"/>
              <a:chOff x="4115550" y="0"/>
              <a:chExt cx="3429750" cy="896675"/>
            </a:xfrm>
          </p:grpSpPr>
          <p:pic>
            <p:nvPicPr>
              <p:cNvPr id="61" name="Google Shape;61;p29"/>
              <p:cNvPicPr preferRelativeResize="0"/>
              <p:nvPr/>
            </p:nvPicPr>
            <p:blipFill rotWithShape="1">
              <a:blip r:embed="rId2"/>
              <a:srcRect/>
              <a:stretch>
                <a:fillRect/>
              </a:stretch>
            </p:blipFill>
            <p:spPr>
              <a:xfrm>
                <a:off x="4115550" y="0"/>
                <a:ext cx="1371975" cy="896675"/>
              </a:xfrm>
              <a:prstGeom prst="rect">
                <a:avLst/>
              </a:prstGeom>
              <a:noFill/>
              <a:ln>
                <a:noFill/>
              </a:ln>
            </p:spPr>
          </p:pic>
          <p:pic>
            <p:nvPicPr>
              <p:cNvPr id="62" name="Google Shape;62;p29"/>
              <p:cNvPicPr preferRelativeResize="0"/>
              <p:nvPr/>
            </p:nvPicPr>
            <p:blipFill rotWithShape="1">
              <a:blip r:embed="rId2"/>
              <a:srcRect/>
              <a:stretch>
                <a:fillRect/>
              </a:stretch>
            </p:blipFill>
            <p:spPr>
              <a:xfrm>
                <a:off x="6173325" y="0"/>
                <a:ext cx="1371975" cy="896675"/>
              </a:xfrm>
              <a:prstGeom prst="rect">
                <a:avLst/>
              </a:prstGeom>
              <a:noFill/>
              <a:ln>
                <a:noFill/>
              </a:ln>
            </p:spPr>
          </p:pic>
        </p:grpSp>
        <p:pic>
          <p:nvPicPr>
            <p:cNvPr id="63" name="Google Shape;63;p29"/>
            <p:cNvPicPr preferRelativeResize="0"/>
            <p:nvPr/>
          </p:nvPicPr>
          <p:blipFill rotWithShape="1">
            <a:blip r:embed="rId2"/>
            <a:srcRect/>
            <a:stretch>
              <a:fillRect/>
            </a:stretch>
          </p:blipFill>
          <p:spPr>
            <a:xfrm>
              <a:off x="6859300" y="2061250"/>
              <a:ext cx="1371975" cy="896675"/>
            </a:xfrm>
            <a:prstGeom prst="rect">
              <a:avLst/>
            </a:prstGeom>
            <a:noFill/>
            <a:ln>
              <a:noFill/>
            </a:ln>
          </p:spPr>
        </p:pic>
      </p:gr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64" name="Shape 64"/>
        <p:cNvGrpSpPr/>
        <p:nvPr/>
      </p:nvGrpSpPr>
      <p:grpSpPr>
        <a:xfrm>
          <a:off x="0" y="0"/>
          <a:ext cx="0" cy="0"/>
          <a:chOff x="0" y="0"/>
          <a:chExt cx="0" cy="0"/>
        </a:xfrm>
      </p:grpSpPr>
      <p:grpSp>
        <p:nvGrpSpPr>
          <p:cNvPr id="65" name="Google Shape;65;p30"/>
          <p:cNvGrpSpPr/>
          <p:nvPr/>
        </p:nvGrpSpPr>
        <p:grpSpPr>
          <a:xfrm flipH="1">
            <a:off x="4363775" y="-3213"/>
            <a:ext cx="4780225" cy="2116171"/>
            <a:chOff x="0" y="0"/>
            <a:chExt cx="5072934" cy="2245751"/>
          </a:xfrm>
        </p:grpSpPr>
        <p:pic>
          <p:nvPicPr>
            <p:cNvPr id="66" name="Google Shape;66;p30"/>
            <p:cNvPicPr preferRelativeResize="0"/>
            <p:nvPr/>
          </p:nvPicPr>
          <p:blipFill rotWithShape="1">
            <a:blip r:embed="rId2"/>
            <a:srcRect/>
            <a:stretch>
              <a:fillRect/>
            </a:stretch>
          </p:blipFill>
          <p:spPr>
            <a:xfrm>
              <a:off x="0" y="1693130"/>
              <a:ext cx="845548" cy="552621"/>
            </a:xfrm>
            <a:prstGeom prst="rect">
              <a:avLst/>
            </a:prstGeom>
            <a:noFill/>
            <a:ln>
              <a:noFill/>
            </a:ln>
          </p:spPr>
        </p:pic>
        <p:pic>
          <p:nvPicPr>
            <p:cNvPr id="67" name="Google Shape;67;p30"/>
            <p:cNvPicPr preferRelativeResize="0"/>
            <p:nvPr/>
          </p:nvPicPr>
          <p:blipFill rotWithShape="1">
            <a:blip r:embed="rId2"/>
            <a:srcRect/>
            <a:stretch>
              <a:fillRect/>
            </a:stretch>
          </p:blipFill>
          <p:spPr>
            <a:xfrm>
              <a:off x="422766" y="1270348"/>
              <a:ext cx="845548" cy="552621"/>
            </a:xfrm>
            <a:prstGeom prst="rect">
              <a:avLst/>
            </a:prstGeom>
            <a:noFill/>
            <a:ln>
              <a:noFill/>
            </a:ln>
          </p:spPr>
        </p:pic>
        <p:grpSp>
          <p:nvGrpSpPr>
            <p:cNvPr id="68" name="Google Shape;68;p30"/>
            <p:cNvGrpSpPr/>
            <p:nvPr/>
          </p:nvGrpSpPr>
          <p:grpSpPr>
            <a:xfrm>
              <a:off x="0" y="846565"/>
              <a:ext cx="3381962" cy="552621"/>
              <a:chOff x="0" y="0"/>
              <a:chExt cx="5487525" cy="896675"/>
            </a:xfrm>
          </p:grpSpPr>
          <p:pic>
            <p:nvPicPr>
              <p:cNvPr id="69" name="Google Shape;69;p30"/>
              <p:cNvPicPr preferRelativeResize="0"/>
              <p:nvPr/>
            </p:nvPicPr>
            <p:blipFill rotWithShape="1">
              <a:blip r:embed="rId2"/>
              <a:srcRect/>
              <a:stretch>
                <a:fillRect/>
              </a:stretch>
            </p:blipFill>
            <p:spPr>
              <a:xfrm>
                <a:off x="0" y="0"/>
                <a:ext cx="1371975" cy="896675"/>
              </a:xfrm>
              <a:prstGeom prst="rect">
                <a:avLst/>
              </a:prstGeom>
              <a:noFill/>
              <a:ln>
                <a:noFill/>
              </a:ln>
            </p:spPr>
          </p:pic>
          <p:pic>
            <p:nvPicPr>
              <p:cNvPr id="70" name="Google Shape;70;p30"/>
              <p:cNvPicPr preferRelativeResize="0"/>
              <p:nvPr/>
            </p:nvPicPr>
            <p:blipFill rotWithShape="1">
              <a:blip r:embed="rId2"/>
              <a:srcRect/>
              <a:stretch>
                <a:fillRect/>
              </a:stretch>
            </p:blipFill>
            <p:spPr>
              <a:xfrm>
                <a:off x="2057775" y="0"/>
                <a:ext cx="1371975" cy="896675"/>
              </a:xfrm>
              <a:prstGeom prst="rect">
                <a:avLst/>
              </a:prstGeom>
              <a:noFill/>
              <a:ln>
                <a:noFill/>
              </a:ln>
            </p:spPr>
          </p:pic>
          <p:pic>
            <p:nvPicPr>
              <p:cNvPr id="71" name="Google Shape;71;p30"/>
              <p:cNvPicPr preferRelativeResize="0"/>
              <p:nvPr/>
            </p:nvPicPr>
            <p:blipFill rotWithShape="1">
              <a:blip r:embed="rId2"/>
              <a:srcRect/>
              <a:stretch>
                <a:fillRect/>
              </a:stretch>
            </p:blipFill>
            <p:spPr>
              <a:xfrm>
                <a:off x="4115550" y="0"/>
                <a:ext cx="1371975" cy="896675"/>
              </a:xfrm>
              <a:prstGeom prst="rect">
                <a:avLst/>
              </a:prstGeom>
              <a:noFill/>
              <a:ln>
                <a:noFill/>
              </a:ln>
            </p:spPr>
          </p:pic>
        </p:grpSp>
        <p:grpSp>
          <p:nvGrpSpPr>
            <p:cNvPr id="72" name="Google Shape;72;p30"/>
            <p:cNvGrpSpPr/>
            <p:nvPr/>
          </p:nvGrpSpPr>
          <p:grpSpPr>
            <a:xfrm>
              <a:off x="422766" y="423783"/>
              <a:ext cx="4650168" cy="552621"/>
              <a:chOff x="0" y="0"/>
              <a:chExt cx="7545300" cy="896675"/>
            </a:xfrm>
          </p:grpSpPr>
          <p:pic>
            <p:nvPicPr>
              <p:cNvPr id="73" name="Google Shape;73;p30"/>
              <p:cNvPicPr preferRelativeResize="0"/>
              <p:nvPr/>
            </p:nvPicPr>
            <p:blipFill rotWithShape="1">
              <a:blip r:embed="rId2"/>
              <a:srcRect/>
              <a:stretch>
                <a:fillRect/>
              </a:stretch>
            </p:blipFill>
            <p:spPr>
              <a:xfrm>
                <a:off x="0" y="0"/>
                <a:ext cx="1371975" cy="896675"/>
              </a:xfrm>
              <a:prstGeom prst="rect">
                <a:avLst/>
              </a:prstGeom>
              <a:noFill/>
              <a:ln>
                <a:noFill/>
              </a:ln>
            </p:spPr>
          </p:pic>
          <p:pic>
            <p:nvPicPr>
              <p:cNvPr id="74" name="Google Shape;74;p30"/>
              <p:cNvPicPr preferRelativeResize="0"/>
              <p:nvPr/>
            </p:nvPicPr>
            <p:blipFill rotWithShape="1">
              <a:blip r:embed="rId2"/>
              <a:srcRect/>
              <a:stretch>
                <a:fillRect/>
              </a:stretch>
            </p:blipFill>
            <p:spPr>
              <a:xfrm>
                <a:off x="2057775" y="0"/>
                <a:ext cx="1371975" cy="896675"/>
              </a:xfrm>
              <a:prstGeom prst="rect">
                <a:avLst/>
              </a:prstGeom>
              <a:noFill/>
              <a:ln>
                <a:noFill/>
              </a:ln>
            </p:spPr>
          </p:pic>
          <p:pic>
            <p:nvPicPr>
              <p:cNvPr id="75" name="Google Shape;75;p30"/>
              <p:cNvPicPr preferRelativeResize="0"/>
              <p:nvPr/>
            </p:nvPicPr>
            <p:blipFill rotWithShape="1">
              <a:blip r:embed="rId2"/>
              <a:srcRect/>
              <a:stretch>
                <a:fillRect/>
              </a:stretch>
            </p:blipFill>
            <p:spPr>
              <a:xfrm>
                <a:off x="4115550" y="0"/>
                <a:ext cx="1371975" cy="896675"/>
              </a:xfrm>
              <a:prstGeom prst="rect">
                <a:avLst/>
              </a:prstGeom>
              <a:noFill/>
              <a:ln>
                <a:noFill/>
              </a:ln>
            </p:spPr>
          </p:pic>
          <p:pic>
            <p:nvPicPr>
              <p:cNvPr id="76" name="Google Shape;76;p30"/>
              <p:cNvPicPr preferRelativeResize="0"/>
              <p:nvPr/>
            </p:nvPicPr>
            <p:blipFill rotWithShape="1">
              <a:blip r:embed="rId2"/>
              <a:srcRect/>
              <a:stretch>
                <a:fillRect/>
              </a:stretch>
            </p:blipFill>
            <p:spPr>
              <a:xfrm>
                <a:off x="6173325" y="0"/>
                <a:ext cx="1371975" cy="896675"/>
              </a:xfrm>
              <a:prstGeom prst="rect">
                <a:avLst/>
              </a:prstGeom>
              <a:noFill/>
              <a:ln>
                <a:noFill/>
              </a:ln>
            </p:spPr>
          </p:pic>
        </p:grpSp>
        <p:grpSp>
          <p:nvGrpSpPr>
            <p:cNvPr id="77" name="Google Shape;77;p30"/>
            <p:cNvGrpSpPr/>
            <p:nvPr/>
          </p:nvGrpSpPr>
          <p:grpSpPr>
            <a:xfrm>
              <a:off x="0" y="0"/>
              <a:ext cx="4650168" cy="552621"/>
              <a:chOff x="0" y="0"/>
              <a:chExt cx="7545300" cy="896675"/>
            </a:xfrm>
          </p:grpSpPr>
          <p:pic>
            <p:nvPicPr>
              <p:cNvPr id="78" name="Google Shape;78;p30"/>
              <p:cNvPicPr preferRelativeResize="0"/>
              <p:nvPr/>
            </p:nvPicPr>
            <p:blipFill rotWithShape="1">
              <a:blip r:embed="rId2"/>
              <a:srcRect/>
              <a:stretch>
                <a:fillRect/>
              </a:stretch>
            </p:blipFill>
            <p:spPr>
              <a:xfrm>
                <a:off x="0" y="0"/>
                <a:ext cx="1371975" cy="896675"/>
              </a:xfrm>
              <a:prstGeom prst="rect">
                <a:avLst/>
              </a:prstGeom>
              <a:noFill/>
              <a:ln>
                <a:noFill/>
              </a:ln>
            </p:spPr>
          </p:pic>
          <p:pic>
            <p:nvPicPr>
              <p:cNvPr id="79" name="Google Shape;79;p30"/>
              <p:cNvPicPr preferRelativeResize="0"/>
              <p:nvPr/>
            </p:nvPicPr>
            <p:blipFill rotWithShape="1">
              <a:blip r:embed="rId2"/>
              <a:srcRect/>
              <a:stretch>
                <a:fillRect/>
              </a:stretch>
            </p:blipFill>
            <p:spPr>
              <a:xfrm>
                <a:off x="2057775" y="0"/>
                <a:ext cx="1371975" cy="896675"/>
              </a:xfrm>
              <a:prstGeom prst="rect">
                <a:avLst/>
              </a:prstGeom>
              <a:noFill/>
              <a:ln>
                <a:noFill/>
              </a:ln>
            </p:spPr>
          </p:pic>
          <p:pic>
            <p:nvPicPr>
              <p:cNvPr id="80" name="Google Shape;80;p30"/>
              <p:cNvPicPr preferRelativeResize="0"/>
              <p:nvPr/>
            </p:nvPicPr>
            <p:blipFill rotWithShape="1">
              <a:blip r:embed="rId2"/>
              <a:srcRect/>
              <a:stretch>
                <a:fillRect/>
              </a:stretch>
            </p:blipFill>
            <p:spPr>
              <a:xfrm>
                <a:off x="4115550" y="0"/>
                <a:ext cx="1371975" cy="896675"/>
              </a:xfrm>
              <a:prstGeom prst="rect">
                <a:avLst/>
              </a:prstGeom>
              <a:noFill/>
              <a:ln>
                <a:noFill/>
              </a:ln>
            </p:spPr>
          </p:pic>
          <p:pic>
            <p:nvPicPr>
              <p:cNvPr id="81" name="Google Shape;81;p30"/>
              <p:cNvPicPr preferRelativeResize="0"/>
              <p:nvPr/>
            </p:nvPicPr>
            <p:blipFill rotWithShape="1">
              <a:blip r:embed="rId2"/>
              <a:srcRect/>
              <a:stretch>
                <a:fillRect/>
              </a:stretch>
            </p:blipFill>
            <p:spPr>
              <a:xfrm>
                <a:off x="6173325" y="0"/>
                <a:ext cx="1371975" cy="896675"/>
              </a:xfrm>
              <a:prstGeom prst="rect">
                <a:avLst/>
              </a:prstGeom>
              <a:noFill/>
              <a:ln>
                <a:noFill/>
              </a:ln>
            </p:spPr>
          </p:pic>
        </p:grpSp>
      </p:grpSp>
      <p:grpSp>
        <p:nvGrpSpPr>
          <p:cNvPr id="82" name="Google Shape;82;p30"/>
          <p:cNvGrpSpPr/>
          <p:nvPr/>
        </p:nvGrpSpPr>
        <p:grpSpPr>
          <a:xfrm flipH="1">
            <a:off x="6" y="3953174"/>
            <a:ext cx="2390164" cy="1318453"/>
            <a:chOff x="6607482" y="3879952"/>
            <a:chExt cx="2536521" cy="1399186"/>
          </a:xfrm>
        </p:grpSpPr>
        <p:grpSp>
          <p:nvGrpSpPr>
            <p:cNvPr id="83" name="Google Shape;83;p30"/>
            <p:cNvGrpSpPr/>
            <p:nvPr/>
          </p:nvGrpSpPr>
          <p:grpSpPr>
            <a:xfrm>
              <a:off x="6607482" y="4726517"/>
              <a:ext cx="2113755" cy="552621"/>
              <a:chOff x="2057775" y="0"/>
              <a:chExt cx="3429750" cy="896675"/>
            </a:xfrm>
          </p:grpSpPr>
          <p:pic>
            <p:nvPicPr>
              <p:cNvPr id="84" name="Google Shape;84;p30"/>
              <p:cNvPicPr preferRelativeResize="0"/>
              <p:nvPr/>
            </p:nvPicPr>
            <p:blipFill rotWithShape="1">
              <a:blip r:embed="rId2"/>
              <a:srcRect/>
              <a:stretch>
                <a:fillRect/>
              </a:stretch>
            </p:blipFill>
            <p:spPr>
              <a:xfrm>
                <a:off x="2057775" y="0"/>
                <a:ext cx="1371975" cy="896675"/>
              </a:xfrm>
              <a:prstGeom prst="rect">
                <a:avLst/>
              </a:prstGeom>
              <a:noFill/>
              <a:ln>
                <a:noFill/>
              </a:ln>
            </p:spPr>
          </p:pic>
          <p:pic>
            <p:nvPicPr>
              <p:cNvPr id="85" name="Google Shape;85;p30"/>
              <p:cNvPicPr preferRelativeResize="0"/>
              <p:nvPr/>
            </p:nvPicPr>
            <p:blipFill rotWithShape="1">
              <a:blip r:embed="rId2"/>
              <a:srcRect/>
              <a:stretch>
                <a:fillRect/>
              </a:stretch>
            </p:blipFill>
            <p:spPr>
              <a:xfrm>
                <a:off x="4115550" y="0"/>
                <a:ext cx="1371975" cy="896675"/>
              </a:xfrm>
              <a:prstGeom prst="rect">
                <a:avLst/>
              </a:prstGeom>
              <a:noFill/>
              <a:ln>
                <a:noFill/>
              </a:ln>
            </p:spPr>
          </p:pic>
        </p:grpSp>
        <p:grpSp>
          <p:nvGrpSpPr>
            <p:cNvPr id="86" name="Google Shape;86;p30"/>
            <p:cNvGrpSpPr/>
            <p:nvPr/>
          </p:nvGrpSpPr>
          <p:grpSpPr>
            <a:xfrm>
              <a:off x="7030248" y="4303735"/>
              <a:ext cx="2113755" cy="552621"/>
              <a:chOff x="2057775" y="0"/>
              <a:chExt cx="3429750" cy="896675"/>
            </a:xfrm>
          </p:grpSpPr>
          <p:pic>
            <p:nvPicPr>
              <p:cNvPr id="87" name="Google Shape;87;p30"/>
              <p:cNvPicPr preferRelativeResize="0"/>
              <p:nvPr/>
            </p:nvPicPr>
            <p:blipFill rotWithShape="1">
              <a:blip r:embed="rId2"/>
              <a:srcRect/>
              <a:stretch>
                <a:fillRect/>
              </a:stretch>
            </p:blipFill>
            <p:spPr>
              <a:xfrm>
                <a:off x="2057775" y="0"/>
                <a:ext cx="1371975" cy="896675"/>
              </a:xfrm>
              <a:prstGeom prst="rect">
                <a:avLst/>
              </a:prstGeom>
              <a:noFill/>
              <a:ln>
                <a:noFill/>
              </a:ln>
            </p:spPr>
          </p:pic>
          <p:pic>
            <p:nvPicPr>
              <p:cNvPr id="88" name="Google Shape;88;p30"/>
              <p:cNvPicPr preferRelativeResize="0"/>
              <p:nvPr/>
            </p:nvPicPr>
            <p:blipFill rotWithShape="1">
              <a:blip r:embed="rId2"/>
              <a:srcRect/>
              <a:stretch>
                <a:fillRect/>
              </a:stretch>
            </p:blipFill>
            <p:spPr>
              <a:xfrm>
                <a:off x="4115550" y="0"/>
                <a:ext cx="1371975" cy="896675"/>
              </a:xfrm>
              <a:prstGeom prst="rect">
                <a:avLst/>
              </a:prstGeom>
              <a:noFill/>
              <a:ln>
                <a:noFill/>
              </a:ln>
            </p:spPr>
          </p:pic>
        </p:grpSp>
        <p:pic>
          <p:nvPicPr>
            <p:cNvPr id="89" name="Google Shape;89;p30"/>
            <p:cNvPicPr preferRelativeResize="0"/>
            <p:nvPr/>
          </p:nvPicPr>
          <p:blipFill rotWithShape="1">
            <a:blip r:embed="rId2"/>
            <a:srcRect/>
            <a:stretch>
              <a:fillRect/>
            </a:stretch>
          </p:blipFill>
          <p:spPr>
            <a:xfrm>
              <a:off x="7875688" y="3879952"/>
              <a:ext cx="845548" cy="552621"/>
            </a:xfrm>
            <a:prstGeom prst="rect">
              <a:avLst/>
            </a:prstGeom>
            <a:noFill/>
            <a:ln>
              <a:noFill/>
            </a:ln>
          </p:spPr>
        </p:pic>
      </p:grpSp>
      <p:sp>
        <p:nvSpPr>
          <p:cNvPr id="90" name="Google Shape;90;p30"/>
          <p:cNvSpPr txBox="1"/>
          <p:nvPr>
            <p:ph type="title"/>
          </p:nvPr>
        </p:nvSpPr>
        <p:spPr>
          <a:xfrm>
            <a:off x="776450" y="402700"/>
            <a:ext cx="3587400" cy="8568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91" name="Google Shape;91;p30"/>
          <p:cNvSpPr txBox="1"/>
          <p:nvPr>
            <p:ph type="body" idx="1"/>
          </p:nvPr>
        </p:nvSpPr>
        <p:spPr>
          <a:xfrm>
            <a:off x="776450" y="1524375"/>
            <a:ext cx="7591200" cy="2932500"/>
          </a:xfrm>
          <a:prstGeom prst="rect">
            <a:avLst/>
          </a:prstGeom>
          <a:noFill/>
          <a:ln>
            <a:noFill/>
          </a:ln>
        </p:spPr>
        <p:txBody>
          <a:bodyPr spcFirstLastPara="1" wrap="square" lIns="0" tIns="0" rIns="0" bIns="0" anchor="t" anchorCtr="0">
            <a:noAutofit/>
          </a:bodyPr>
          <a:lstStyle>
            <a:lvl1pPr marL="457200" lvl="0" indent="-355600" algn="l">
              <a:lnSpc>
                <a:spcPct val="120000"/>
              </a:lnSpc>
              <a:spcBef>
                <a:spcPts val="600"/>
              </a:spcBef>
              <a:spcAft>
                <a:spcPts val="0"/>
              </a:spcAft>
              <a:buSzPts val="2000"/>
              <a:buChar char="❑"/>
              <a:defRPr/>
            </a:lvl1pPr>
            <a:lvl2pPr marL="914400" lvl="1" indent="-355600" algn="l">
              <a:lnSpc>
                <a:spcPct val="120000"/>
              </a:lnSpc>
              <a:spcBef>
                <a:spcPts val="600"/>
              </a:spcBef>
              <a:spcAft>
                <a:spcPts val="0"/>
              </a:spcAft>
              <a:buSzPts val="2000"/>
              <a:buChar char="❏"/>
              <a:defRPr/>
            </a:lvl2pPr>
            <a:lvl3pPr marL="1371600" lvl="2" indent="-355600" algn="l">
              <a:lnSpc>
                <a:spcPct val="120000"/>
              </a:lnSpc>
              <a:spcBef>
                <a:spcPts val="600"/>
              </a:spcBef>
              <a:spcAft>
                <a:spcPts val="0"/>
              </a:spcAft>
              <a:buSzPts val="2000"/>
              <a:buChar char="❏"/>
              <a:defRPr/>
            </a:lvl3pPr>
            <a:lvl4pPr marL="1828800" lvl="3" indent="-355600" algn="l">
              <a:lnSpc>
                <a:spcPct val="120000"/>
              </a:lnSpc>
              <a:spcBef>
                <a:spcPts val="600"/>
              </a:spcBef>
              <a:spcAft>
                <a:spcPts val="0"/>
              </a:spcAft>
              <a:buSzPts val="2000"/>
              <a:buChar char="❏"/>
              <a:defRPr/>
            </a:lvl4pPr>
            <a:lvl5pPr marL="2286000" lvl="4" indent="-355600" algn="l">
              <a:lnSpc>
                <a:spcPct val="120000"/>
              </a:lnSpc>
              <a:spcBef>
                <a:spcPts val="600"/>
              </a:spcBef>
              <a:spcAft>
                <a:spcPts val="0"/>
              </a:spcAft>
              <a:buSzPts val="2000"/>
              <a:buChar char="❏"/>
              <a:defRPr/>
            </a:lvl5pPr>
            <a:lvl6pPr marL="2743200" lvl="5" indent="-355600" algn="l">
              <a:lnSpc>
                <a:spcPct val="120000"/>
              </a:lnSpc>
              <a:spcBef>
                <a:spcPts val="600"/>
              </a:spcBef>
              <a:spcAft>
                <a:spcPts val="0"/>
              </a:spcAft>
              <a:buSzPts val="2000"/>
              <a:buChar char="❏"/>
              <a:defRPr/>
            </a:lvl6pPr>
            <a:lvl7pPr marL="3200400" lvl="6" indent="-355600" algn="l">
              <a:lnSpc>
                <a:spcPct val="120000"/>
              </a:lnSpc>
              <a:spcBef>
                <a:spcPts val="600"/>
              </a:spcBef>
              <a:spcAft>
                <a:spcPts val="0"/>
              </a:spcAft>
              <a:buSzPts val="2000"/>
              <a:buChar char="❏"/>
              <a:defRPr/>
            </a:lvl7pPr>
            <a:lvl8pPr marL="3657600" lvl="7" indent="-355600" algn="l">
              <a:lnSpc>
                <a:spcPct val="120000"/>
              </a:lnSpc>
              <a:spcBef>
                <a:spcPts val="600"/>
              </a:spcBef>
              <a:spcAft>
                <a:spcPts val="0"/>
              </a:spcAft>
              <a:buSzPts val="2000"/>
              <a:buChar char="❏"/>
              <a:defRPr/>
            </a:lvl8pPr>
            <a:lvl9pPr marL="4114800" lvl="8" indent="-355600" algn="l">
              <a:lnSpc>
                <a:spcPct val="120000"/>
              </a:lnSpc>
              <a:spcBef>
                <a:spcPts val="600"/>
              </a:spcBef>
              <a:spcAft>
                <a:spcPts val="0"/>
              </a:spcAft>
              <a:buSzPts val="2000"/>
              <a:buChar char="❏"/>
              <a:defRPr/>
            </a:lvl9pPr>
          </a:lstStyle>
          <a:p/>
        </p:txBody>
      </p:sp>
      <p:sp>
        <p:nvSpPr>
          <p:cNvPr id="92" name="Google Shape;92;p30"/>
          <p:cNvSpPr txBox="1"/>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1pPr>
            <a:lvl2pPr marL="0" marR="0" lvl="1"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2pPr>
            <a:lvl3pPr marL="0" marR="0" lvl="2"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3pPr>
            <a:lvl4pPr marL="0" marR="0" lvl="3"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4pPr>
            <a:lvl5pPr marL="0" marR="0" lvl="4"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5pPr>
            <a:lvl6pPr marL="0" marR="0" lvl="5"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6pPr>
            <a:lvl7pPr marL="0" marR="0" lvl="6"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7pPr>
            <a:lvl8pPr marL="0" marR="0" lvl="7"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8pPr>
            <a:lvl9pPr marL="0" marR="0" lvl="8"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93" name="Shape 93"/>
        <p:cNvGrpSpPr/>
        <p:nvPr/>
      </p:nvGrpSpPr>
      <p:grpSpPr>
        <a:xfrm>
          <a:off x="0" y="0"/>
          <a:ext cx="0" cy="0"/>
          <a:chOff x="0" y="0"/>
          <a:chExt cx="0" cy="0"/>
        </a:xfrm>
      </p:grpSpPr>
      <p:grpSp>
        <p:nvGrpSpPr>
          <p:cNvPr id="94" name="Google Shape;94;p31"/>
          <p:cNvGrpSpPr/>
          <p:nvPr/>
        </p:nvGrpSpPr>
        <p:grpSpPr>
          <a:xfrm>
            <a:off x="4363774" y="-3213"/>
            <a:ext cx="4780226" cy="2524130"/>
            <a:chOff x="4363774" y="-3213"/>
            <a:chExt cx="4780226" cy="2524130"/>
          </a:xfrm>
        </p:grpSpPr>
        <p:pic>
          <p:nvPicPr>
            <p:cNvPr id="95" name="Google Shape;95;p31"/>
            <p:cNvPicPr preferRelativeResize="0"/>
            <p:nvPr/>
          </p:nvPicPr>
          <p:blipFill rotWithShape="1">
            <a:blip r:embed="rId2"/>
            <a:srcRect/>
            <a:stretch>
              <a:fillRect/>
            </a:stretch>
          </p:blipFill>
          <p:spPr>
            <a:xfrm flipH="1">
              <a:off x="7948921" y="2000218"/>
              <a:ext cx="796706" cy="520699"/>
            </a:xfrm>
            <a:prstGeom prst="rect">
              <a:avLst/>
            </a:prstGeom>
            <a:noFill/>
            <a:ln>
              <a:noFill/>
            </a:ln>
          </p:spPr>
        </p:pic>
        <p:grpSp>
          <p:nvGrpSpPr>
            <p:cNvPr id="96" name="Google Shape;96;p31"/>
            <p:cNvGrpSpPr/>
            <p:nvPr/>
          </p:nvGrpSpPr>
          <p:grpSpPr>
            <a:xfrm flipH="1">
              <a:off x="7152344" y="1600887"/>
              <a:ext cx="1991656" cy="520699"/>
              <a:chOff x="0" y="0"/>
              <a:chExt cx="3429750" cy="896675"/>
            </a:xfrm>
          </p:grpSpPr>
          <p:pic>
            <p:nvPicPr>
              <p:cNvPr id="97" name="Google Shape;97;p31"/>
              <p:cNvPicPr preferRelativeResize="0"/>
              <p:nvPr/>
            </p:nvPicPr>
            <p:blipFill rotWithShape="1">
              <a:blip r:embed="rId2"/>
              <a:srcRect/>
              <a:stretch>
                <a:fillRect/>
              </a:stretch>
            </p:blipFill>
            <p:spPr>
              <a:xfrm>
                <a:off x="0" y="0"/>
                <a:ext cx="1371975" cy="896675"/>
              </a:xfrm>
              <a:prstGeom prst="rect">
                <a:avLst/>
              </a:prstGeom>
              <a:noFill/>
              <a:ln>
                <a:noFill/>
              </a:ln>
            </p:spPr>
          </p:pic>
          <p:pic>
            <p:nvPicPr>
              <p:cNvPr id="98" name="Google Shape;98;p31"/>
              <p:cNvPicPr preferRelativeResize="0"/>
              <p:nvPr/>
            </p:nvPicPr>
            <p:blipFill rotWithShape="1">
              <a:blip r:embed="rId2"/>
              <a:srcRect/>
              <a:stretch>
                <a:fillRect/>
              </a:stretch>
            </p:blipFill>
            <p:spPr>
              <a:xfrm>
                <a:off x="2057775" y="0"/>
                <a:ext cx="1371975" cy="896675"/>
              </a:xfrm>
              <a:prstGeom prst="rect">
                <a:avLst/>
              </a:prstGeom>
              <a:noFill/>
              <a:ln>
                <a:noFill/>
              </a:ln>
            </p:spPr>
          </p:pic>
        </p:grpSp>
        <p:pic>
          <p:nvPicPr>
            <p:cNvPr id="99" name="Google Shape;99;p31"/>
            <p:cNvPicPr preferRelativeResize="0"/>
            <p:nvPr/>
          </p:nvPicPr>
          <p:blipFill rotWithShape="1">
            <a:blip r:embed="rId2"/>
            <a:srcRect/>
            <a:stretch>
              <a:fillRect/>
            </a:stretch>
          </p:blipFill>
          <p:spPr>
            <a:xfrm flipH="1">
              <a:off x="7948921" y="1198193"/>
              <a:ext cx="796706" cy="520699"/>
            </a:xfrm>
            <a:prstGeom prst="rect">
              <a:avLst/>
            </a:prstGeom>
            <a:noFill/>
            <a:ln>
              <a:noFill/>
            </a:ln>
          </p:spPr>
        </p:pic>
        <p:grpSp>
          <p:nvGrpSpPr>
            <p:cNvPr id="100" name="Google Shape;100;p31"/>
            <p:cNvGrpSpPr/>
            <p:nvPr/>
          </p:nvGrpSpPr>
          <p:grpSpPr>
            <a:xfrm flipH="1">
              <a:off x="5957394" y="798862"/>
              <a:ext cx="3186606" cy="520699"/>
              <a:chOff x="0" y="0"/>
              <a:chExt cx="5487525" cy="896675"/>
            </a:xfrm>
          </p:grpSpPr>
          <p:pic>
            <p:nvPicPr>
              <p:cNvPr id="101" name="Google Shape;101;p31"/>
              <p:cNvPicPr preferRelativeResize="0"/>
              <p:nvPr/>
            </p:nvPicPr>
            <p:blipFill rotWithShape="1">
              <a:blip r:embed="rId2"/>
              <a:srcRect/>
              <a:stretch>
                <a:fillRect/>
              </a:stretch>
            </p:blipFill>
            <p:spPr>
              <a:xfrm>
                <a:off x="0" y="0"/>
                <a:ext cx="1371975" cy="896675"/>
              </a:xfrm>
              <a:prstGeom prst="rect">
                <a:avLst/>
              </a:prstGeom>
              <a:noFill/>
              <a:ln>
                <a:noFill/>
              </a:ln>
            </p:spPr>
          </p:pic>
          <p:pic>
            <p:nvPicPr>
              <p:cNvPr id="102" name="Google Shape;102;p31"/>
              <p:cNvPicPr preferRelativeResize="0"/>
              <p:nvPr/>
            </p:nvPicPr>
            <p:blipFill rotWithShape="1">
              <a:blip r:embed="rId2"/>
              <a:srcRect/>
              <a:stretch>
                <a:fillRect/>
              </a:stretch>
            </p:blipFill>
            <p:spPr>
              <a:xfrm>
                <a:off x="2057775" y="0"/>
                <a:ext cx="1371975" cy="896675"/>
              </a:xfrm>
              <a:prstGeom prst="rect">
                <a:avLst/>
              </a:prstGeom>
              <a:noFill/>
              <a:ln>
                <a:noFill/>
              </a:ln>
            </p:spPr>
          </p:pic>
          <p:pic>
            <p:nvPicPr>
              <p:cNvPr id="103" name="Google Shape;103;p31"/>
              <p:cNvPicPr preferRelativeResize="0"/>
              <p:nvPr/>
            </p:nvPicPr>
            <p:blipFill rotWithShape="1">
              <a:blip r:embed="rId2"/>
              <a:srcRect/>
              <a:stretch>
                <a:fillRect/>
              </a:stretch>
            </p:blipFill>
            <p:spPr>
              <a:xfrm>
                <a:off x="4115550" y="0"/>
                <a:ext cx="1371975" cy="896675"/>
              </a:xfrm>
              <a:prstGeom prst="rect">
                <a:avLst/>
              </a:prstGeom>
              <a:noFill/>
              <a:ln>
                <a:noFill/>
              </a:ln>
            </p:spPr>
          </p:pic>
        </p:grpSp>
        <p:grpSp>
          <p:nvGrpSpPr>
            <p:cNvPr id="104" name="Google Shape;104;p31"/>
            <p:cNvGrpSpPr/>
            <p:nvPr/>
          </p:nvGrpSpPr>
          <p:grpSpPr>
            <a:xfrm flipH="1">
              <a:off x="4363774" y="396118"/>
              <a:ext cx="4381854" cy="520735"/>
              <a:chOff x="0" y="0"/>
              <a:chExt cx="7545300" cy="896675"/>
            </a:xfrm>
          </p:grpSpPr>
          <p:pic>
            <p:nvPicPr>
              <p:cNvPr id="105" name="Google Shape;105;p31"/>
              <p:cNvPicPr preferRelativeResize="0"/>
              <p:nvPr/>
            </p:nvPicPr>
            <p:blipFill rotWithShape="1">
              <a:blip r:embed="rId2"/>
              <a:srcRect/>
              <a:stretch>
                <a:fillRect/>
              </a:stretch>
            </p:blipFill>
            <p:spPr>
              <a:xfrm>
                <a:off x="0" y="0"/>
                <a:ext cx="1371975" cy="896675"/>
              </a:xfrm>
              <a:prstGeom prst="rect">
                <a:avLst/>
              </a:prstGeom>
              <a:noFill/>
              <a:ln>
                <a:noFill/>
              </a:ln>
            </p:spPr>
          </p:pic>
          <p:pic>
            <p:nvPicPr>
              <p:cNvPr id="106" name="Google Shape;106;p31"/>
              <p:cNvPicPr preferRelativeResize="0"/>
              <p:nvPr/>
            </p:nvPicPr>
            <p:blipFill rotWithShape="1">
              <a:blip r:embed="rId2"/>
              <a:srcRect/>
              <a:stretch>
                <a:fillRect/>
              </a:stretch>
            </p:blipFill>
            <p:spPr>
              <a:xfrm>
                <a:off x="2057775" y="0"/>
                <a:ext cx="1371975" cy="896675"/>
              </a:xfrm>
              <a:prstGeom prst="rect">
                <a:avLst/>
              </a:prstGeom>
              <a:noFill/>
              <a:ln>
                <a:noFill/>
              </a:ln>
            </p:spPr>
          </p:pic>
          <p:pic>
            <p:nvPicPr>
              <p:cNvPr id="107" name="Google Shape;107;p31"/>
              <p:cNvPicPr preferRelativeResize="0"/>
              <p:nvPr/>
            </p:nvPicPr>
            <p:blipFill rotWithShape="1">
              <a:blip r:embed="rId2"/>
              <a:srcRect/>
              <a:stretch>
                <a:fillRect/>
              </a:stretch>
            </p:blipFill>
            <p:spPr>
              <a:xfrm>
                <a:off x="4115550" y="0"/>
                <a:ext cx="1371975" cy="896675"/>
              </a:xfrm>
              <a:prstGeom prst="rect">
                <a:avLst/>
              </a:prstGeom>
              <a:noFill/>
              <a:ln>
                <a:noFill/>
              </a:ln>
            </p:spPr>
          </p:pic>
          <p:pic>
            <p:nvPicPr>
              <p:cNvPr id="108" name="Google Shape;108;p31"/>
              <p:cNvPicPr preferRelativeResize="0"/>
              <p:nvPr/>
            </p:nvPicPr>
            <p:blipFill rotWithShape="1">
              <a:blip r:embed="rId2"/>
              <a:srcRect/>
              <a:stretch>
                <a:fillRect/>
              </a:stretch>
            </p:blipFill>
            <p:spPr>
              <a:xfrm>
                <a:off x="6173325" y="0"/>
                <a:ext cx="1371975" cy="896675"/>
              </a:xfrm>
              <a:prstGeom prst="rect">
                <a:avLst/>
              </a:prstGeom>
              <a:noFill/>
              <a:ln>
                <a:noFill/>
              </a:ln>
            </p:spPr>
          </p:pic>
        </p:grpSp>
        <p:grpSp>
          <p:nvGrpSpPr>
            <p:cNvPr id="109" name="Google Shape;109;p31"/>
            <p:cNvGrpSpPr/>
            <p:nvPr/>
          </p:nvGrpSpPr>
          <p:grpSpPr>
            <a:xfrm flipH="1">
              <a:off x="4762146" y="-3213"/>
              <a:ext cx="4381854" cy="520735"/>
              <a:chOff x="0" y="0"/>
              <a:chExt cx="7545300" cy="896675"/>
            </a:xfrm>
          </p:grpSpPr>
          <p:pic>
            <p:nvPicPr>
              <p:cNvPr id="110" name="Google Shape;110;p31"/>
              <p:cNvPicPr preferRelativeResize="0"/>
              <p:nvPr/>
            </p:nvPicPr>
            <p:blipFill rotWithShape="1">
              <a:blip r:embed="rId2"/>
              <a:srcRect/>
              <a:stretch>
                <a:fillRect/>
              </a:stretch>
            </p:blipFill>
            <p:spPr>
              <a:xfrm>
                <a:off x="0" y="0"/>
                <a:ext cx="1371975" cy="896675"/>
              </a:xfrm>
              <a:prstGeom prst="rect">
                <a:avLst/>
              </a:prstGeom>
              <a:noFill/>
              <a:ln>
                <a:noFill/>
              </a:ln>
            </p:spPr>
          </p:pic>
          <p:pic>
            <p:nvPicPr>
              <p:cNvPr id="111" name="Google Shape;111;p31"/>
              <p:cNvPicPr preferRelativeResize="0"/>
              <p:nvPr/>
            </p:nvPicPr>
            <p:blipFill rotWithShape="1">
              <a:blip r:embed="rId2"/>
              <a:srcRect/>
              <a:stretch>
                <a:fillRect/>
              </a:stretch>
            </p:blipFill>
            <p:spPr>
              <a:xfrm>
                <a:off x="2057775" y="0"/>
                <a:ext cx="1371975" cy="896675"/>
              </a:xfrm>
              <a:prstGeom prst="rect">
                <a:avLst/>
              </a:prstGeom>
              <a:noFill/>
              <a:ln>
                <a:noFill/>
              </a:ln>
            </p:spPr>
          </p:pic>
          <p:pic>
            <p:nvPicPr>
              <p:cNvPr id="112" name="Google Shape;112;p31"/>
              <p:cNvPicPr preferRelativeResize="0"/>
              <p:nvPr/>
            </p:nvPicPr>
            <p:blipFill rotWithShape="1">
              <a:blip r:embed="rId2"/>
              <a:srcRect/>
              <a:stretch>
                <a:fillRect/>
              </a:stretch>
            </p:blipFill>
            <p:spPr>
              <a:xfrm>
                <a:off x="4115550" y="0"/>
                <a:ext cx="1371975" cy="896675"/>
              </a:xfrm>
              <a:prstGeom prst="rect">
                <a:avLst/>
              </a:prstGeom>
              <a:noFill/>
              <a:ln>
                <a:noFill/>
              </a:ln>
            </p:spPr>
          </p:pic>
          <p:pic>
            <p:nvPicPr>
              <p:cNvPr id="113" name="Google Shape;113;p31"/>
              <p:cNvPicPr preferRelativeResize="0"/>
              <p:nvPr/>
            </p:nvPicPr>
            <p:blipFill rotWithShape="1">
              <a:blip r:embed="rId2"/>
              <a:srcRect/>
              <a:stretch>
                <a:fillRect/>
              </a:stretch>
            </p:blipFill>
            <p:spPr>
              <a:xfrm>
                <a:off x="6173325" y="0"/>
                <a:ext cx="1371975" cy="896675"/>
              </a:xfrm>
              <a:prstGeom prst="rect">
                <a:avLst/>
              </a:prstGeom>
              <a:noFill/>
              <a:ln>
                <a:noFill/>
              </a:ln>
            </p:spPr>
          </p:pic>
        </p:grpSp>
      </p:grpSp>
      <p:grpSp>
        <p:nvGrpSpPr>
          <p:cNvPr id="114" name="Google Shape;114;p31"/>
          <p:cNvGrpSpPr/>
          <p:nvPr/>
        </p:nvGrpSpPr>
        <p:grpSpPr>
          <a:xfrm>
            <a:off x="-3" y="2743188"/>
            <a:ext cx="4381556" cy="2524130"/>
            <a:chOff x="4364072" y="-3213"/>
            <a:chExt cx="4381556" cy="2524130"/>
          </a:xfrm>
        </p:grpSpPr>
        <p:grpSp>
          <p:nvGrpSpPr>
            <p:cNvPr id="115" name="Google Shape;115;p31"/>
            <p:cNvGrpSpPr/>
            <p:nvPr/>
          </p:nvGrpSpPr>
          <p:grpSpPr>
            <a:xfrm flipH="1">
              <a:off x="4364072" y="2000218"/>
              <a:ext cx="4381556" cy="520699"/>
              <a:chOff x="0" y="0"/>
              <a:chExt cx="7545300" cy="896675"/>
            </a:xfrm>
          </p:grpSpPr>
          <p:pic>
            <p:nvPicPr>
              <p:cNvPr id="116" name="Google Shape;116;p31"/>
              <p:cNvPicPr preferRelativeResize="0"/>
              <p:nvPr/>
            </p:nvPicPr>
            <p:blipFill rotWithShape="1">
              <a:blip r:embed="rId2"/>
              <a:srcRect/>
              <a:stretch>
                <a:fillRect/>
              </a:stretch>
            </p:blipFill>
            <p:spPr>
              <a:xfrm>
                <a:off x="0" y="0"/>
                <a:ext cx="1371975" cy="896675"/>
              </a:xfrm>
              <a:prstGeom prst="rect">
                <a:avLst/>
              </a:prstGeom>
              <a:noFill/>
              <a:ln>
                <a:noFill/>
              </a:ln>
            </p:spPr>
          </p:pic>
          <p:pic>
            <p:nvPicPr>
              <p:cNvPr id="117" name="Google Shape;117;p31"/>
              <p:cNvPicPr preferRelativeResize="0"/>
              <p:nvPr/>
            </p:nvPicPr>
            <p:blipFill rotWithShape="1">
              <a:blip r:embed="rId2"/>
              <a:srcRect/>
              <a:stretch>
                <a:fillRect/>
              </a:stretch>
            </p:blipFill>
            <p:spPr>
              <a:xfrm>
                <a:off x="2057775" y="0"/>
                <a:ext cx="1371975" cy="896675"/>
              </a:xfrm>
              <a:prstGeom prst="rect">
                <a:avLst/>
              </a:prstGeom>
              <a:noFill/>
              <a:ln>
                <a:noFill/>
              </a:ln>
            </p:spPr>
          </p:pic>
          <p:pic>
            <p:nvPicPr>
              <p:cNvPr id="118" name="Google Shape;118;p31"/>
              <p:cNvPicPr preferRelativeResize="0"/>
              <p:nvPr/>
            </p:nvPicPr>
            <p:blipFill rotWithShape="1">
              <a:blip r:embed="rId2"/>
              <a:srcRect/>
              <a:stretch>
                <a:fillRect/>
              </a:stretch>
            </p:blipFill>
            <p:spPr>
              <a:xfrm>
                <a:off x="4115550" y="0"/>
                <a:ext cx="1371975" cy="896675"/>
              </a:xfrm>
              <a:prstGeom prst="rect">
                <a:avLst/>
              </a:prstGeom>
              <a:noFill/>
              <a:ln>
                <a:noFill/>
              </a:ln>
            </p:spPr>
          </p:pic>
          <p:pic>
            <p:nvPicPr>
              <p:cNvPr id="119" name="Google Shape;119;p31"/>
              <p:cNvPicPr preferRelativeResize="0"/>
              <p:nvPr/>
            </p:nvPicPr>
            <p:blipFill rotWithShape="1">
              <a:blip r:embed="rId2"/>
              <a:srcRect/>
              <a:stretch>
                <a:fillRect/>
              </a:stretch>
            </p:blipFill>
            <p:spPr>
              <a:xfrm>
                <a:off x="6173325" y="0"/>
                <a:ext cx="1371975" cy="896675"/>
              </a:xfrm>
              <a:prstGeom prst="rect">
                <a:avLst/>
              </a:prstGeom>
              <a:noFill/>
              <a:ln>
                <a:noFill/>
              </a:ln>
            </p:spPr>
          </p:pic>
        </p:grpSp>
        <p:grpSp>
          <p:nvGrpSpPr>
            <p:cNvPr id="120" name="Google Shape;120;p31"/>
            <p:cNvGrpSpPr/>
            <p:nvPr/>
          </p:nvGrpSpPr>
          <p:grpSpPr>
            <a:xfrm flipH="1">
              <a:off x="4762444" y="1600887"/>
              <a:ext cx="3186606" cy="520699"/>
              <a:chOff x="2057775" y="0"/>
              <a:chExt cx="5487525" cy="896675"/>
            </a:xfrm>
          </p:grpSpPr>
          <p:pic>
            <p:nvPicPr>
              <p:cNvPr id="121" name="Google Shape;121;p31"/>
              <p:cNvPicPr preferRelativeResize="0"/>
              <p:nvPr/>
            </p:nvPicPr>
            <p:blipFill rotWithShape="1">
              <a:blip r:embed="rId2"/>
              <a:srcRect/>
              <a:stretch>
                <a:fillRect/>
              </a:stretch>
            </p:blipFill>
            <p:spPr>
              <a:xfrm>
                <a:off x="2057775" y="0"/>
                <a:ext cx="1371975" cy="896675"/>
              </a:xfrm>
              <a:prstGeom prst="rect">
                <a:avLst/>
              </a:prstGeom>
              <a:noFill/>
              <a:ln>
                <a:noFill/>
              </a:ln>
            </p:spPr>
          </p:pic>
          <p:pic>
            <p:nvPicPr>
              <p:cNvPr id="122" name="Google Shape;122;p31"/>
              <p:cNvPicPr preferRelativeResize="0"/>
              <p:nvPr/>
            </p:nvPicPr>
            <p:blipFill rotWithShape="1">
              <a:blip r:embed="rId2"/>
              <a:srcRect/>
              <a:stretch>
                <a:fillRect/>
              </a:stretch>
            </p:blipFill>
            <p:spPr>
              <a:xfrm>
                <a:off x="4115550" y="0"/>
                <a:ext cx="1371975" cy="896675"/>
              </a:xfrm>
              <a:prstGeom prst="rect">
                <a:avLst/>
              </a:prstGeom>
              <a:noFill/>
              <a:ln>
                <a:noFill/>
              </a:ln>
            </p:spPr>
          </p:pic>
          <p:pic>
            <p:nvPicPr>
              <p:cNvPr id="123" name="Google Shape;123;p31"/>
              <p:cNvPicPr preferRelativeResize="0"/>
              <p:nvPr/>
            </p:nvPicPr>
            <p:blipFill rotWithShape="1">
              <a:blip r:embed="rId2"/>
              <a:srcRect/>
              <a:stretch>
                <a:fillRect/>
              </a:stretch>
            </p:blipFill>
            <p:spPr>
              <a:xfrm>
                <a:off x="6173325" y="0"/>
                <a:ext cx="1371975" cy="896675"/>
              </a:xfrm>
              <a:prstGeom prst="rect">
                <a:avLst/>
              </a:prstGeom>
              <a:noFill/>
              <a:ln>
                <a:noFill/>
              </a:ln>
            </p:spPr>
          </p:pic>
        </p:grpSp>
        <p:grpSp>
          <p:nvGrpSpPr>
            <p:cNvPr id="124" name="Google Shape;124;p31"/>
            <p:cNvGrpSpPr/>
            <p:nvPr/>
          </p:nvGrpSpPr>
          <p:grpSpPr>
            <a:xfrm flipH="1">
              <a:off x="4364072" y="1198193"/>
              <a:ext cx="3186606" cy="520699"/>
              <a:chOff x="2057775" y="0"/>
              <a:chExt cx="5487525" cy="896675"/>
            </a:xfrm>
          </p:grpSpPr>
          <p:pic>
            <p:nvPicPr>
              <p:cNvPr id="125" name="Google Shape;125;p31"/>
              <p:cNvPicPr preferRelativeResize="0"/>
              <p:nvPr/>
            </p:nvPicPr>
            <p:blipFill rotWithShape="1">
              <a:blip r:embed="rId2"/>
              <a:srcRect/>
              <a:stretch>
                <a:fillRect/>
              </a:stretch>
            </p:blipFill>
            <p:spPr>
              <a:xfrm>
                <a:off x="2057775" y="0"/>
                <a:ext cx="1371975" cy="896675"/>
              </a:xfrm>
              <a:prstGeom prst="rect">
                <a:avLst/>
              </a:prstGeom>
              <a:noFill/>
              <a:ln>
                <a:noFill/>
              </a:ln>
            </p:spPr>
          </p:pic>
          <p:pic>
            <p:nvPicPr>
              <p:cNvPr id="126" name="Google Shape;126;p31"/>
              <p:cNvPicPr preferRelativeResize="0"/>
              <p:nvPr/>
            </p:nvPicPr>
            <p:blipFill rotWithShape="1">
              <a:blip r:embed="rId2"/>
              <a:srcRect/>
              <a:stretch>
                <a:fillRect/>
              </a:stretch>
            </p:blipFill>
            <p:spPr>
              <a:xfrm>
                <a:off x="4115550" y="0"/>
                <a:ext cx="1371975" cy="896675"/>
              </a:xfrm>
              <a:prstGeom prst="rect">
                <a:avLst/>
              </a:prstGeom>
              <a:noFill/>
              <a:ln>
                <a:noFill/>
              </a:ln>
            </p:spPr>
          </p:pic>
          <p:pic>
            <p:nvPicPr>
              <p:cNvPr id="127" name="Google Shape;127;p31"/>
              <p:cNvPicPr preferRelativeResize="0"/>
              <p:nvPr/>
            </p:nvPicPr>
            <p:blipFill rotWithShape="1">
              <a:blip r:embed="rId2"/>
              <a:srcRect/>
              <a:stretch>
                <a:fillRect/>
              </a:stretch>
            </p:blipFill>
            <p:spPr>
              <a:xfrm>
                <a:off x="6173325" y="0"/>
                <a:ext cx="1371975" cy="896675"/>
              </a:xfrm>
              <a:prstGeom prst="rect">
                <a:avLst/>
              </a:prstGeom>
              <a:noFill/>
              <a:ln>
                <a:noFill/>
              </a:ln>
            </p:spPr>
          </p:pic>
        </p:grpSp>
        <p:pic>
          <p:nvPicPr>
            <p:cNvPr id="128" name="Google Shape;128;p31"/>
            <p:cNvPicPr preferRelativeResize="0"/>
            <p:nvPr/>
          </p:nvPicPr>
          <p:blipFill rotWithShape="1">
            <a:blip r:embed="rId2"/>
            <a:srcRect/>
            <a:stretch>
              <a:fillRect/>
            </a:stretch>
          </p:blipFill>
          <p:spPr>
            <a:xfrm flipH="1">
              <a:off x="4762444" y="798862"/>
              <a:ext cx="796706" cy="520699"/>
            </a:xfrm>
            <a:prstGeom prst="rect">
              <a:avLst/>
            </a:prstGeom>
            <a:noFill/>
            <a:ln>
              <a:noFill/>
            </a:ln>
          </p:spPr>
        </p:pic>
        <p:grpSp>
          <p:nvGrpSpPr>
            <p:cNvPr id="129" name="Google Shape;129;p31"/>
            <p:cNvGrpSpPr/>
            <p:nvPr/>
          </p:nvGrpSpPr>
          <p:grpSpPr>
            <a:xfrm flipH="1">
              <a:off x="4364072" y="396118"/>
              <a:ext cx="1991656" cy="520699"/>
              <a:chOff x="4115550" y="0"/>
              <a:chExt cx="3429750" cy="896675"/>
            </a:xfrm>
          </p:grpSpPr>
          <p:pic>
            <p:nvPicPr>
              <p:cNvPr id="130" name="Google Shape;130;p31"/>
              <p:cNvPicPr preferRelativeResize="0"/>
              <p:nvPr/>
            </p:nvPicPr>
            <p:blipFill rotWithShape="1">
              <a:blip r:embed="rId2"/>
              <a:srcRect/>
              <a:stretch>
                <a:fillRect/>
              </a:stretch>
            </p:blipFill>
            <p:spPr>
              <a:xfrm>
                <a:off x="4115550" y="0"/>
                <a:ext cx="1371975" cy="896675"/>
              </a:xfrm>
              <a:prstGeom prst="rect">
                <a:avLst/>
              </a:prstGeom>
              <a:noFill/>
              <a:ln>
                <a:noFill/>
              </a:ln>
            </p:spPr>
          </p:pic>
          <p:pic>
            <p:nvPicPr>
              <p:cNvPr id="131" name="Google Shape;131;p31"/>
              <p:cNvPicPr preferRelativeResize="0"/>
              <p:nvPr/>
            </p:nvPicPr>
            <p:blipFill rotWithShape="1">
              <a:blip r:embed="rId2"/>
              <a:srcRect/>
              <a:stretch>
                <a:fillRect/>
              </a:stretch>
            </p:blipFill>
            <p:spPr>
              <a:xfrm>
                <a:off x="6173325" y="0"/>
                <a:ext cx="1371975" cy="896675"/>
              </a:xfrm>
              <a:prstGeom prst="rect">
                <a:avLst/>
              </a:prstGeom>
              <a:noFill/>
              <a:ln>
                <a:noFill/>
              </a:ln>
            </p:spPr>
          </p:pic>
        </p:grpSp>
        <p:pic>
          <p:nvPicPr>
            <p:cNvPr id="132" name="Google Shape;132;p31"/>
            <p:cNvPicPr preferRelativeResize="0"/>
            <p:nvPr/>
          </p:nvPicPr>
          <p:blipFill rotWithShape="1">
            <a:blip r:embed="rId2"/>
            <a:srcRect/>
            <a:stretch>
              <a:fillRect/>
            </a:stretch>
          </p:blipFill>
          <p:spPr>
            <a:xfrm flipH="1">
              <a:off x="4762444" y="-3213"/>
              <a:ext cx="796706" cy="520699"/>
            </a:xfrm>
            <a:prstGeom prst="rect">
              <a:avLst/>
            </a:prstGeom>
            <a:noFill/>
            <a:ln>
              <a:noFill/>
            </a:ln>
          </p:spPr>
        </p:pic>
      </p:grpSp>
      <p:sp>
        <p:nvSpPr>
          <p:cNvPr id="133" name="Google Shape;133;p31"/>
          <p:cNvSpPr txBox="1"/>
          <p:nvPr>
            <p:ph type="body" idx="1"/>
          </p:nvPr>
        </p:nvSpPr>
        <p:spPr>
          <a:xfrm>
            <a:off x="2487650" y="1218025"/>
            <a:ext cx="4168800" cy="2707500"/>
          </a:xfrm>
          <a:prstGeom prst="rect">
            <a:avLst/>
          </a:prstGeom>
          <a:noFill/>
          <a:ln>
            <a:noFill/>
          </a:ln>
        </p:spPr>
        <p:txBody>
          <a:bodyPr spcFirstLastPara="1" wrap="square" lIns="0" tIns="0" rIns="0" bIns="0" anchor="ctr" anchorCtr="0">
            <a:noAutofit/>
          </a:bodyPr>
          <a:lstStyle>
            <a:lvl1pPr marL="457200" lvl="0" indent="-381000" algn="ctr">
              <a:lnSpc>
                <a:spcPct val="120000"/>
              </a:lnSpc>
              <a:spcBef>
                <a:spcPts val="600"/>
              </a:spcBef>
              <a:spcAft>
                <a:spcPts val="0"/>
              </a:spcAft>
              <a:buSzPts val="2400"/>
              <a:buFont typeface="Montserrat"/>
              <a:buChar char="❑"/>
              <a:defRPr sz="2400" b="1">
                <a:latin typeface="Montserrat"/>
                <a:ea typeface="Montserrat"/>
                <a:cs typeface="Montserrat"/>
                <a:sym typeface="Montserrat"/>
              </a:defRPr>
            </a:lvl1pPr>
            <a:lvl2pPr marL="914400" lvl="1" indent="-381000" algn="ctr">
              <a:lnSpc>
                <a:spcPct val="120000"/>
              </a:lnSpc>
              <a:spcBef>
                <a:spcPts val="600"/>
              </a:spcBef>
              <a:spcAft>
                <a:spcPts val="0"/>
              </a:spcAft>
              <a:buSzPts val="2400"/>
              <a:buFont typeface="Montserrat"/>
              <a:buChar char="❏"/>
              <a:defRPr sz="2400" b="1">
                <a:latin typeface="Montserrat"/>
                <a:ea typeface="Montserrat"/>
                <a:cs typeface="Montserrat"/>
                <a:sym typeface="Montserrat"/>
              </a:defRPr>
            </a:lvl2pPr>
            <a:lvl3pPr marL="1371600" lvl="2" indent="-381000" algn="ctr">
              <a:lnSpc>
                <a:spcPct val="120000"/>
              </a:lnSpc>
              <a:spcBef>
                <a:spcPts val="600"/>
              </a:spcBef>
              <a:spcAft>
                <a:spcPts val="0"/>
              </a:spcAft>
              <a:buSzPts val="2400"/>
              <a:buFont typeface="Montserrat"/>
              <a:buChar char="❏"/>
              <a:defRPr sz="2400" b="1">
                <a:latin typeface="Montserrat"/>
                <a:ea typeface="Montserrat"/>
                <a:cs typeface="Montserrat"/>
                <a:sym typeface="Montserrat"/>
              </a:defRPr>
            </a:lvl3pPr>
            <a:lvl4pPr marL="1828800" lvl="3" indent="-381000" algn="ctr">
              <a:lnSpc>
                <a:spcPct val="120000"/>
              </a:lnSpc>
              <a:spcBef>
                <a:spcPts val="600"/>
              </a:spcBef>
              <a:spcAft>
                <a:spcPts val="0"/>
              </a:spcAft>
              <a:buSzPts val="2400"/>
              <a:buFont typeface="Montserrat"/>
              <a:buChar char="❏"/>
              <a:defRPr sz="2400" b="1">
                <a:latin typeface="Montserrat"/>
                <a:ea typeface="Montserrat"/>
                <a:cs typeface="Montserrat"/>
                <a:sym typeface="Montserrat"/>
              </a:defRPr>
            </a:lvl4pPr>
            <a:lvl5pPr marL="2286000" lvl="4" indent="-381000" algn="ctr">
              <a:lnSpc>
                <a:spcPct val="120000"/>
              </a:lnSpc>
              <a:spcBef>
                <a:spcPts val="600"/>
              </a:spcBef>
              <a:spcAft>
                <a:spcPts val="0"/>
              </a:spcAft>
              <a:buSzPts val="2400"/>
              <a:buFont typeface="Montserrat"/>
              <a:buChar char="❏"/>
              <a:defRPr sz="2400" b="1">
                <a:latin typeface="Montserrat"/>
                <a:ea typeface="Montserrat"/>
                <a:cs typeface="Montserrat"/>
                <a:sym typeface="Montserrat"/>
              </a:defRPr>
            </a:lvl5pPr>
            <a:lvl6pPr marL="2743200" lvl="5" indent="-381000" algn="ctr">
              <a:lnSpc>
                <a:spcPct val="120000"/>
              </a:lnSpc>
              <a:spcBef>
                <a:spcPts val="600"/>
              </a:spcBef>
              <a:spcAft>
                <a:spcPts val="0"/>
              </a:spcAft>
              <a:buSzPts val="2400"/>
              <a:buFont typeface="Montserrat"/>
              <a:buChar char="❏"/>
              <a:defRPr sz="2400" b="1">
                <a:latin typeface="Montserrat"/>
                <a:ea typeface="Montserrat"/>
                <a:cs typeface="Montserrat"/>
                <a:sym typeface="Montserrat"/>
              </a:defRPr>
            </a:lvl6pPr>
            <a:lvl7pPr marL="3200400" lvl="6" indent="-381000" algn="ctr">
              <a:lnSpc>
                <a:spcPct val="120000"/>
              </a:lnSpc>
              <a:spcBef>
                <a:spcPts val="600"/>
              </a:spcBef>
              <a:spcAft>
                <a:spcPts val="0"/>
              </a:spcAft>
              <a:buSzPts val="2400"/>
              <a:buFont typeface="Montserrat"/>
              <a:buChar char="❏"/>
              <a:defRPr sz="2400" b="1">
                <a:latin typeface="Montserrat"/>
                <a:ea typeface="Montserrat"/>
                <a:cs typeface="Montserrat"/>
                <a:sym typeface="Montserrat"/>
              </a:defRPr>
            </a:lvl7pPr>
            <a:lvl8pPr marL="3657600" lvl="7" indent="-381000" algn="ctr">
              <a:lnSpc>
                <a:spcPct val="120000"/>
              </a:lnSpc>
              <a:spcBef>
                <a:spcPts val="600"/>
              </a:spcBef>
              <a:spcAft>
                <a:spcPts val="0"/>
              </a:spcAft>
              <a:buSzPts val="2400"/>
              <a:buFont typeface="Montserrat"/>
              <a:buChar char="❏"/>
              <a:defRPr sz="2400" b="1">
                <a:latin typeface="Montserrat"/>
                <a:ea typeface="Montserrat"/>
                <a:cs typeface="Montserrat"/>
                <a:sym typeface="Montserrat"/>
              </a:defRPr>
            </a:lvl8pPr>
            <a:lvl9pPr marL="4114800" lvl="8" indent="-381000" algn="ctr">
              <a:lnSpc>
                <a:spcPct val="120000"/>
              </a:lnSpc>
              <a:spcBef>
                <a:spcPts val="600"/>
              </a:spcBef>
              <a:spcAft>
                <a:spcPts val="0"/>
              </a:spcAft>
              <a:buSzPts val="2400"/>
              <a:buFont typeface="Montserrat"/>
              <a:buChar char="❏"/>
              <a:defRPr sz="2400" b="1">
                <a:latin typeface="Montserrat"/>
                <a:ea typeface="Montserrat"/>
                <a:cs typeface="Montserrat"/>
                <a:sym typeface="Montserrat"/>
              </a:defRPr>
            </a:lvl9pPr>
          </a:lstStyle>
          <a:p/>
        </p:txBody>
      </p:sp>
      <p:sp>
        <p:nvSpPr>
          <p:cNvPr id="134" name="Google Shape;134;p31"/>
          <p:cNvSpPr txBox="1"/>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1pPr>
            <a:lvl2pPr marL="0" marR="0" lvl="1"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2pPr>
            <a:lvl3pPr marL="0" marR="0" lvl="2"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3pPr>
            <a:lvl4pPr marL="0" marR="0" lvl="3"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4pPr>
            <a:lvl5pPr marL="0" marR="0" lvl="4"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5pPr>
            <a:lvl6pPr marL="0" marR="0" lvl="5"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6pPr>
            <a:lvl7pPr marL="0" marR="0" lvl="6"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7pPr>
            <a:lvl8pPr marL="0" marR="0" lvl="7"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8pPr>
            <a:lvl9pPr marL="0" marR="0" lvl="8"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BLANK_1">
    <p:spTree>
      <p:nvGrpSpPr>
        <p:cNvPr id="135" name="Shape 135"/>
        <p:cNvGrpSpPr/>
        <p:nvPr/>
      </p:nvGrpSpPr>
      <p:grpSpPr>
        <a:xfrm>
          <a:off x="0" y="0"/>
          <a:ext cx="0" cy="0"/>
          <a:chOff x="0" y="0"/>
          <a:chExt cx="0" cy="0"/>
        </a:xfrm>
      </p:grpSpPr>
      <p:sp>
        <p:nvSpPr>
          <p:cNvPr id="136" name="Google Shape;136;p32"/>
          <p:cNvSpPr txBox="1"/>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1pPr>
            <a:lvl2pPr marL="0" marR="0" lvl="1"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2pPr>
            <a:lvl3pPr marL="0" marR="0" lvl="2"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3pPr>
            <a:lvl4pPr marL="0" marR="0" lvl="3"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4pPr>
            <a:lvl5pPr marL="0" marR="0" lvl="4"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5pPr>
            <a:lvl6pPr marL="0" marR="0" lvl="5"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6pPr>
            <a:lvl7pPr marL="0" marR="0" lvl="6"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7pPr>
            <a:lvl8pPr marL="0" marR="0" lvl="7"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8pPr>
            <a:lvl9pPr marL="0" marR="0" lvl="8" indent="0" algn="ct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9pPr>
          </a:lstStyle>
          <a:p>
            <a:pPr marL="0" lvl="0" indent="0" algn="ctr" rtl="0">
              <a:spcBef>
                <a:spcPts val="0"/>
              </a:spcBef>
              <a:spcAft>
                <a:spcPts val="0"/>
              </a:spcAft>
              <a:buNone/>
            </a:pPr>
            <a:fld id="{00000000-1234-1234-1234-123412341234}" type="slidenum">
              <a:rPr lang="en-US"/>
            </a:fld>
            <a:endParaRPr lang="en-US"/>
          </a:p>
        </p:txBody>
      </p:sp>
      <p:grpSp>
        <p:nvGrpSpPr>
          <p:cNvPr id="137" name="Google Shape;137;p32"/>
          <p:cNvGrpSpPr/>
          <p:nvPr/>
        </p:nvGrpSpPr>
        <p:grpSpPr>
          <a:xfrm>
            <a:off x="-4" y="2743188"/>
            <a:ext cx="3186607" cy="2524130"/>
            <a:chOff x="4364071" y="-3213"/>
            <a:chExt cx="3186607" cy="2524130"/>
          </a:xfrm>
        </p:grpSpPr>
        <p:grpSp>
          <p:nvGrpSpPr>
            <p:cNvPr id="138" name="Google Shape;138;p32"/>
            <p:cNvGrpSpPr/>
            <p:nvPr/>
          </p:nvGrpSpPr>
          <p:grpSpPr>
            <a:xfrm flipH="1">
              <a:off x="4364072" y="2000218"/>
              <a:ext cx="3186606" cy="520699"/>
              <a:chOff x="2057775" y="0"/>
              <a:chExt cx="5487525" cy="896675"/>
            </a:xfrm>
          </p:grpSpPr>
          <p:pic>
            <p:nvPicPr>
              <p:cNvPr id="139" name="Google Shape;139;p32"/>
              <p:cNvPicPr preferRelativeResize="0"/>
              <p:nvPr/>
            </p:nvPicPr>
            <p:blipFill rotWithShape="1">
              <a:blip r:embed="rId2"/>
              <a:srcRect/>
              <a:stretch>
                <a:fillRect/>
              </a:stretch>
            </p:blipFill>
            <p:spPr>
              <a:xfrm>
                <a:off x="2057775" y="0"/>
                <a:ext cx="1371975" cy="896675"/>
              </a:xfrm>
              <a:prstGeom prst="rect">
                <a:avLst/>
              </a:prstGeom>
              <a:noFill/>
              <a:ln>
                <a:noFill/>
              </a:ln>
            </p:spPr>
          </p:pic>
          <p:pic>
            <p:nvPicPr>
              <p:cNvPr id="140" name="Google Shape;140;p32"/>
              <p:cNvPicPr preferRelativeResize="0"/>
              <p:nvPr/>
            </p:nvPicPr>
            <p:blipFill rotWithShape="1">
              <a:blip r:embed="rId2"/>
              <a:srcRect/>
              <a:stretch>
                <a:fillRect/>
              </a:stretch>
            </p:blipFill>
            <p:spPr>
              <a:xfrm>
                <a:off x="4115550" y="0"/>
                <a:ext cx="1371975" cy="896675"/>
              </a:xfrm>
              <a:prstGeom prst="rect">
                <a:avLst/>
              </a:prstGeom>
              <a:noFill/>
              <a:ln>
                <a:noFill/>
              </a:ln>
            </p:spPr>
          </p:pic>
          <p:pic>
            <p:nvPicPr>
              <p:cNvPr id="141" name="Google Shape;141;p32"/>
              <p:cNvPicPr preferRelativeResize="0"/>
              <p:nvPr/>
            </p:nvPicPr>
            <p:blipFill rotWithShape="1">
              <a:blip r:embed="rId2"/>
              <a:srcRect/>
              <a:stretch>
                <a:fillRect/>
              </a:stretch>
            </p:blipFill>
            <p:spPr>
              <a:xfrm>
                <a:off x="6173325" y="0"/>
                <a:ext cx="1371975" cy="896675"/>
              </a:xfrm>
              <a:prstGeom prst="rect">
                <a:avLst/>
              </a:prstGeom>
              <a:noFill/>
              <a:ln>
                <a:noFill/>
              </a:ln>
            </p:spPr>
          </p:pic>
        </p:grpSp>
        <p:grpSp>
          <p:nvGrpSpPr>
            <p:cNvPr id="142" name="Google Shape;142;p32"/>
            <p:cNvGrpSpPr/>
            <p:nvPr/>
          </p:nvGrpSpPr>
          <p:grpSpPr>
            <a:xfrm flipH="1">
              <a:off x="4762444" y="1600887"/>
              <a:ext cx="1991656" cy="520699"/>
              <a:chOff x="4115550" y="0"/>
              <a:chExt cx="3429750" cy="896675"/>
            </a:xfrm>
          </p:grpSpPr>
          <p:pic>
            <p:nvPicPr>
              <p:cNvPr id="143" name="Google Shape;143;p32"/>
              <p:cNvPicPr preferRelativeResize="0"/>
              <p:nvPr/>
            </p:nvPicPr>
            <p:blipFill rotWithShape="1">
              <a:blip r:embed="rId2"/>
              <a:srcRect/>
              <a:stretch>
                <a:fillRect/>
              </a:stretch>
            </p:blipFill>
            <p:spPr>
              <a:xfrm>
                <a:off x="4115550" y="0"/>
                <a:ext cx="1371975" cy="896675"/>
              </a:xfrm>
              <a:prstGeom prst="rect">
                <a:avLst/>
              </a:prstGeom>
              <a:noFill/>
              <a:ln>
                <a:noFill/>
              </a:ln>
            </p:spPr>
          </p:pic>
          <p:pic>
            <p:nvPicPr>
              <p:cNvPr id="144" name="Google Shape;144;p32"/>
              <p:cNvPicPr preferRelativeResize="0"/>
              <p:nvPr/>
            </p:nvPicPr>
            <p:blipFill rotWithShape="1">
              <a:blip r:embed="rId2"/>
              <a:srcRect/>
              <a:stretch>
                <a:fillRect/>
              </a:stretch>
            </p:blipFill>
            <p:spPr>
              <a:xfrm>
                <a:off x="6173325" y="0"/>
                <a:ext cx="1371975" cy="896675"/>
              </a:xfrm>
              <a:prstGeom prst="rect">
                <a:avLst/>
              </a:prstGeom>
              <a:noFill/>
              <a:ln>
                <a:noFill/>
              </a:ln>
            </p:spPr>
          </p:pic>
        </p:grpSp>
        <p:grpSp>
          <p:nvGrpSpPr>
            <p:cNvPr id="145" name="Google Shape;145;p32"/>
            <p:cNvGrpSpPr/>
            <p:nvPr/>
          </p:nvGrpSpPr>
          <p:grpSpPr>
            <a:xfrm flipH="1">
              <a:off x="4364072" y="1198193"/>
              <a:ext cx="1991656" cy="520699"/>
              <a:chOff x="4115550" y="0"/>
              <a:chExt cx="3429750" cy="896675"/>
            </a:xfrm>
          </p:grpSpPr>
          <p:pic>
            <p:nvPicPr>
              <p:cNvPr id="146" name="Google Shape;146;p32"/>
              <p:cNvPicPr preferRelativeResize="0"/>
              <p:nvPr/>
            </p:nvPicPr>
            <p:blipFill rotWithShape="1">
              <a:blip r:embed="rId2"/>
              <a:srcRect/>
              <a:stretch>
                <a:fillRect/>
              </a:stretch>
            </p:blipFill>
            <p:spPr>
              <a:xfrm>
                <a:off x="4115550" y="0"/>
                <a:ext cx="1371975" cy="896675"/>
              </a:xfrm>
              <a:prstGeom prst="rect">
                <a:avLst/>
              </a:prstGeom>
              <a:noFill/>
              <a:ln>
                <a:noFill/>
              </a:ln>
            </p:spPr>
          </p:pic>
          <p:pic>
            <p:nvPicPr>
              <p:cNvPr id="147" name="Google Shape;147;p32"/>
              <p:cNvPicPr preferRelativeResize="0"/>
              <p:nvPr/>
            </p:nvPicPr>
            <p:blipFill rotWithShape="1">
              <a:blip r:embed="rId2"/>
              <a:srcRect/>
              <a:stretch>
                <a:fillRect/>
              </a:stretch>
            </p:blipFill>
            <p:spPr>
              <a:xfrm>
                <a:off x="6173325" y="0"/>
                <a:ext cx="1371975" cy="896675"/>
              </a:xfrm>
              <a:prstGeom prst="rect">
                <a:avLst/>
              </a:prstGeom>
              <a:noFill/>
              <a:ln>
                <a:noFill/>
              </a:ln>
            </p:spPr>
          </p:pic>
        </p:grpSp>
        <p:pic>
          <p:nvPicPr>
            <p:cNvPr id="148" name="Google Shape;148;p32"/>
            <p:cNvPicPr preferRelativeResize="0"/>
            <p:nvPr/>
          </p:nvPicPr>
          <p:blipFill rotWithShape="1">
            <a:blip r:embed="rId2"/>
            <a:srcRect/>
            <a:stretch>
              <a:fillRect/>
            </a:stretch>
          </p:blipFill>
          <p:spPr>
            <a:xfrm flipH="1">
              <a:off x="4762444" y="798862"/>
              <a:ext cx="796706" cy="520699"/>
            </a:xfrm>
            <a:prstGeom prst="rect">
              <a:avLst/>
            </a:prstGeom>
            <a:noFill/>
            <a:ln>
              <a:noFill/>
            </a:ln>
          </p:spPr>
        </p:pic>
        <p:pic>
          <p:nvPicPr>
            <p:cNvPr id="149" name="Google Shape;149;p32"/>
            <p:cNvPicPr preferRelativeResize="0"/>
            <p:nvPr/>
          </p:nvPicPr>
          <p:blipFill rotWithShape="1">
            <a:blip r:embed="rId2"/>
            <a:srcRect/>
            <a:stretch>
              <a:fillRect/>
            </a:stretch>
          </p:blipFill>
          <p:spPr>
            <a:xfrm flipH="1">
              <a:off x="4364071" y="396118"/>
              <a:ext cx="796706" cy="520699"/>
            </a:xfrm>
            <a:prstGeom prst="rect">
              <a:avLst/>
            </a:prstGeom>
            <a:noFill/>
            <a:ln>
              <a:noFill/>
            </a:ln>
          </p:spPr>
        </p:pic>
        <p:pic>
          <p:nvPicPr>
            <p:cNvPr id="150" name="Google Shape;150;p32"/>
            <p:cNvPicPr preferRelativeResize="0"/>
            <p:nvPr/>
          </p:nvPicPr>
          <p:blipFill rotWithShape="1">
            <a:blip r:embed="rId2"/>
            <a:srcRect/>
            <a:stretch>
              <a:fillRect/>
            </a:stretch>
          </p:blipFill>
          <p:spPr>
            <a:xfrm flipH="1">
              <a:off x="4762444" y="-3213"/>
              <a:ext cx="796706" cy="520699"/>
            </a:xfrm>
            <a:prstGeom prst="rect">
              <a:avLst/>
            </a:prstGeom>
            <a:noFill/>
            <a:ln>
              <a:noFill/>
            </a:ln>
          </p:spPr>
        </p:pic>
      </p:grpSp>
      <p:grpSp>
        <p:nvGrpSpPr>
          <p:cNvPr id="151" name="Google Shape;151;p32"/>
          <p:cNvGrpSpPr/>
          <p:nvPr/>
        </p:nvGrpSpPr>
        <p:grpSpPr>
          <a:xfrm>
            <a:off x="5957394" y="-3213"/>
            <a:ext cx="3186606" cy="2124799"/>
            <a:chOff x="5957394" y="-3213"/>
            <a:chExt cx="3186606" cy="2124799"/>
          </a:xfrm>
        </p:grpSpPr>
        <p:grpSp>
          <p:nvGrpSpPr>
            <p:cNvPr id="152" name="Google Shape;152;p32"/>
            <p:cNvGrpSpPr/>
            <p:nvPr/>
          </p:nvGrpSpPr>
          <p:grpSpPr>
            <a:xfrm flipH="1">
              <a:off x="5957394" y="-3213"/>
              <a:ext cx="3186606" cy="520699"/>
              <a:chOff x="0" y="0"/>
              <a:chExt cx="5487525" cy="896675"/>
            </a:xfrm>
          </p:grpSpPr>
          <p:pic>
            <p:nvPicPr>
              <p:cNvPr id="153" name="Google Shape;153;p32"/>
              <p:cNvPicPr preferRelativeResize="0"/>
              <p:nvPr/>
            </p:nvPicPr>
            <p:blipFill rotWithShape="1">
              <a:blip r:embed="rId2"/>
              <a:srcRect/>
              <a:stretch>
                <a:fillRect/>
              </a:stretch>
            </p:blipFill>
            <p:spPr>
              <a:xfrm>
                <a:off x="0" y="0"/>
                <a:ext cx="1371975" cy="896675"/>
              </a:xfrm>
              <a:prstGeom prst="rect">
                <a:avLst/>
              </a:prstGeom>
              <a:noFill/>
              <a:ln>
                <a:noFill/>
              </a:ln>
            </p:spPr>
          </p:pic>
          <p:pic>
            <p:nvPicPr>
              <p:cNvPr id="154" name="Google Shape;154;p32"/>
              <p:cNvPicPr preferRelativeResize="0"/>
              <p:nvPr/>
            </p:nvPicPr>
            <p:blipFill rotWithShape="1">
              <a:blip r:embed="rId2"/>
              <a:srcRect/>
              <a:stretch>
                <a:fillRect/>
              </a:stretch>
            </p:blipFill>
            <p:spPr>
              <a:xfrm>
                <a:off x="2057775" y="0"/>
                <a:ext cx="1371975" cy="896675"/>
              </a:xfrm>
              <a:prstGeom prst="rect">
                <a:avLst/>
              </a:prstGeom>
              <a:noFill/>
              <a:ln>
                <a:noFill/>
              </a:ln>
            </p:spPr>
          </p:pic>
          <p:pic>
            <p:nvPicPr>
              <p:cNvPr id="155" name="Google Shape;155;p32"/>
              <p:cNvPicPr preferRelativeResize="0"/>
              <p:nvPr/>
            </p:nvPicPr>
            <p:blipFill rotWithShape="1">
              <a:blip r:embed="rId2"/>
              <a:srcRect/>
              <a:stretch>
                <a:fillRect/>
              </a:stretch>
            </p:blipFill>
            <p:spPr>
              <a:xfrm>
                <a:off x="4115550" y="0"/>
                <a:ext cx="1371975" cy="896675"/>
              </a:xfrm>
              <a:prstGeom prst="rect">
                <a:avLst/>
              </a:prstGeom>
              <a:noFill/>
              <a:ln>
                <a:noFill/>
              </a:ln>
            </p:spPr>
          </p:pic>
        </p:grpSp>
        <p:grpSp>
          <p:nvGrpSpPr>
            <p:cNvPr id="156" name="Google Shape;156;p32"/>
            <p:cNvGrpSpPr/>
            <p:nvPr/>
          </p:nvGrpSpPr>
          <p:grpSpPr>
            <a:xfrm flipH="1">
              <a:off x="6753972" y="396118"/>
              <a:ext cx="1991656" cy="520699"/>
              <a:chOff x="0" y="0"/>
              <a:chExt cx="3429750" cy="896675"/>
            </a:xfrm>
          </p:grpSpPr>
          <p:pic>
            <p:nvPicPr>
              <p:cNvPr id="157" name="Google Shape;157;p32"/>
              <p:cNvPicPr preferRelativeResize="0"/>
              <p:nvPr/>
            </p:nvPicPr>
            <p:blipFill rotWithShape="1">
              <a:blip r:embed="rId2"/>
              <a:srcRect/>
              <a:stretch>
                <a:fillRect/>
              </a:stretch>
            </p:blipFill>
            <p:spPr>
              <a:xfrm>
                <a:off x="0" y="0"/>
                <a:ext cx="1371975" cy="896675"/>
              </a:xfrm>
              <a:prstGeom prst="rect">
                <a:avLst/>
              </a:prstGeom>
              <a:noFill/>
              <a:ln>
                <a:noFill/>
              </a:ln>
            </p:spPr>
          </p:pic>
          <p:pic>
            <p:nvPicPr>
              <p:cNvPr id="158" name="Google Shape;158;p32"/>
              <p:cNvPicPr preferRelativeResize="0"/>
              <p:nvPr/>
            </p:nvPicPr>
            <p:blipFill rotWithShape="1">
              <a:blip r:embed="rId2"/>
              <a:srcRect/>
              <a:stretch>
                <a:fillRect/>
              </a:stretch>
            </p:blipFill>
            <p:spPr>
              <a:xfrm>
                <a:off x="2057775" y="0"/>
                <a:ext cx="1371975" cy="896675"/>
              </a:xfrm>
              <a:prstGeom prst="rect">
                <a:avLst/>
              </a:prstGeom>
              <a:noFill/>
              <a:ln>
                <a:noFill/>
              </a:ln>
            </p:spPr>
          </p:pic>
        </p:grpSp>
        <p:pic>
          <p:nvPicPr>
            <p:cNvPr id="159" name="Google Shape;159;p32"/>
            <p:cNvPicPr preferRelativeResize="0"/>
            <p:nvPr/>
          </p:nvPicPr>
          <p:blipFill rotWithShape="1">
            <a:blip r:embed="rId2"/>
            <a:srcRect/>
            <a:stretch>
              <a:fillRect/>
            </a:stretch>
          </p:blipFill>
          <p:spPr>
            <a:xfrm flipH="1">
              <a:off x="8347294" y="1600887"/>
              <a:ext cx="796706" cy="520699"/>
            </a:xfrm>
            <a:prstGeom prst="rect">
              <a:avLst/>
            </a:prstGeom>
            <a:noFill/>
            <a:ln>
              <a:noFill/>
            </a:ln>
          </p:spPr>
        </p:pic>
        <p:grpSp>
          <p:nvGrpSpPr>
            <p:cNvPr id="160" name="Google Shape;160;p32"/>
            <p:cNvGrpSpPr/>
            <p:nvPr/>
          </p:nvGrpSpPr>
          <p:grpSpPr>
            <a:xfrm flipH="1">
              <a:off x="7152344" y="798862"/>
              <a:ext cx="1991656" cy="520699"/>
              <a:chOff x="0" y="0"/>
              <a:chExt cx="3429750" cy="896675"/>
            </a:xfrm>
          </p:grpSpPr>
          <p:pic>
            <p:nvPicPr>
              <p:cNvPr id="161" name="Google Shape;161;p32"/>
              <p:cNvPicPr preferRelativeResize="0"/>
              <p:nvPr/>
            </p:nvPicPr>
            <p:blipFill rotWithShape="1">
              <a:blip r:embed="rId2"/>
              <a:srcRect/>
              <a:stretch>
                <a:fillRect/>
              </a:stretch>
            </p:blipFill>
            <p:spPr>
              <a:xfrm>
                <a:off x="0" y="0"/>
                <a:ext cx="1371975" cy="896675"/>
              </a:xfrm>
              <a:prstGeom prst="rect">
                <a:avLst/>
              </a:prstGeom>
              <a:noFill/>
              <a:ln>
                <a:noFill/>
              </a:ln>
            </p:spPr>
          </p:pic>
          <p:pic>
            <p:nvPicPr>
              <p:cNvPr id="162" name="Google Shape;162;p32"/>
              <p:cNvPicPr preferRelativeResize="0"/>
              <p:nvPr/>
            </p:nvPicPr>
            <p:blipFill rotWithShape="1">
              <a:blip r:embed="rId2"/>
              <a:srcRect/>
              <a:stretch>
                <a:fillRect/>
              </a:stretch>
            </p:blipFill>
            <p:spPr>
              <a:xfrm>
                <a:off x="2057775" y="0"/>
                <a:ext cx="1371975" cy="896675"/>
              </a:xfrm>
              <a:prstGeom prst="rect">
                <a:avLst/>
              </a:prstGeom>
              <a:noFill/>
              <a:ln>
                <a:noFill/>
              </a:ln>
            </p:spPr>
          </p:pic>
        </p:grpSp>
      </p:gr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63" name="Shape 163"/>
        <p:cNvGrpSpPr/>
        <p:nvPr/>
      </p:nvGrpSpPr>
      <p:grpSpPr>
        <a:xfrm>
          <a:off x="0" y="0"/>
          <a:ext cx="0" cy="0"/>
          <a:chOff x="0" y="0"/>
          <a:chExt cx="0" cy="0"/>
        </a:xfrm>
      </p:grpSpPr>
      <p:grpSp>
        <p:nvGrpSpPr>
          <p:cNvPr id="164" name="Google Shape;164;p33"/>
          <p:cNvGrpSpPr/>
          <p:nvPr/>
        </p:nvGrpSpPr>
        <p:grpSpPr>
          <a:xfrm flipH="1">
            <a:off x="912725" y="0"/>
            <a:ext cx="8231275" cy="4331550"/>
            <a:chOff x="0" y="0"/>
            <a:chExt cx="8231275" cy="4331550"/>
          </a:xfrm>
        </p:grpSpPr>
        <p:pic>
          <p:nvPicPr>
            <p:cNvPr id="165" name="Google Shape;165;p33"/>
            <p:cNvPicPr preferRelativeResize="0"/>
            <p:nvPr/>
          </p:nvPicPr>
          <p:blipFill rotWithShape="1">
            <a:blip r:embed="rId2"/>
            <a:srcRect/>
            <a:stretch>
              <a:fillRect/>
            </a:stretch>
          </p:blipFill>
          <p:spPr>
            <a:xfrm>
              <a:off x="685975" y="3434875"/>
              <a:ext cx="1371975" cy="896675"/>
            </a:xfrm>
            <a:prstGeom prst="rect">
              <a:avLst/>
            </a:prstGeom>
            <a:noFill/>
            <a:ln>
              <a:noFill/>
            </a:ln>
          </p:spPr>
        </p:pic>
        <p:grpSp>
          <p:nvGrpSpPr>
            <p:cNvPr id="166" name="Google Shape;166;p33"/>
            <p:cNvGrpSpPr/>
            <p:nvPr/>
          </p:nvGrpSpPr>
          <p:grpSpPr>
            <a:xfrm>
              <a:off x="0" y="2747250"/>
              <a:ext cx="3429750" cy="896675"/>
              <a:chOff x="0" y="0"/>
              <a:chExt cx="3429750" cy="896675"/>
            </a:xfrm>
          </p:grpSpPr>
          <p:pic>
            <p:nvPicPr>
              <p:cNvPr id="167" name="Google Shape;167;p33"/>
              <p:cNvPicPr preferRelativeResize="0"/>
              <p:nvPr/>
            </p:nvPicPr>
            <p:blipFill rotWithShape="1">
              <a:blip r:embed="rId2"/>
              <a:srcRect/>
              <a:stretch>
                <a:fillRect/>
              </a:stretch>
            </p:blipFill>
            <p:spPr>
              <a:xfrm>
                <a:off x="0" y="0"/>
                <a:ext cx="1371975" cy="896675"/>
              </a:xfrm>
              <a:prstGeom prst="rect">
                <a:avLst/>
              </a:prstGeom>
              <a:noFill/>
              <a:ln>
                <a:noFill/>
              </a:ln>
            </p:spPr>
          </p:pic>
          <p:pic>
            <p:nvPicPr>
              <p:cNvPr id="168" name="Google Shape;168;p33"/>
              <p:cNvPicPr preferRelativeResize="0"/>
              <p:nvPr/>
            </p:nvPicPr>
            <p:blipFill rotWithShape="1">
              <a:blip r:embed="rId2"/>
              <a:srcRect/>
              <a:stretch>
                <a:fillRect/>
              </a:stretch>
            </p:blipFill>
            <p:spPr>
              <a:xfrm>
                <a:off x="2057775" y="0"/>
                <a:ext cx="1371975" cy="896675"/>
              </a:xfrm>
              <a:prstGeom prst="rect">
                <a:avLst/>
              </a:prstGeom>
              <a:noFill/>
              <a:ln>
                <a:noFill/>
              </a:ln>
            </p:spPr>
          </p:pic>
        </p:grpSp>
        <p:grpSp>
          <p:nvGrpSpPr>
            <p:cNvPr id="169" name="Google Shape;169;p33"/>
            <p:cNvGrpSpPr/>
            <p:nvPr/>
          </p:nvGrpSpPr>
          <p:grpSpPr>
            <a:xfrm>
              <a:off x="685975" y="2061250"/>
              <a:ext cx="3429750" cy="896675"/>
              <a:chOff x="0" y="0"/>
              <a:chExt cx="3429750" cy="896675"/>
            </a:xfrm>
          </p:grpSpPr>
          <p:pic>
            <p:nvPicPr>
              <p:cNvPr id="170" name="Google Shape;170;p33"/>
              <p:cNvPicPr preferRelativeResize="0"/>
              <p:nvPr/>
            </p:nvPicPr>
            <p:blipFill rotWithShape="1">
              <a:blip r:embed="rId2"/>
              <a:srcRect/>
              <a:stretch>
                <a:fillRect/>
              </a:stretch>
            </p:blipFill>
            <p:spPr>
              <a:xfrm>
                <a:off x="0" y="0"/>
                <a:ext cx="1371975" cy="896675"/>
              </a:xfrm>
              <a:prstGeom prst="rect">
                <a:avLst/>
              </a:prstGeom>
              <a:noFill/>
              <a:ln>
                <a:noFill/>
              </a:ln>
            </p:spPr>
          </p:pic>
          <p:pic>
            <p:nvPicPr>
              <p:cNvPr id="171" name="Google Shape;171;p33"/>
              <p:cNvPicPr preferRelativeResize="0"/>
              <p:nvPr/>
            </p:nvPicPr>
            <p:blipFill rotWithShape="1">
              <a:blip r:embed="rId2"/>
              <a:srcRect/>
              <a:stretch>
                <a:fillRect/>
              </a:stretch>
            </p:blipFill>
            <p:spPr>
              <a:xfrm>
                <a:off x="2057775" y="0"/>
                <a:ext cx="1371975" cy="896675"/>
              </a:xfrm>
              <a:prstGeom prst="rect">
                <a:avLst/>
              </a:prstGeom>
              <a:noFill/>
              <a:ln>
                <a:noFill/>
              </a:ln>
            </p:spPr>
          </p:pic>
        </p:grpSp>
        <p:grpSp>
          <p:nvGrpSpPr>
            <p:cNvPr id="172" name="Google Shape;172;p33"/>
            <p:cNvGrpSpPr/>
            <p:nvPr/>
          </p:nvGrpSpPr>
          <p:grpSpPr>
            <a:xfrm>
              <a:off x="0" y="1373625"/>
              <a:ext cx="3429750" cy="896675"/>
              <a:chOff x="0" y="0"/>
              <a:chExt cx="3429750" cy="896675"/>
            </a:xfrm>
          </p:grpSpPr>
          <p:pic>
            <p:nvPicPr>
              <p:cNvPr id="173" name="Google Shape;173;p33"/>
              <p:cNvPicPr preferRelativeResize="0"/>
              <p:nvPr/>
            </p:nvPicPr>
            <p:blipFill rotWithShape="1">
              <a:blip r:embed="rId2"/>
              <a:srcRect/>
              <a:stretch>
                <a:fillRect/>
              </a:stretch>
            </p:blipFill>
            <p:spPr>
              <a:xfrm>
                <a:off x="0" y="0"/>
                <a:ext cx="1371975" cy="896675"/>
              </a:xfrm>
              <a:prstGeom prst="rect">
                <a:avLst/>
              </a:prstGeom>
              <a:noFill/>
              <a:ln>
                <a:noFill/>
              </a:ln>
            </p:spPr>
          </p:pic>
          <p:pic>
            <p:nvPicPr>
              <p:cNvPr id="174" name="Google Shape;174;p33"/>
              <p:cNvPicPr preferRelativeResize="0"/>
              <p:nvPr/>
            </p:nvPicPr>
            <p:blipFill rotWithShape="1">
              <a:blip r:embed="rId2"/>
              <a:srcRect/>
              <a:stretch>
                <a:fillRect/>
              </a:stretch>
            </p:blipFill>
            <p:spPr>
              <a:xfrm>
                <a:off x="2057775" y="0"/>
                <a:ext cx="1371975" cy="896675"/>
              </a:xfrm>
              <a:prstGeom prst="rect">
                <a:avLst/>
              </a:prstGeom>
              <a:noFill/>
              <a:ln>
                <a:noFill/>
              </a:ln>
            </p:spPr>
          </p:pic>
        </p:grpSp>
        <p:grpSp>
          <p:nvGrpSpPr>
            <p:cNvPr id="175" name="Google Shape;175;p33"/>
            <p:cNvGrpSpPr/>
            <p:nvPr/>
          </p:nvGrpSpPr>
          <p:grpSpPr>
            <a:xfrm>
              <a:off x="685975" y="687625"/>
              <a:ext cx="7545300" cy="896675"/>
              <a:chOff x="0" y="0"/>
              <a:chExt cx="7545300" cy="896675"/>
            </a:xfrm>
          </p:grpSpPr>
          <p:pic>
            <p:nvPicPr>
              <p:cNvPr id="176" name="Google Shape;176;p33"/>
              <p:cNvPicPr preferRelativeResize="0"/>
              <p:nvPr/>
            </p:nvPicPr>
            <p:blipFill rotWithShape="1">
              <a:blip r:embed="rId2"/>
              <a:srcRect/>
              <a:stretch>
                <a:fillRect/>
              </a:stretch>
            </p:blipFill>
            <p:spPr>
              <a:xfrm>
                <a:off x="0" y="0"/>
                <a:ext cx="1371975" cy="896675"/>
              </a:xfrm>
              <a:prstGeom prst="rect">
                <a:avLst/>
              </a:prstGeom>
              <a:noFill/>
              <a:ln>
                <a:noFill/>
              </a:ln>
            </p:spPr>
          </p:pic>
          <p:pic>
            <p:nvPicPr>
              <p:cNvPr id="177" name="Google Shape;177;p33"/>
              <p:cNvPicPr preferRelativeResize="0"/>
              <p:nvPr/>
            </p:nvPicPr>
            <p:blipFill rotWithShape="1">
              <a:blip r:embed="rId2"/>
              <a:srcRect/>
              <a:stretch>
                <a:fillRect/>
              </a:stretch>
            </p:blipFill>
            <p:spPr>
              <a:xfrm>
                <a:off x="2057775" y="0"/>
                <a:ext cx="1371975" cy="896675"/>
              </a:xfrm>
              <a:prstGeom prst="rect">
                <a:avLst/>
              </a:prstGeom>
              <a:noFill/>
              <a:ln>
                <a:noFill/>
              </a:ln>
            </p:spPr>
          </p:pic>
          <p:pic>
            <p:nvPicPr>
              <p:cNvPr id="178" name="Google Shape;178;p33"/>
              <p:cNvPicPr preferRelativeResize="0"/>
              <p:nvPr/>
            </p:nvPicPr>
            <p:blipFill rotWithShape="1">
              <a:blip r:embed="rId2"/>
              <a:srcRect/>
              <a:stretch>
                <a:fillRect/>
              </a:stretch>
            </p:blipFill>
            <p:spPr>
              <a:xfrm>
                <a:off x="4115550" y="0"/>
                <a:ext cx="1371975" cy="896675"/>
              </a:xfrm>
              <a:prstGeom prst="rect">
                <a:avLst/>
              </a:prstGeom>
              <a:noFill/>
              <a:ln>
                <a:noFill/>
              </a:ln>
            </p:spPr>
          </p:pic>
          <p:pic>
            <p:nvPicPr>
              <p:cNvPr id="179" name="Google Shape;179;p33"/>
              <p:cNvPicPr preferRelativeResize="0"/>
              <p:nvPr/>
            </p:nvPicPr>
            <p:blipFill rotWithShape="1">
              <a:blip r:embed="rId2"/>
              <a:srcRect/>
              <a:stretch>
                <a:fillRect/>
              </a:stretch>
            </p:blipFill>
            <p:spPr>
              <a:xfrm>
                <a:off x="6173325" y="0"/>
                <a:ext cx="1371975" cy="896675"/>
              </a:xfrm>
              <a:prstGeom prst="rect">
                <a:avLst/>
              </a:prstGeom>
              <a:noFill/>
              <a:ln>
                <a:noFill/>
              </a:ln>
            </p:spPr>
          </p:pic>
        </p:grpSp>
        <p:grpSp>
          <p:nvGrpSpPr>
            <p:cNvPr id="180" name="Google Shape;180;p33"/>
            <p:cNvGrpSpPr/>
            <p:nvPr/>
          </p:nvGrpSpPr>
          <p:grpSpPr>
            <a:xfrm>
              <a:off x="0" y="0"/>
              <a:ext cx="7545300" cy="896675"/>
              <a:chOff x="0" y="0"/>
              <a:chExt cx="7545300" cy="896675"/>
            </a:xfrm>
          </p:grpSpPr>
          <p:pic>
            <p:nvPicPr>
              <p:cNvPr id="181" name="Google Shape;181;p33"/>
              <p:cNvPicPr preferRelativeResize="0"/>
              <p:nvPr/>
            </p:nvPicPr>
            <p:blipFill rotWithShape="1">
              <a:blip r:embed="rId2"/>
              <a:srcRect/>
              <a:stretch>
                <a:fillRect/>
              </a:stretch>
            </p:blipFill>
            <p:spPr>
              <a:xfrm>
                <a:off x="0" y="0"/>
                <a:ext cx="1371975" cy="896675"/>
              </a:xfrm>
              <a:prstGeom prst="rect">
                <a:avLst/>
              </a:prstGeom>
              <a:noFill/>
              <a:ln>
                <a:noFill/>
              </a:ln>
            </p:spPr>
          </p:pic>
          <p:pic>
            <p:nvPicPr>
              <p:cNvPr id="182" name="Google Shape;182;p33"/>
              <p:cNvPicPr preferRelativeResize="0"/>
              <p:nvPr/>
            </p:nvPicPr>
            <p:blipFill rotWithShape="1">
              <a:blip r:embed="rId2"/>
              <a:srcRect/>
              <a:stretch>
                <a:fillRect/>
              </a:stretch>
            </p:blipFill>
            <p:spPr>
              <a:xfrm>
                <a:off x="2057775" y="0"/>
                <a:ext cx="1371975" cy="896675"/>
              </a:xfrm>
              <a:prstGeom prst="rect">
                <a:avLst/>
              </a:prstGeom>
              <a:noFill/>
              <a:ln>
                <a:noFill/>
              </a:ln>
            </p:spPr>
          </p:pic>
          <p:pic>
            <p:nvPicPr>
              <p:cNvPr id="183" name="Google Shape;183;p33"/>
              <p:cNvPicPr preferRelativeResize="0"/>
              <p:nvPr/>
            </p:nvPicPr>
            <p:blipFill rotWithShape="1">
              <a:blip r:embed="rId2"/>
              <a:srcRect/>
              <a:stretch>
                <a:fillRect/>
              </a:stretch>
            </p:blipFill>
            <p:spPr>
              <a:xfrm>
                <a:off x="4115550" y="0"/>
                <a:ext cx="1371975" cy="896675"/>
              </a:xfrm>
              <a:prstGeom prst="rect">
                <a:avLst/>
              </a:prstGeom>
              <a:noFill/>
              <a:ln>
                <a:noFill/>
              </a:ln>
            </p:spPr>
          </p:pic>
          <p:pic>
            <p:nvPicPr>
              <p:cNvPr id="184" name="Google Shape;184;p33"/>
              <p:cNvPicPr preferRelativeResize="0"/>
              <p:nvPr/>
            </p:nvPicPr>
            <p:blipFill rotWithShape="1">
              <a:blip r:embed="rId2"/>
              <a:srcRect/>
              <a:stretch>
                <a:fillRect/>
              </a:stretch>
            </p:blipFill>
            <p:spPr>
              <a:xfrm>
                <a:off x="6173325" y="0"/>
                <a:ext cx="1371975" cy="896675"/>
              </a:xfrm>
              <a:prstGeom prst="rect">
                <a:avLst/>
              </a:prstGeom>
              <a:noFill/>
              <a:ln>
                <a:noFill/>
              </a:ln>
            </p:spPr>
          </p:pic>
        </p:grpSp>
      </p:grpSp>
      <p:grpSp>
        <p:nvGrpSpPr>
          <p:cNvPr id="185" name="Google Shape;185;p33"/>
          <p:cNvGrpSpPr/>
          <p:nvPr/>
        </p:nvGrpSpPr>
        <p:grpSpPr>
          <a:xfrm flipH="1">
            <a:off x="0" y="3088098"/>
            <a:ext cx="4115725" cy="2270300"/>
            <a:chOff x="4115550" y="2061250"/>
            <a:chExt cx="4115725" cy="2270300"/>
          </a:xfrm>
        </p:grpSpPr>
        <p:grpSp>
          <p:nvGrpSpPr>
            <p:cNvPr id="186" name="Google Shape;186;p33"/>
            <p:cNvGrpSpPr/>
            <p:nvPr/>
          </p:nvGrpSpPr>
          <p:grpSpPr>
            <a:xfrm>
              <a:off x="4801525" y="3434875"/>
              <a:ext cx="3429750" cy="896675"/>
              <a:chOff x="4115550" y="0"/>
              <a:chExt cx="3429750" cy="896675"/>
            </a:xfrm>
          </p:grpSpPr>
          <p:pic>
            <p:nvPicPr>
              <p:cNvPr id="187" name="Google Shape;187;p33"/>
              <p:cNvPicPr preferRelativeResize="0"/>
              <p:nvPr/>
            </p:nvPicPr>
            <p:blipFill rotWithShape="1">
              <a:blip r:embed="rId2"/>
              <a:srcRect/>
              <a:stretch>
                <a:fillRect/>
              </a:stretch>
            </p:blipFill>
            <p:spPr>
              <a:xfrm>
                <a:off x="4115550" y="0"/>
                <a:ext cx="1371975" cy="896675"/>
              </a:xfrm>
              <a:prstGeom prst="rect">
                <a:avLst/>
              </a:prstGeom>
              <a:noFill/>
              <a:ln>
                <a:noFill/>
              </a:ln>
            </p:spPr>
          </p:pic>
          <p:pic>
            <p:nvPicPr>
              <p:cNvPr id="188" name="Google Shape;188;p33"/>
              <p:cNvPicPr preferRelativeResize="0"/>
              <p:nvPr/>
            </p:nvPicPr>
            <p:blipFill rotWithShape="1">
              <a:blip r:embed="rId2"/>
              <a:srcRect/>
              <a:stretch>
                <a:fillRect/>
              </a:stretch>
            </p:blipFill>
            <p:spPr>
              <a:xfrm>
                <a:off x="6173325" y="0"/>
                <a:ext cx="1371975" cy="896675"/>
              </a:xfrm>
              <a:prstGeom prst="rect">
                <a:avLst/>
              </a:prstGeom>
              <a:noFill/>
              <a:ln>
                <a:noFill/>
              </a:ln>
            </p:spPr>
          </p:pic>
        </p:grpSp>
        <p:grpSp>
          <p:nvGrpSpPr>
            <p:cNvPr id="189" name="Google Shape;189;p33"/>
            <p:cNvGrpSpPr/>
            <p:nvPr/>
          </p:nvGrpSpPr>
          <p:grpSpPr>
            <a:xfrm>
              <a:off x="4115550" y="2747250"/>
              <a:ext cx="3429750" cy="896675"/>
              <a:chOff x="4115550" y="0"/>
              <a:chExt cx="3429750" cy="896675"/>
            </a:xfrm>
          </p:grpSpPr>
          <p:pic>
            <p:nvPicPr>
              <p:cNvPr id="190" name="Google Shape;190;p33"/>
              <p:cNvPicPr preferRelativeResize="0"/>
              <p:nvPr/>
            </p:nvPicPr>
            <p:blipFill rotWithShape="1">
              <a:blip r:embed="rId2"/>
              <a:srcRect/>
              <a:stretch>
                <a:fillRect/>
              </a:stretch>
            </p:blipFill>
            <p:spPr>
              <a:xfrm>
                <a:off x="4115550" y="0"/>
                <a:ext cx="1371975" cy="896675"/>
              </a:xfrm>
              <a:prstGeom prst="rect">
                <a:avLst/>
              </a:prstGeom>
              <a:noFill/>
              <a:ln>
                <a:noFill/>
              </a:ln>
            </p:spPr>
          </p:pic>
          <p:pic>
            <p:nvPicPr>
              <p:cNvPr id="191" name="Google Shape;191;p33"/>
              <p:cNvPicPr preferRelativeResize="0"/>
              <p:nvPr/>
            </p:nvPicPr>
            <p:blipFill rotWithShape="1">
              <a:blip r:embed="rId2"/>
              <a:srcRect/>
              <a:stretch>
                <a:fillRect/>
              </a:stretch>
            </p:blipFill>
            <p:spPr>
              <a:xfrm>
                <a:off x="6173325" y="0"/>
                <a:ext cx="1371975" cy="896675"/>
              </a:xfrm>
              <a:prstGeom prst="rect">
                <a:avLst/>
              </a:prstGeom>
              <a:noFill/>
              <a:ln>
                <a:noFill/>
              </a:ln>
            </p:spPr>
          </p:pic>
        </p:grpSp>
        <p:pic>
          <p:nvPicPr>
            <p:cNvPr id="192" name="Google Shape;192;p33"/>
            <p:cNvPicPr preferRelativeResize="0"/>
            <p:nvPr/>
          </p:nvPicPr>
          <p:blipFill rotWithShape="1">
            <a:blip r:embed="rId2"/>
            <a:srcRect/>
            <a:stretch>
              <a:fillRect/>
            </a:stretch>
          </p:blipFill>
          <p:spPr>
            <a:xfrm>
              <a:off x="6859300" y="2061250"/>
              <a:ext cx="1371975" cy="896675"/>
            </a:xfrm>
            <a:prstGeom prst="rect">
              <a:avLst/>
            </a:prstGeom>
            <a:noFill/>
            <a:ln>
              <a:noFill/>
            </a:ln>
          </p:spPr>
        </p:pic>
      </p:grpSp>
      <p:sp>
        <p:nvSpPr>
          <p:cNvPr id="193" name="Google Shape;193;p33"/>
          <p:cNvSpPr txBox="1"/>
          <p:nvPr>
            <p:ph type="ctrTitle"/>
          </p:nvPr>
        </p:nvSpPr>
        <p:spPr>
          <a:xfrm>
            <a:off x="2027625" y="1629397"/>
            <a:ext cx="5088600" cy="11598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94" name="Google Shape;194;p33"/>
          <p:cNvSpPr txBox="1"/>
          <p:nvPr>
            <p:ph type="subTitle" idx="1"/>
          </p:nvPr>
        </p:nvSpPr>
        <p:spPr>
          <a:xfrm>
            <a:off x="2027625" y="2886101"/>
            <a:ext cx="5088600" cy="784800"/>
          </a:xfrm>
          <a:prstGeom prst="rect">
            <a:avLst/>
          </a:prstGeom>
          <a:noFill/>
          <a:ln>
            <a:noFill/>
          </a:ln>
        </p:spPr>
        <p:txBody>
          <a:bodyPr spcFirstLastPara="1" wrap="square" lIns="0" tIns="0" rIns="0" bIns="0" anchor="t" anchorCtr="0">
            <a:noAutofit/>
          </a:bodyPr>
          <a:lstStyle>
            <a:lvl1pPr lvl="0" algn="l">
              <a:lnSpc>
                <a:spcPct val="120000"/>
              </a:lnSpc>
              <a:spcBef>
                <a:spcPts val="0"/>
              </a:spcBef>
              <a:spcAft>
                <a:spcPts val="0"/>
              </a:spcAft>
              <a:buClr>
                <a:schemeClr val="accent2"/>
              </a:buClr>
              <a:buSzPts val="2000"/>
              <a:buNone/>
              <a:defRPr>
                <a:solidFill>
                  <a:schemeClr val="accent2"/>
                </a:solidFill>
              </a:defRPr>
            </a:lvl1pPr>
            <a:lvl2pPr lvl="1" algn="l">
              <a:lnSpc>
                <a:spcPct val="120000"/>
              </a:lnSpc>
              <a:spcBef>
                <a:spcPts val="0"/>
              </a:spcBef>
              <a:spcAft>
                <a:spcPts val="0"/>
              </a:spcAft>
              <a:buClr>
                <a:schemeClr val="accent2"/>
              </a:buClr>
              <a:buSzPts val="3000"/>
              <a:buNone/>
              <a:defRPr sz="3000">
                <a:solidFill>
                  <a:schemeClr val="accent2"/>
                </a:solidFill>
              </a:defRPr>
            </a:lvl2pPr>
            <a:lvl3pPr lvl="2" algn="l">
              <a:lnSpc>
                <a:spcPct val="120000"/>
              </a:lnSpc>
              <a:spcBef>
                <a:spcPts val="0"/>
              </a:spcBef>
              <a:spcAft>
                <a:spcPts val="0"/>
              </a:spcAft>
              <a:buClr>
                <a:schemeClr val="accent2"/>
              </a:buClr>
              <a:buSzPts val="3000"/>
              <a:buNone/>
              <a:defRPr sz="3000">
                <a:solidFill>
                  <a:schemeClr val="accent2"/>
                </a:solidFill>
              </a:defRPr>
            </a:lvl3pPr>
            <a:lvl4pPr lvl="3" algn="l">
              <a:lnSpc>
                <a:spcPct val="120000"/>
              </a:lnSpc>
              <a:spcBef>
                <a:spcPts val="0"/>
              </a:spcBef>
              <a:spcAft>
                <a:spcPts val="0"/>
              </a:spcAft>
              <a:buClr>
                <a:schemeClr val="accent2"/>
              </a:buClr>
              <a:buSzPts val="3000"/>
              <a:buNone/>
              <a:defRPr sz="3000">
                <a:solidFill>
                  <a:schemeClr val="accent2"/>
                </a:solidFill>
              </a:defRPr>
            </a:lvl4pPr>
            <a:lvl5pPr lvl="4" algn="l">
              <a:lnSpc>
                <a:spcPct val="120000"/>
              </a:lnSpc>
              <a:spcBef>
                <a:spcPts val="0"/>
              </a:spcBef>
              <a:spcAft>
                <a:spcPts val="0"/>
              </a:spcAft>
              <a:buClr>
                <a:schemeClr val="accent2"/>
              </a:buClr>
              <a:buSzPts val="3000"/>
              <a:buNone/>
              <a:defRPr sz="3000">
                <a:solidFill>
                  <a:schemeClr val="accent2"/>
                </a:solidFill>
              </a:defRPr>
            </a:lvl5pPr>
            <a:lvl6pPr lvl="5" algn="l">
              <a:lnSpc>
                <a:spcPct val="120000"/>
              </a:lnSpc>
              <a:spcBef>
                <a:spcPts val="0"/>
              </a:spcBef>
              <a:spcAft>
                <a:spcPts val="0"/>
              </a:spcAft>
              <a:buClr>
                <a:schemeClr val="accent2"/>
              </a:buClr>
              <a:buSzPts val="3000"/>
              <a:buNone/>
              <a:defRPr sz="3000">
                <a:solidFill>
                  <a:schemeClr val="accent2"/>
                </a:solidFill>
              </a:defRPr>
            </a:lvl6pPr>
            <a:lvl7pPr lvl="6" algn="l">
              <a:lnSpc>
                <a:spcPct val="120000"/>
              </a:lnSpc>
              <a:spcBef>
                <a:spcPts val="0"/>
              </a:spcBef>
              <a:spcAft>
                <a:spcPts val="0"/>
              </a:spcAft>
              <a:buClr>
                <a:schemeClr val="accent2"/>
              </a:buClr>
              <a:buSzPts val="3000"/>
              <a:buNone/>
              <a:defRPr sz="3000">
                <a:solidFill>
                  <a:schemeClr val="accent2"/>
                </a:solidFill>
              </a:defRPr>
            </a:lvl7pPr>
            <a:lvl8pPr lvl="7" algn="l">
              <a:lnSpc>
                <a:spcPct val="120000"/>
              </a:lnSpc>
              <a:spcBef>
                <a:spcPts val="0"/>
              </a:spcBef>
              <a:spcAft>
                <a:spcPts val="0"/>
              </a:spcAft>
              <a:buClr>
                <a:schemeClr val="accent2"/>
              </a:buClr>
              <a:buSzPts val="3000"/>
              <a:buNone/>
              <a:defRPr sz="3000">
                <a:solidFill>
                  <a:schemeClr val="accent2"/>
                </a:solidFill>
              </a:defRPr>
            </a:lvl8pPr>
            <a:lvl9pPr lvl="8" algn="l">
              <a:lnSpc>
                <a:spcPct val="120000"/>
              </a:lnSpc>
              <a:spcBef>
                <a:spcPts val="0"/>
              </a:spcBef>
              <a:spcAft>
                <a:spcPts val="0"/>
              </a:spcAft>
              <a:buClr>
                <a:schemeClr val="accent2"/>
              </a:buClr>
              <a:buSzPts val="3000"/>
              <a:buNone/>
              <a:defRPr sz="3000">
                <a:solidFill>
                  <a:schemeClr val="accent2"/>
                </a:solidFill>
              </a:defRPr>
            </a:lvl9pPr>
          </a:lstStyle>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5" name="Shape 5"/>
        <p:cNvGrpSpPr/>
        <p:nvPr/>
      </p:nvGrpSpPr>
      <p:grpSpPr>
        <a:xfrm>
          <a:off x="0" y="0"/>
          <a:ext cx="0" cy="0"/>
          <a:chOff x="0" y="0"/>
          <a:chExt cx="0" cy="0"/>
        </a:xfrm>
      </p:grpSpPr>
      <p:sp>
        <p:nvSpPr>
          <p:cNvPr id="6" name="Google Shape;6;p26"/>
          <p:cNvSpPr txBox="1"/>
          <p:nvPr>
            <p:ph type="title"/>
          </p:nvPr>
        </p:nvSpPr>
        <p:spPr>
          <a:xfrm>
            <a:off x="776450" y="402700"/>
            <a:ext cx="3587400" cy="8568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chemeClr val="dk1"/>
              </a:buClr>
              <a:buSzPts val="1800"/>
              <a:buFont typeface="Poppins" panose="00000400000000000000"/>
              <a:buNone/>
              <a:defRPr sz="1800" b="1" i="0" u="none" strike="noStrike" cap="none">
                <a:solidFill>
                  <a:schemeClr val="dk1"/>
                </a:solidFill>
                <a:latin typeface="Poppins" panose="00000400000000000000"/>
                <a:ea typeface="Poppins" panose="00000400000000000000"/>
                <a:cs typeface="Poppins" panose="00000400000000000000"/>
                <a:sym typeface="Poppins" panose="00000400000000000000"/>
              </a:defRPr>
            </a:lvl1pPr>
            <a:lvl2pPr marR="0" lvl="1" algn="l" rtl="0">
              <a:lnSpc>
                <a:spcPct val="100000"/>
              </a:lnSpc>
              <a:spcBef>
                <a:spcPts val="0"/>
              </a:spcBef>
              <a:spcAft>
                <a:spcPts val="0"/>
              </a:spcAft>
              <a:buClr>
                <a:schemeClr val="dk1"/>
              </a:buClr>
              <a:buSzPts val="1800"/>
              <a:buFont typeface="Poppins" panose="00000400000000000000"/>
              <a:buNone/>
              <a:defRPr sz="1800" b="1" i="0" u="none" strike="noStrike" cap="none">
                <a:solidFill>
                  <a:schemeClr val="dk1"/>
                </a:solidFill>
                <a:latin typeface="Poppins" panose="00000400000000000000"/>
                <a:ea typeface="Poppins" panose="00000400000000000000"/>
                <a:cs typeface="Poppins" panose="00000400000000000000"/>
                <a:sym typeface="Poppins" panose="00000400000000000000"/>
              </a:defRPr>
            </a:lvl2pPr>
            <a:lvl3pPr marR="0" lvl="2" algn="l" rtl="0">
              <a:lnSpc>
                <a:spcPct val="100000"/>
              </a:lnSpc>
              <a:spcBef>
                <a:spcPts val="0"/>
              </a:spcBef>
              <a:spcAft>
                <a:spcPts val="0"/>
              </a:spcAft>
              <a:buClr>
                <a:schemeClr val="dk1"/>
              </a:buClr>
              <a:buSzPts val="1800"/>
              <a:buFont typeface="Poppins" panose="00000400000000000000"/>
              <a:buNone/>
              <a:defRPr sz="1800" b="1" i="0" u="none" strike="noStrike" cap="none">
                <a:solidFill>
                  <a:schemeClr val="dk1"/>
                </a:solidFill>
                <a:latin typeface="Poppins" panose="00000400000000000000"/>
                <a:ea typeface="Poppins" panose="00000400000000000000"/>
                <a:cs typeface="Poppins" panose="00000400000000000000"/>
                <a:sym typeface="Poppins" panose="00000400000000000000"/>
              </a:defRPr>
            </a:lvl3pPr>
            <a:lvl4pPr marR="0" lvl="3" algn="l" rtl="0">
              <a:lnSpc>
                <a:spcPct val="100000"/>
              </a:lnSpc>
              <a:spcBef>
                <a:spcPts val="0"/>
              </a:spcBef>
              <a:spcAft>
                <a:spcPts val="0"/>
              </a:spcAft>
              <a:buClr>
                <a:schemeClr val="dk1"/>
              </a:buClr>
              <a:buSzPts val="1800"/>
              <a:buFont typeface="Poppins" panose="00000400000000000000"/>
              <a:buNone/>
              <a:defRPr sz="1800" b="1" i="0" u="none" strike="noStrike" cap="none">
                <a:solidFill>
                  <a:schemeClr val="dk1"/>
                </a:solidFill>
                <a:latin typeface="Poppins" panose="00000400000000000000"/>
                <a:ea typeface="Poppins" panose="00000400000000000000"/>
                <a:cs typeface="Poppins" panose="00000400000000000000"/>
                <a:sym typeface="Poppins" panose="00000400000000000000"/>
              </a:defRPr>
            </a:lvl4pPr>
            <a:lvl5pPr marR="0" lvl="4" algn="l" rtl="0">
              <a:lnSpc>
                <a:spcPct val="100000"/>
              </a:lnSpc>
              <a:spcBef>
                <a:spcPts val="0"/>
              </a:spcBef>
              <a:spcAft>
                <a:spcPts val="0"/>
              </a:spcAft>
              <a:buClr>
                <a:schemeClr val="dk1"/>
              </a:buClr>
              <a:buSzPts val="1800"/>
              <a:buFont typeface="Poppins" panose="00000400000000000000"/>
              <a:buNone/>
              <a:defRPr sz="1800" b="1" i="0" u="none" strike="noStrike" cap="none">
                <a:solidFill>
                  <a:schemeClr val="dk1"/>
                </a:solidFill>
                <a:latin typeface="Poppins" panose="00000400000000000000"/>
                <a:ea typeface="Poppins" panose="00000400000000000000"/>
                <a:cs typeface="Poppins" panose="00000400000000000000"/>
                <a:sym typeface="Poppins" panose="00000400000000000000"/>
              </a:defRPr>
            </a:lvl5pPr>
            <a:lvl6pPr marR="0" lvl="5" algn="l" rtl="0">
              <a:lnSpc>
                <a:spcPct val="100000"/>
              </a:lnSpc>
              <a:spcBef>
                <a:spcPts val="0"/>
              </a:spcBef>
              <a:spcAft>
                <a:spcPts val="0"/>
              </a:spcAft>
              <a:buClr>
                <a:schemeClr val="dk1"/>
              </a:buClr>
              <a:buSzPts val="1800"/>
              <a:buFont typeface="Poppins" panose="00000400000000000000"/>
              <a:buNone/>
              <a:defRPr sz="1800" b="1" i="0" u="none" strike="noStrike" cap="none">
                <a:solidFill>
                  <a:schemeClr val="dk1"/>
                </a:solidFill>
                <a:latin typeface="Poppins" panose="00000400000000000000"/>
                <a:ea typeface="Poppins" panose="00000400000000000000"/>
                <a:cs typeface="Poppins" panose="00000400000000000000"/>
                <a:sym typeface="Poppins" panose="00000400000000000000"/>
              </a:defRPr>
            </a:lvl6pPr>
            <a:lvl7pPr marR="0" lvl="6" algn="l" rtl="0">
              <a:lnSpc>
                <a:spcPct val="100000"/>
              </a:lnSpc>
              <a:spcBef>
                <a:spcPts val="0"/>
              </a:spcBef>
              <a:spcAft>
                <a:spcPts val="0"/>
              </a:spcAft>
              <a:buClr>
                <a:schemeClr val="dk1"/>
              </a:buClr>
              <a:buSzPts val="1800"/>
              <a:buFont typeface="Poppins" panose="00000400000000000000"/>
              <a:buNone/>
              <a:defRPr sz="1800" b="1" i="0" u="none" strike="noStrike" cap="none">
                <a:solidFill>
                  <a:schemeClr val="dk1"/>
                </a:solidFill>
                <a:latin typeface="Poppins" panose="00000400000000000000"/>
                <a:ea typeface="Poppins" panose="00000400000000000000"/>
                <a:cs typeface="Poppins" panose="00000400000000000000"/>
                <a:sym typeface="Poppins" panose="00000400000000000000"/>
              </a:defRPr>
            </a:lvl7pPr>
            <a:lvl8pPr marR="0" lvl="7" algn="l" rtl="0">
              <a:lnSpc>
                <a:spcPct val="100000"/>
              </a:lnSpc>
              <a:spcBef>
                <a:spcPts val="0"/>
              </a:spcBef>
              <a:spcAft>
                <a:spcPts val="0"/>
              </a:spcAft>
              <a:buClr>
                <a:schemeClr val="dk1"/>
              </a:buClr>
              <a:buSzPts val="1800"/>
              <a:buFont typeface="Poppins" panose="00000400000000000000"/>
              <a:buNone/>
              <a:defRPr sz="1800" b="1" i="0" u="none" strike="noStrike" cap="none">
                <a:solidFill>
                  <a:schemeClr val="dk1"/>
                </a:solidFill>
                <a:latin typeface="Poppins" panose="00000400000000000000"/>
                <a:ea typeface="Poppins" panose="00000400000000000000"/>
                <a:cs typeface="Poppins" panose="00000400000000000000"/>
                <a:sym typeface="Poppins" panose="00000400000000000000"/>
              </a:defRPr>
            </a:lvl8pPr>
            <a:lvl9pPr marR="0" lvl="8" algn="l" rtl="0">
              <a:lnSpc>
                <a:spcPct val="100000"/>
              </a:lnSpc>
              <a:spcBef>
                <a:spcPts val="0"/>
              </a:spcBef>
              <a:spcAft>
                <a:spcPts val="0"/>
              </a:spcAft>
              <a:buClr>
                <a:schemeClr val="dk1"/>
              </a:buClr>
              <a:buSzPts val="1800"/>
              <a:buFont typeface="Poppins" panose="00000400000000000000"/>
              <a:buNone/>
              <a:defRPr sz="1800" b="1" i="0" u="none" strike="noStrike" cap="none">
                <a:solidFill>
                  <a:schemeClr val="dk1"/>
                </a:solidFill>
                <a:latin typeface="Poppins" panose="00000400000000000000"/>
                <a:ea typeface="Poppins" panose="00000400000000000000"/>
                <a:cs typeface="Poppins" panose="00000400000000000000"/>
                <a:sym typeface="Poppins" panose="00000400000000000000"/>
              </a:defRPr>
            </a:lvl9pPr>
          </a:lstStyle>
          <a:p/>
        </p:txBody>
      </p:sp>
      <p:sp>
        <p:nvSpPr>
          <p:cNvPr id="7" name="Google Shape;7;p26"/>
          <p:cNvSpPr txBox="1"/>
          <p:nvPr>
            <p:ph type="body" idx="1"/>
          </p:nvPr>
        </p:nvSpPr>
        <p:spPr>
          <a:xfrm>
            <a:off x="776450" y="1524375"/>
            <a:ext cx="7591200" cy="2932500"/>
          </a:xfrm>
          <a:prstGeom prst="rect">
            <a:avLst/>
          </a:prstGeom>
          <a:noFill/>
          <a:ln>
            <a:noFill/>
          </a:ln>
        </p:spPr>
        <p:txBody>
          <a:bodyPr spcFirstLastPara="1" wrap="square" lIns="0" tIns="0" rIns="0" bIns="0" anchor="t" anchorCtr="0">
            <a:noAutofit/>
          </a:bodyPr>
          <a:lstStyle>
            <a:lvl1pPr marL="457200" marR="0" lvl="0"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1pPr>
            <a:lvl2pPr marL="914400" marR="0" lvl="1"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2pPr>
            <a:lvl3pPr marL="1371600" marR="0" lvl="2"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3pPr>
            <a:lvl4pPr marL="1828800" marR="0" lvl="3"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4pPr>
            <a:lvl5pPr marL="2286000" marR="0" lvl="4"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5pPr>
            <a:lvl6pPr marL="2743200" marR="0" lvl="5"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6pPr>
            <a:lvl7pPr marL="3200400" marR="0" lvl="6"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7pPr>
            <a:lvl8pPr marL="3657600" marR="0" lvl="7"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8pPr>
            <a:lvl9pPr marL="4114800" marR="0" lvl="8" indent="-355600" algn="l" rtl="0">
              <a:lnSpc>
                <a:spcPct val="120000"/>
              </a:lnSpc>
              <a:spcBef>
                <a:spcPts val="600"/>
              </a:spcBef>
              <a:spcAft>
                <a:spcPts val="0"/>
              </a:spcAft>
              <a:buClr>
                <a:schemeClr val="accent6"/>
              </a:buClr>
              <a:buSzPts val="2000"/>
              <a:buFont typeface="Montserrat Light"/>
              <a:buChar char="❏"/>
              <a:defRPr sz="2000" b="0" i="0" u="none" strike="noStrike" cap="none">
                <a:solidFill>
                  <a:schemeClr val="dk1"/>
                </a:solidFill>
                <a:latin typeface="Montserrat Light"/>
                <a:ea typeface="Montserrat Light"/>
                <a:cs typeface="Montserrat Light"/>
                <a:sym typeface="Montserrat Light"/>
              </a:defRPr>
            </a:lvl9pPr>
          </a:lstStyle>
          <a:p/>
        </p:txBody>
      </p:sp>
      <p:sp>
        <p:nvSpPr>
          <p:cNvPr id="8" name="Google Shape;8;p26"/>
          <p:cNvSpPr txBox="1"/>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1pPr>
            <a:lvl2pPr marL="0" marR="0" lvl="1"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2pPr>
            <a:lvl3pPr marL="0" marR="0" lvl="2"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3pPr>
            <a:lvl4pPr marL="0" marR="0" lvl="3"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4pPr>
            <a:lvl5pPr marL="0" marR="0" lvl="4"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5pPr>
            <a:lvl6pPr marL="0" marR="0" lvl="5"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6pPr>
            <a:lvl7pPr marL="0" marR="0" lvl="6"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7pPr>
            <a:lvl8pPr marL="0" marR="0" lvl="7"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8pPr>
            <a:lvl9pPr marL="0" marR="0" lvl="8" indent="0" algn="ct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Montserrat Light"/>
                <a:ea typeface="Montserrat Light"/>
                <a:cs typeface="Montserrat Light"/>
                <a:sym typeface="Montserrat Light"/>
              </a:defRPr>
            </a:lvl9pPr>
          </a:lstStyle>
          <a:p>
            <a:pPr marL="0" lvl="0" indent="0" algn="ct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3.xml"/><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6.xml"/><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image" Target="../media/image4.png"/><Relationship Id="rId7" Type="http://schemas.openxmlformats.org/officeDocument/2006/relationships/hyperlink" Target="http://www.towardsdatascience.com/" TargetMode="External"/><Relationship Id="rId6" Type="http://schemas.openxmlformats.org/officeDocument/2006/relationships/hyperlink" Target="http://www.javatpoint.com/" TargetMode="External"/><Relationship Id="rId5" Type="http://schemas.openxmlformats.org/officeDocument/2006/relationships/hyperlink" Target="http://www.tutorialpoint.com/" TargetMode="External"/><Relationship Id="rId4" Type="http://schemas.openxmlformats.org/officeDocument/2006/relationships/hyperlink" Target="http://www.w3schools.com/" TargetMode="External"/><Relationship Id="rId3" Type="http://schemas.openxmlformats.org/officeDocument/2006/relationships/hyperlink" Target="http://www.geeksforgeeks.org/" TargetMode="External"/><Relationship Id="rId2" Type="http://schemas.openxmlformats.org/officeDocument/2006/relationships/hyperlink" Target="http://www.stackoverflow.com/" TargetMode="External"/><Relationship Id="rId11" Type="http://schemas.openxmlformats.org/officeDocument/2006/relationships/notesSlide" Target="../notesSlides/notesSlide22.xml"/><Relationship Id="rId10" Type="http://schemas.openxmlformats.org/officeDocument/2006/relationships/slideLayout" Target="../slideLayouts/slideLayout4.xml"/><Relationship Id="rId1" Type="http://schemas.openxmlformats.org/officeDocument/2006/relationships/hyperlink" Target="http://www.wikipedia.org/" TargetMode="Externa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3.xml"/><Relationship Id="rId4" Type="http://schemas.openxmlformats.org/officeDocument/2006/relationships/image" Target="../media/image3.png"/><Relationship Id="rId3" Type="http://schemas.openxmlformats.org/officeDocument/2006/relationships/image" Target="../media/image4.png"/><Relationship Id="rId2" Type="http://schemas.openxmlformats.org/officeDocument/2006/relationships/image" Target="../media/image12.GIF"/><Relationship Id="rId1" Type="http://schemas.openxmlformats.org/officeDocument/2006/relationships/image" Target="../media/image11.jpe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4.xml"/><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1"/>
          <a:stretch>
            <a:fillRect/>
          </a:stretch>
        </a:blipFill>
        <a:effectLst/>
      </p:bgPr>
    </p:bg>
    <p:spTree>
      <p:nvGrpSpPr>
        <p:cNvPr id="198" name="Shape 198"/>
        <p:cNvGrpSpPr/>
        <p:nvPr/>
      </p:nvGrpSpPr>
      <p:grpSpPr>
        <a:xfrm>
          <a:off x="0" y="0"/>
          <a:ext cx="0" cy="0"/>
          <a:chOff x="0" y="0"/>
          <a:chExt cx="0" cy="0"/>
        </a:xfrm>
      </p:grpSpPr>
      <p:sp>
        <p:nvSpPr>
          <p:cNvPr id="199" name="Google Shape;199;p1"/>
          <p:cNvSpPr/>
          <p:nvPr/>
        </p:nvSpPr>
        <p:spPr>
          <a:xfrm>
            <a:off x="3167425" y="2180854"/>
            <a:ext cx="3101929" cy="843151"/>
          </a:xfrm>
          <a:prstGeom prst="rect">
            <a:avLst/>
          </a:prstGeom>
        </p:spPr>
        <p:txBody>
          <a:bodyPr>
            <a:prstTxWarp prst="textPlain">
              <a:avLst/>
            </a:prstTxWarp>
          </a:bodyPr>
          <a:lstStyle/>
          <a:p>
            <a:pPr lvl="0" algn="ctr"/>
            <a:r>
              <a:rPr b="1" i="0">
                <a:ln>
                  <a:noFill/>
                </a:ln>
                <a:solidFill>
                  <a:schemeClr val="dk1"/>
                </a:solidFill>
                <a:latin typeface="Times New Roman" panose="02020603050405020304"/>
              </a:rPr>
              <a:t>    ATRIA INSTITUTE OF TECHNOLOGY   </a:t>
            </a:r>
            <a:endParaRPr b="1" i="0">
              <a:ln>
                <a:noFill/>
              </a:ln>
              <a:solidFill>
                <a:schemeClr val="dk1"/>
              </a:solidFill>
              <a:latin typeface="Times New Roman" panose="02020603050405020304"/>
            </a:endParaRPr>
          </a:p>
        </p:txBody>
      </p:sp>
      <p:pic>
        <p:nvPicPr>
          <p:cNvPr id="200" name="Google Shape;200;p1"/>
          <p:cNvPicPr preferRelativeResize="0"/>
          <p:nvPr/>
        </p:nvPicPr>
        <p:blipFill rotWithShape="1">
          <a:blip r:embed="rId2"/>
          <a:srcRect/>
          <a:stretch>
            <a:fillRect/>
          </a:stretch>
        </p:blipFill>
        <p:spPr>
          <a:xfrm>
            <a:off x="3021045" y="200864"/>
            <a:ext cx="3101927" cy="1635536"/>
          </a:xfrm>
          <a:prstGeom prst="rect">
            <a:avLst/>
          </a:prstGeom>
          <a:noFill/>
          <a:ln>
            <a:noFill/>
          </a:ln>
        </p:spPr>
      </p:pic>
      <p:sp>
        <p:nvSpPr>
          <p:cNvPr id="201" name="Google Shape;201;p1"/>
          <p:cNvSpPr/>
          <p:nvPr/>
        </p:nvSpPr>
        <p:spPr>
          <a:xfrm>
            <a:off x="3633857" y="1881737"/>
            <a:ext cx="1392600" cy="253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050" b="0" i="0" u="none" strike="noStrike" cap="none">
                <a:solidFill>
                  <a:srgbClr val="C00000"/>
                </a:solidFill>
                <a:latin typeface="Arial" panose="020B0604020202020204"/>
                <a:ea typeface="Arial" panose="020B0604020202020204"/>
                <a:cs typeface="Arial" panose="020B0604020202020204"/>
                <a:sym typeface="Arial" panose="020B0604020202020204"/>
              </a:rPr>
              <a:t>Bangalore</a:t>
            </a:r>
            <a:endParaRPr lang="en-US" sz="1050" b="0" i="0" u="none" strike="noStrike" cap="none">
              <a:solidFill>
                <a:srgbClr val="C00000"/>
              </a:solidFill>
              <a:latin typeface="Arial" panose="020B0604020202020204"/>
              <a:ea typeface="Arial" panose="020B0604020202020204"/>
              <a:cs typeface="Arial" panose="020B0604020202020204"/>
              <a:sym typeface="Arial" panose="020B0604020202020204"/>
            </a:endParaRPr>
          </a:p>
        </p:txBody>
      </p:sp>
      <p:sp>
        <p:nvSpPr>
          <p:cNvPr id="202" name="Google Shape;202;p1"/>
          <p:cNvSpPr/>
          <p:nvPr/>
        </p:nvSpPr>
        <p:spPr>
          <a:xfrm>
            <a:off x="-62806" y="3023991"/>
            <a:ext cx="9144000" cy="4308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200" b="1"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DEPARTMENT OF INFORMATION SCIENCE AND ENGINEERING</a:t>
            </a:r>
            <a:endParaRPr lang="en-US" sz="2200" b="1"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03" name="Google Shape;203;p1"/>
          <p:cNvPicPr preferRelativeResize="0"/>
          <p:nvPr/>
        </p:nvPicPr>
        <p:blipFill rotWithShape="1">
          <a:blip r:embed="rId3"/>
          <a:srcRect/>
          <a:stretch>
            <a:fillRect/>
          </a:stretch>
        </p:blipFill>
        <p:spPr>
          <a:xfrm>
            <a:off x="3829377" y="3547247"/>
            <a:ext cx="1359634" cy="1274265"/>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sp>
        <p:nvSpPr>
          <p:cNvPr id="204" name="Google Shape;204;p1"/>
          <p:cNvSpPr txBox="1"/>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35000">
              <a:srgbClr val="FFFFFF"/>
            </a:gs>
            <a:gs pos="100000">
              <a:schemeClr val="accent6"/>
            </a:gs>
          </a:gsLst>
          <a:path path="circle">
            <a:fillToRect l="50000" t="50000" r="50000" b="50000"/>
          </a:path>
          <a:tileRect/>
        </a:gradFill>
        <a:effectLst/>
      </p:bgPr>
    </p:bg>
    <p:spTree>
      <p:nvGrpSpPr>
        <p:cNvPr id="334" name="Shape 334"/>
        <p:cNvGrpSpPr/>
        <p:nvPr/>
      </p:nvGrpSpPr>
      <p:grpSpPr>
        <a:xfrm>
          <a:off x="0" y="0"/>
          <a:ext cx="0" cy="0"/>
          <a:chOff x="0" y="0"/>
          <a:chExt cx="0" cy="0"/>
        </a:xfrm>
      </p:grpSpPr>
      <p:sp>
        <p:nvSpPr>
          <p:cNvPr id="335" name="Google Shape;335;p10"/>
          <p:cNvSpPr txBox="1"/>
          <p:nvPr>
            <p:ph type="body" idx="1"/>
          </p:nvPr>
        </p:nvSpPr>
        <p:spPr>
          <a:xfrm>
            <a:off x="797965" y="1345341"/>
            <a:ext cx="7775879" cy="3305975"/>
          </a:xfrm>
          <a:prstGeom prst="rect">
            <a:avLst/>
          </a:prstGeom>
          <a:noFill/>
          <a:ln>
            <a:noFill/>
          </a:ln>
        </p:spPr>
        <p:txBody>
          <a:bodyPr spcFirstLastPara="1" wrap="square" lIns="0" tIns="0" rIns="0" bIns="0" anchor="t" anchorCtr="0">
            <a:noAutofit/>
          </a:bodyPr>
          <a:lstStyle/>
          <a:p>
            <a:pPr marL="457200" lvl="0" indent="-355600" algn="l" rtl="0">
              <a:lnSpc>
                <a:spcPct val="120000"/>
              </a:lnSpc>
              <a:spcBef>
                <a:spcPts val="600"/>
              </a:spcBef>
              <a:spcAft>
                <a:spcPts val="0"/>
              </a:spcAft>
              <a:buClr>
                <a:schemeClr val="dk1"/>
              </a:buClr>
              <a:buSzPts val="2000"/>
              <a:buChar char="❑"/>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Artificial neural networks mainly designed for computational purposes; the main theme of this model is to do a job faster than the traditional model. </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01600" lvl="0" indent="0" algn="l" rtl="0">
              <a:lnSpc>
                <a:spcPct val="120000"/>
              </a:lnSpc>
              <a:spcBef>
                <a:spcPts val="600"/>
              </a:spcBef>
              <a:spcAft>
                <a:spcPts val="0"/>
              </a:spcAft>
              <a:buClr>
                <a:schemeClr val="dk1"/>
              </a:buClr>
              <a:buSzPts val="2000"/>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20000"/>
              </a:lnSpc>
              <a:spcBef>
                <a:spcPts val="600"/>
              </a:spcBef>
              <a:spcAft>
                <a:spcPts val="0"/>
              </a:spcAft>
              <a:buClr>
                <a:schemeClr val="dk1"/>
              </a:buClr>
              <a:buSzPts val="2000"/>
              <a:buChar char="❑"/>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This model is similar to the biological structure of neurons in the human brain. How the neurons connect in the brain the same way here, also neurons (nodes) will connect. </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01600" lvl="0" indent="0" algn="l" rtl="0">
              <a:lnSpc>
                <a:spcPct val="120000"/>
              </a:lnSpc>
              <a:spcBef>
                <a:spcPts val="600"/>
              </a:spcBef>
              <a:spcAft>
                <a:spcPts val="0"/>
              </a:spcAft>
              <a:buClr>
                <a:schemeClr val="dk1"/>
              </a:buClr>
              <a:buSzPts val="2000"/>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20000"/>
              </a:lnSpc>
              <a:spcBef>
                <a:spcPts val="600"/>
              </a:spcBef>
              <a:spcAft>
                <a:spcPts val="0"/>
              </a:spcAft>
              <a:buClr>
                <a:schemeClr val="dk1"/>
              </a:buClr>
              <a:buSzPts val="2000"/>
              <a:buChar char="❑"/>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This model consists of a vast number of interconnected elements (neurons) working collectively to perform a task.</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36" name="Google Shape;336;p10"/>
          <p:cNvSpPr txBox="1"/>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US"/>
            </a:fld>
            <a:endParaRPr lang="en-US"/>
          </a:p>
        </p:txBody>
      </p:sp>
      <p:sp>
        <p:nvSpPr>
          <p:cNvPr id="337" name="Google Shape;337;p10"/>
          <p:cNvSpPr txBox="1"/>
          <p:nvPr>
            <p:ph type="title"/>
          </p:nvPr>
        </p:nvSpPr>
        <p:spPr>
          <a:xfrm>
            <a:off x="1856694" y="224109"/>
            <a:ext cx="5430712" cy="856800"/>
          </a:xfrm>
          <a:prstGeom prst="rect">
            <a:avLst/>
          </a:prstGeom>
          <a:noFill/>
          <a:ln>
            <a:noFill/>
          </a:ln>
        </p:spPr>
        <p:txBody>
          <a:bodyPr spcFirstLastPara="1" wrap="square" lIns="0" tIns="0" rIns="0" bIns="0" anchor="ctr" anchorCtr="0">
            <a:normAutofit/>
          </a:bodyPr>
          <a:lstStyle/>
          <a:p>
            <a:pPr marL="0" lvl="0" indent="0" algn="ctr" rtl="0">
              <a:lnSpc>
                <a:spcPct val="100000"/>
              </a:lnSpc>
              <a:spcBef>
                <a:spcPts val="0"/>
              </a:spcBef>
              <a:spcAft>
                <a:spcPts val="0"/>
              </a:spcAft>
              <a:buSzPts val="1800"/>
              <a:buNone/>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Artificial Neural Networks ( ANN)</a:t>
            </a:r>
            <a:endPar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38" name="Google Shape;338;p10"/>
          <p:cNvPicPr preferRelativeResize="0"/>
          <p:nvPr/>
        </p:nvPicPr>
        <p:blipFill rotWithShape="1">
          <a:blip r:embed="rId1"/>
          <a:srcRect/>
          <a:stretch>
            <a:fillRect/>
          </a:stretch>
        </p:blipFill>
        <p:spPr>
          <a:xfrm>
            <a:off x="8433995" y="87905"/>
            <a:ext cx="602430" cy="564604"/>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pic>
        <p:nvPicPr>
          <p:cNvPr id="339" name="Google Shape;339;p10"/>
          <p:cNvPicPr preferRelativeResize="0"/>
          <p:nvPr/>
        </p:nvPicPr>
        <p:blipFill rotWithShape="1">
          <a:blip r:embed="rId2"/>
          <a:srcRect/>
          <a:stretch>
            <a:fillRect/>
          </a:stretch>
        </p:blipFill>
        <p:spPr>
          <a:xfrm>
            <a:off x="-323138" y="0"/>
            <a:ext cx="1420129" cy="748784"/>
          </a:xfrm>
          <a:prstGeom prst="rect">
            <a:avLst/>
          </a:prstGeom>
          <a:noFill/>
          <a:ln>
            <a:noFill/>
          </a:ln>
        </p:spPr>
      </p:pic>
      <p:sp>
        <p:nvSpPr>
          <p:cNvPr id="340" name="Google Shape;340;p10"/>
          <p:cNvSpPr txBox="1"/>
          <p:nvPr/>
        </p:nvSpPr>
        <p:spPr>
          <a:xfrm>
            <a:off x="2633206" y="4868938"/>
            <a:ext cx="3877688" cy="27463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rPr>
              <a:t>Department of Information Science and Engineering</a:t>
            </a:r>
            <a:endParaRPr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35000">
              <a:srgbClr val="FFFFFF"/>
            </a:gs>
            <a:gs pos="100000">
              <a:schemeClr val="accent6"/>
            </a:gs>
          </a:gsLst>
          <a:path path="circle">
            <a:fillToRect l="50000" t="50000" r="50000" b="50000"/>
          </a:path>
          <a:tileRect/>
        </a:gradFill>
        <a:effectLst/>
      </p:bgPr>
    </p:bg>
    <p:spTree>
      <p:nvGrpSpPr>
        <p:cNvPr id="344" name="Shape 344"/>
        <p:cNvGrpSpPr/>
        <p:nvPr/>
      </p:nvGrpSpPr>
      <p:grpSpPr>
        <a:xfrm>
          <a:off x="0" y="0"/>
          <a:ext cx="0" cy="0"/>
          <a:chOff x="0" y="0"/>
          <a:chExt cx="0" cy="0"/>
        </a:xfrm>
      </p:grpSpPr>
      <p:sp>
        <p:nvSpPr>
          <p:cNvPr id="345" name="Google Shape;345;p11"/>
          <p:cNvSpPr txBox="1"/>
          <p:nvPr>
            <p:ph type="body" idx="1"/>
          </p:nvPr>
        </p:nvSpPr>
        <p:spPr>
          <a:xfrm>
            <a:off x="776449" y="1330738"/>
            <a:ext cx="7591200" cy="3736114"/>
          </a:xfrm>
          <a:prstGeom prst="rect">
            <a:avLst/>
          </a:prstGeom>
          <a:noFill/>
          <a:ln>
            <a:noFill/>
          </a:ln>
        </p:spPr>
        <p:txBody>
          <a:bodyPr spcFirstLastPara="1" wrap="square" lIns="0" tIns="0" rIns="0" bIns="0" anchor="t" anchorCtr="0">
            <a:noAutofit/>
          </a:bodyPr>
          <a:lstStyle/>
          <a:p>
            <a:pPr marL="0" lvl="0" indent="0" algn="l" rtl="0">
              <a:lnSpc>
                <a:spcPct val="120000"/>
              </a:lnSpc>
              <a:spcBef>
                <a:spcPts val="600"/>
              </a:spcBef>
              <a:spcAft>
                <a:spcPts val="0"/>
              </a:spcAft>
              <a:buSzPts val="2000"/>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A support vector machine is a supervised learning technique in machine learning algorithms. If you give any labeled training data to support vector machine algorithms, it will produce a classifier that will divide the labeled data into different classes. </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20000"/>
              </a:lnSpc>
              <a:spcBef>
                <a:spcPts val="600"/>
              </a:spcBef>
              <a:spcAft>
                <a:spcPts val="0"/>
              </a:spcAft>
              <a:buSzPts val="2000"/>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20000"/>
              </a:lnSpc>
              <a:spcBef>
                <a:spcPts val="600"/>
              </a:spcBef>
              <a:spcAft>
                <a:spcPts val="0"/>
              </a:spcAft>
              <a:buClr>
                <a:schemeClr val="dk1"/>
              </a:buClr>
              <a:buSzPts val="2000"/>
              <a:buChar char="❑"/>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In the one-dimensional (1D) space, this classifier is called a point.</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20000"/>
              </a:lnSpc>
              <a:spcBef>
                <a:spcPts val="600"/>
              </a:spcBef>
              <a:spcAft>
                <a:spcPts val="0"/>
              </a:spcAft>
              <a:buClr>
                <a:schemeClr val="dk1"/>
              </a:buClr>
              <a:buSzPts val="2000"/>
              <a:buChar char="❑"/>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In two-dimensional (2D) space, this classifier is called a line. </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20000"/>
              </a:lnSpc>
              <a:spcBef>
                <a:spcPts val="600"/>
              </a:spcBef>
              <a:spcAft>
                <a:spcPts val="0"/>
              </a:spcAft>
              <a:buClr>
                <a:schemeClr val="dk1"/>
              </a:buClr>
              <a:buSzPts val="2000"/>
              <a:buChar char="❑"/>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In three-dimensional (3D) space, this classifier is called a plane. </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20000"/>
              </a:lnSpc>
              <a:spcBef>
                <a:spcPts val="600"/>
              </a:spcBef>
              <a:spcAft>
                <a:spcPts val="0"/>
              </a:spcAft>
              <a:buClr>
                <a:schemeClr val="dk1"/>
              </a:buClr>
              <a:buSzPts val="2000"/>
              <a:buChar char="❑"/>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In four-dimensional(4D) or more space, this classifier is called a hyperplane.</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228600" algn="l" rtl="0">
              <a:lnSpc>
                <a:spcPct val="120000"/>
              </a:lnSpc>
              <a:spcBef>
                <a:spcPts val="600"/>
              </a:spcBef>
              <a:spcAft>
                <a:spcPts val="0"/>
              </a:spcAft>
              <a:buClr>
                <a:schemeClr val="dk1"/>
              </a:buClr>
              <a:buSzPts val="2000"/>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6" name="Google Shape;346;p11"/>
          <p:cNvSpPr txBox="1"/>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US"/>
            </a:fld>
            <a:endParaRPr lang="en-US"/>
          </a:p>
        </p:txBody>
      </p:sp>
      <p:sp>
        <p:nvSpPr>
          <p:cNvPr id="347" name="Google Shape;347;p11"/>
          <p:cNvSpPr txBox="1"/>
          <p:nvPr>
            <p:ph type="title"/>
          </p:nvPr>
        </p:nvSpPr>
        <p:spPr>
          <a:xfrm>
            <a:off x="1313432" y="370207"/>
            <a:ext cx="6517235" cy="8568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Support Vector Machine (SVM)</a:t>
            </a:r>
            <a:endPar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48" name="Google Shape;348;p11"/>
          <p:cNvPicPr preferRelativeResize="0"/>
          <p:nvPr/>
        </p:nvPicPr>
        <p:blipFill rotWithShape="1">
          <a:blip r:embed="rId1"/>
          <a:srcRect/>
          <a:stretch>
            <a:fillRect/>
          </a:stretch>
        </p:blipFill>
        <p:spPr>
          <a:xfrm>
            <a:off x="8433995" y="87905"/>
            <a:ext cx="602430" cy="564604"/>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pic>
        <p:nvPicPr>
          <p:cNvPr id="349" name="Google Shape;349;p11"/>
          <p:cNvPicPr preferRelativeResize="0"/>
          <p:nvPr/>
        </p:nvPicPr>
        <p:blipFill rotWithShape="1">
          <a:blip r:embed="rId2"/>
          <a:srcRect/>
          <a:stretch>
            <a:fillRect/>
          </a:stretch>
        </p:blipFill>
        <p:spPr>
          <a:xfrm>
            <a:off x="-323138" y="0"/>
            <a:ext cx="1420129" cy="748784"/>
          </a:xfrm>
          <a:prstGeom prst="rect">
            <a:avLst/>
          </a:prstGeom>
          <a:noFill/>
          <a:ln>
            <a:noFill/>
          </a:ln>
        </p:spPr>
      </p:pic>
      <p:sp>
        <p:nvSpPr>
          <p:cNvPr id="350" name="Google Shape;350;p11"/>
          <p:cNvSpPr txBox="1"/>
          <p:nvPr/>
        </p:nvSpPr>
        <p:spPr>
          <a:xfrm>
            <a:off x="2633205" y="4895946"/>
            <a:ext cx="3877688" cy="27463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rPr>
              <a:t>Department of Information Science and Engineering</a:t>
            </a:r>
            <a:endParaRPr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54" name="Shape 354"/>
        <p:cNvGrpSpPr/>
        <p:nvPr/>
      </p:nvGrpSpPr>
      <p:grpSpPr>
        <a:xfrm>
          <a:off x="0" y="0"/>
          <a:ext cx="0" cy="0"/>
          <a:chOff x="0" y="0"/>
          <a:chExt cx="0" cy="0"/>
        </a:xfrm>
      </p:grpSpPr>
      <p:sp>
        <p:nvSpPr>
          <p:cNvPr id="355" name="Google Shape;355;p12"/>
          <p:cNvSpPr txBox="1"/>
          <p:nvPr>
            <p:ph type="body" idx="1"/>
          </p:nvPr>
        </p:nvSpPr>
        <p:spPr>
          <a:xfrm>
            <a:off x="776447" y="1322860"/>
            <a:ext cx="7591200" cy="3615965"/>
          </a:xfrm>
          <a:prstGeom prst="rect">
            <a:avLst/>
          </a:prstGeom>
          <a:noFill/>
          <a:ln>
            <a:noFill/>
          </a:ln>
        </p:spPr>
        <p:txBody>
          <a:bodyPr spcFirstLastPara="1" wrap="square" lIns="0" tIns="0" rIns="0" bIns="0" anchor="t" anchorCtr="0">
            <a:noAutofit/>
          </a:bodyPr>
          <a:lstStyle/>
          <a:p>
            <a:pPr marL="285750" lvl="0" indent="-285750" algn="l" rtl="0">
              <a:lnSpc>
                <a:spcPct val="120000"/>
              </a:lnSpc>
              <a:spcBef>
                <a:spcPts val="600"/>
              </a:spcBef>
              <a:spcAft>
                <a:spcPts val="0"/>
              </a:spcAft>
              <a:buClr>
                <a:schemeClr val="dk1"/>
              </a:buClr>
              <a:buSzPts val="2000"/>
              <a:buFont typeface="Noto Sans Symbols"/>
              <a:buChar char="❑"/>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KNN is a very simple algorithm used to solve classification problems.</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20000"/>
              </a:lnSpc>
              <a:spcBef>
                <a:spcPts val="600"/>
              </a:spcBef>
              <a:spcAft>
                <a:spcPts val="0"/>
              </a:spcAft>
              <a:buClr>
                <a:schemeClr val="dk1"/>
              </a:buClr>
              <a:buSzPts val="2000"/>
              <a:buFont typeface="Noto Sans Symbols"/>
              <a:buChar char="❑"/>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KNN stands for K-Nearest Neighbors.</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20000"/>
              </a:lnSpc>
              <a:spcBef>
                <a:spcPts val="600"/>
              </a:spcBef>
              <a:spcAft>
                <a:spcPts val="0"/>
              </a:spcAft>
              <a:buClr>
                <a:schemeClr val="dk1"/>
              </a:buClr>
              <a:buSzPts val="2000"/>
              <a:buFont typeface="Noto Sans Symbols"/>
              <a:buChar char="❑"/>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K is the number of neighbors in KNN.</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120000"/>
              </a:lnSpc>
              <a:spcBef>
                <a:spcPts val="600"/>
              </a:spcBef>
              <a:spcAft>
                <a:spcPts val="0"/>
              </a:spcAft>
              <a:buClr>
                <a:schemeClr val="dk1"/>
              </a:buClr>
              <a:buSzPts val="2000"/>
              <a:buFont typeface="Noto Sans Symbols"/>
              <a:buChar char="❑"/>
            </a:pPr>
            <a:r>
              <a:rPr lang="en-US" sz="1800" i="1">
                <a:solidFill>
                  <a:schemeClr val="dk1"/>
                </a:solidFill>
                <a:latin typeface="Times New Roman" panose="02020603050405020304"/>
                <a:ea typeface="Times New Roman" panose="02020603050405020304"/>
                <a:cs typeface="Times New Roman" panose="02020603050405020304"/>
                <a:sym typeface="Times New Roman" panose="02020603050405020304"/>
              </a:rPr>
              <a:t>k</a:t>
            </a: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-NN is a type of classification where the function is only approximated locally and all computation is deferred until function evaluation. Since this algorithm relies on distance for classification, if the features represent different physical units or come in vastly different scales then normalizing the training data can improve its accuracy dramatically.</a:t>
            </a:r>
            <a:endPar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158750" algn="l" rtl="0">
              <a:lnSpc>
                <a:spcPct val="120000"/>
              </a:lnSpc>
              <a:spcBef>
                <a:spcPts val="600"/>
              </a:spcBef>
              <a:spcAft>
                <a:spcPts val="0"/>
              </a:spcAft>
              <a:buClr>
                <a:schemeClr val="dk1"/>
              </a:buClr>
              <a:buSzPts val="2000"/>
              <a:buFont typeface="Noto Sans Symbols"/>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56" name="Google Shape;356;p12"/>
          <p:cNvSpPr txBox="1"/>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US"/>
            </a:fld>
            <a:endParaRPr lang="en-US"/>
          </a:p>
        </p:txBody>
      </p:sp>
      <p:sp>
        <p:nvSpPr>
          <p:cNvPr id="357" name="Google Shape;357;p12"/>
          <p:cNvSpPr txBox="1"/>
          <p:nvPr>
            <p:ph type="title"/>
          </p:nvPr>
        </p:nvSpPr>
        <p:spPr>
          <a:xfrm>
            <a:off x="1313430" y="294689"/>
            <a:ext cx="6517235" cy="8568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K – Nearest Neighbour (K-NN)</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58" name="Google Shape;358;p12"/>
          <p:cNvPicPr preferRelativeResize="0"/>
          <p:nvPr/>
        </p:nvPicPr>
        <p:blipFill rotWithShape="1">
          <a:blip r:embed="rId1"/>
          <a:srcRect/>
          <a:stretch>
            <a:fillRect/>
          </a:stretch>
        </p:blipFill>
        <p:spPr>
          <a:xfrm>
            <a:off x="8433995" y="87905"/>
            <a:ext cx="602430" cy="564604"/>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pic>
        <p:nvPicPr>
          <p:cNvPr id="359" name="Google Shape;359;p12"/>
          <p:cNvPicPr preferRelativeResize="0"/>
          <p:nvPr/>
        </p:nvPicPr>
        <p:blipFill rotWithShape="1">
          <a:blip r:embed="rId2"/>
          <a:srcRect/>
          <a:stretch>
            <a:fillRect/>
          </a:stretch>
        </p:blipFill>
        <p:spPr>
          <a:xfrm>
            <a:off x="-323138" y="0"/>
            <a:ext cx="1420129" cy="748784"/>
          </a:xfrm>
          <a:prstGeom prst="rect">
            <a:avLst/>
          </a:prstGeom>
          <a:noFill/>
          <a:ln>
            <a:noFill/>
          </a:ln>
        </p:spPr>
      </p:pic>
      <p:sp>
        <p:nvSpPr>
          <p:cNvPr id="360" name="Google Shape;360;p12"/>
          <p:cNvSpPr txBox="1"/>
          <p:nvPr/>
        </p:nvSpPr>
        <p:spPr>
          <a:xfrm>
            <a:off x="2633205" y="4895946"/>
            <a:ext cx="3877688" cy="27463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rPr>
              <a:t>Department of Information Science and Engineering</a:t>
            </a:r>
            <a:endParaRPr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64" name="Shape 364"/>
        <p:cNvGrpSpPr/>
        <p:nvPr/>
      </p:nvGrpSpPr>
      <p:grpSpPr>
        <a:xfrm>
          <a:off x="0" y="0"/>
          <a:ext cx="0" cy="0"/>
          <a:chOff x="0" y="0"/>
          <a:chExt cx="0" cy="0"/>
        </a:xfrm>
      </p:grpSpPr>
      <p:sp>
        <p:nvSpPr>
          <p:cNvPr id="365" name="Google Shape;365;p13"/>
          <p:cNvSpPr txBox="1"/>
          <p:nvPr>
            <p:ph type="body" idx="1"/>
          </p:nvPr>
        </p:nvSpPr>
        <p:spPr>
          <a:xfrm>
            <a:off x="776447" y="997961"/>
            <a:ext cx="7591200" cy="3736114"/>
          </a:xfrm>
          <a:prstGeom prst="rect">
            <a:avLst/>
          </a:prstGeom>
          <a:noFill/>
          <a:ln>
            <a:noFill/>
          </a:ln>
        </p:spPr>
        <p:txBody>
          <a:bodyPr spcFirstLastPara="1" wrap="square" lIns="0" tIns="0" rIns="0" bIns="0" anchor="t" anchorCtr="0">
            <a:noAutofit/>
          </a:bodyPr>
          <a:lstStyle/>
          <a:p>
            <a:pPr marL="457200" lvl="0" indent="-355600" algn="l" rtl="0">
              <a:lnSpc>
                <a:spcPct val="120000"/>
              </a:lnSpc>
              <a:spcBef>
                <a:spcPts val="600"/>
              </a:spcBef>
              <a:spcAft>
                <a:spcPts val="0"/>
              </a:spcAft>
              <a:buClr>
                <a:schemeClr val="dk1"/>
              </a:buClr>
              <a:buSzPts val="2000"/>
              <a:buChar char="❑"/>
            </a:pP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Decision Tree is a </a:t>
            </a:r>
            <a:r>
              <a:rPr lang="en-US" sz="1600" b="1">
                <a:solidFill>
                  <a:schemeClr val="dk1"/>
                </a:solidFill>
                <a:latin typeface="Times New Roman" panose="02020603050405020304"/>
                <a:ea typeface="Times New Roman" panose="02020603050405020304"/>
                <a:cs typeface="Times New Roman" panose="02020603050405020304"/>
                <a:sym typeface="Times New Roman" panose="02020603050405020304"/>
              </a:rPr>
              <a:t>Supervised learning technique </a:t>
            </a: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that can be used for both classification and Regression problems, but mostly it is preferred for solving Classification problems. </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20000"/>
              </a:lnSpc>
              <a:spcBef>
                <a:spcPts val="600"/>
              </a:spcBef>
              <a:spcAft>
                <a:spcPts val="0"/>
              </a:spcAft>
              <a:buClr>
                <a:schemeClr val="dk1"/>
              </a:buClr>
              <a:buSzPts val="2000"/>
              <a:buChar char="❑"/>
            </a:pP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In a Decision tree, there are two nodes, which are the </a:t>
            </a:r>
            <a:r>
              <a:rPr lang="en-US" sz="1600" b="1">
                <a:solidFill>
                  <a:schemeClr val="dk1"/>
                </a:solidFill>
                <a:latin typeface="Times New Roman" panose="02020603050405020304"/>
                <a:ea typeface="Times New Roman" panose="02020603050405020304"/>
                <a:cs typeface="Times New Roman" panose="02020603050405020304"/>
                <a:sym typeface="Times New Roman" panose="02020603050405020304"/>
              </a:rPr>
              <a:t>Decision Node</a:t>
            </a: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 and</a:t>
            </a:r>
            <a:r>
              <a:rPr lang="en-US" sz="1600" b="1">
                <a:solidFill>
                  <a:schemeClr val="dk1"/>
                </a:solidFill>
                <a:latin typeface="Times New Roman" panose="02020603050405020304"/>
                <a:ea typeface="Times New Roman" panose="02020603050405020304"/>
                <a:cs typeface="Times New Roman" panose="02020603050405020304"/>
                <a:sym typeface="Times New Roman" panose="02020603050405020304"/>
              </a:rPr>
              <a:t> Leaf Node.</a:t>
            </a: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 Decision nodes are used to make any decision and have multiple branches, whereas Leaf nodes are the output of those decisions and do not contain any further branches.</a:t>
            </a:r>
            <a:endPar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20000"/>
              </a:lnSpc>
              <a:spcBef>
                <a:spcPts val="600"/>
              </a:spcBef>
              <a:spcAft>
                <a:spcPts val="0"/>
              </a:spcAft>
              <a:buClr>
                <a:schemeClr val="dk1"/>
              </a:buClr>
              <a:buSzPts val="2000"/>
              <a:buChar char="❑"/>
            </a:pPr>
            <a:r>
              <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rPr>
              <a:t>The decisions or the test are performed on the basis of features of the given dataset.</a:t>
            </a:r>
            <a:endParaRPr lang="en-US"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20000"/>
              </a:lnSpc>
              <a:spcBef>
                <a:spcPts val="600"/>
              </a:spcBef>
              <a:spcAft>
                <a:spcPts val="0"/>
              </a:spcAft>
              <a:buClr>
                <a:schemeClr val="dk1"/>
              </a:buClr>
              <a:buSzPts val="2000"/>
              <a:buChar char="❑"/>
            </a:pPr>
            <a:r>
              <a:rPr lang="en-US" sz="1600" b="1" i="1">
                <a:solidFill>
                  <a:schemeClr val="dk1"/>
                </a:solidFill>
                <a:latin typeface="Times New Roman" panose="02020603050405020304"/>
                <a:ea typeface="Times New Roman" panose="02020603050405020304"/>
                <a:cs typeface="Times New Roman" panose="02020603050405020304"/>
                <a:sym typeface="Times New Roman" panose="02020603050405020304"/>
              </a:rPr>
              <a:t>It is a graphical representation for getting all the possible solutions to a problem/decision based on given conditions.</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228600" algn="l" rtl="0">
              <a:lnSpc>
                <a:spcPct val="120000"/>
              </a:lnSpc>
              <a:spcBef>
                <a:spcPts val="600"/>
              </a:spcBef>
              <a:spcAft>
                <a:spcPts val="0"/>
              </a:spcAft>
              <a:buClr>
                <a:schemeClr val="dk1"/>
              </a:buClr>
              <a:buSzPts val="2000"/>
              <a:buNone/>
            </a:pP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66" name="Google Shape;366;p13"/>
          <p:cNvSpPr txBox="1"/>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US"/>
            </a:fld>
            <a:endParaRPr lang="en-US"/>
          </a:p>
        </p:txBody>
      </p:sp>
      <p:sp>
        <p:nvSpPr>
          <p:cNvPr id="367" name="Google Shape;367;p13"/>
          <p:cNvSpPr txBox="1"/>
          <p:nvPr>
            <p:ph type="title"/>
          </p:nvPr>
        </p:nvSpPr>
        <p:spPr>
          <a:xfrm>
            <a:off x="1313429" y="87905"/>
            <a:ext cx="6517235" cy="8568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Decision Tree (DT)</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68" name="Google Shape;368;p13"/>
          <p:cNvPicPr preferRelativeResize="0"/>
          <p:nvPr/>
        </p:nvPicPr>
        <p:blipFill rotWithShape="1">
          <a:blip r:embed="rId1"/>
          <a:srcRect/>
          <a:stretch>
            <a:fillRect/>
          </a:stretch>
        </p:blipFill>
        <p:spPr>
          <a:xfrm>
            <a:off x="8433995" y="87905"/>
            <a:ext cx="602430" cy="564604"/>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pic>
        <p:nvPicPr>
          <p:cNvPr id="369" name="Google Shape;369;p13"/>
          <p:cNvPicPr preferRelativeResize="0"/>
          <p:nvPr/>
        </p:nvPicPr>
        <p:blipFill rotWithShape="1">
          <a:blip r:embed="rId2"/>
          <a:srcRect/>
          <a:stretch>
            <a:fillRect/>
          </a:stretch>
        </p:blipFill>
        <p:spPr>
          <a:xfrm>
            <a:off x="-323138" y="0"/>
            <a:ext cx="1420129" cy="748784"/>
          </a:xfrm>
          <a:prstGeom prst="rect">
            <a:avLst/>
          </a:prstGeom>
          <a:noFill/>
          <a:ln>
            <a:noFill/>
          </a:ln>
        </p:spPr>
      </p:pic>
      <p:sp>
        <p:nvSpPr>
          <p:cNvPr id="370" name="Google Shape;370;p13"/>
          <p:cNvSpPr txBox="1"/>
          <p:nvPr/>
        </p:nvSpPr>
        <p:spPr>
          <a:xfrm>
            <a:off x="2633205" y="4895946"/>
            <a:ext cx="3877688" cy="27463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rPr>
              <a:t>Department of Information Science and Engineering</a:t>
            </a:r>
            <a:endParaRPr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74" name="Shape 374"/>
        <p:cNvGrpSpPr/>
        <p:nvPr/>
      </p:nvGrpSpPr>
      <p:grpSpPr>
        <a:xfrm>
          <a:off x="0" y="0"/>
          <a:ext cx="0" cy="0"/>
          <a:chOff x="0" y="0"/>
          <a:chExt cx="0" cy="0"/>
        </a:xfrm>
      </p:grpSpPr>
      <p:sp>
        <p:nvSpPr>
          <p:cNvPr id="375" name="Google Shape;375;p14"/>
          <p:cNvSpPr txBox="1"/>
          <p:nvPr>
            <p:ph type="body" idx="1"/>
          </p:nvPr>
        </p:nvSpPr>
        <p:spPr>
          <a:xfrm>
            <a:off x="776449" y="1330738"/>
            <a:ext cx="7591200" cy="3736114"/>
          </a:xfrm>
          <a:prstGeom prst="rect">
            <a:avLst/>
          </a:prstGeom>
          <a:noFill/>
          <a:ln>
            <a:noFill/>
          </a:ln>
        </p:spPr>
        <p:txBody>
          <a:bodyPr spcFirstLastPara="1" wrap="square" lIns="0" tIns="0" rIns="0" bIns="0" anchor="t" anchorCtr="0">
            <a:noAutofit/>
          </a:bodyPr>
          <a:lstStyle/>
          <a:p>
            <a:pPr marL="457200" lvl="0" indent="-355600" algn="l" rtl="0">
              <a:lnSpc>
                <a:spcPct val="120000"/>
              </a:lnSpc>
              <a:spcBef>
                <a:spcPts val="600"/>
              </a:spcBef>
              <a:spcAft>
                <a:spcPts val="0"/>
              </a:spcAft>
              <a:buClr>
                <a:schemeClr val="dk1"/>
              </a:buClr>
              <a:buSzPts val="2000"/>
              <a:buChar char="❑"/>
            </a:pPr>
            <a:r>
              <a:rPr lang="en-US" sz="1800">
                <a:latin typeface="Times New Roman" panose="02020603050405020304"/>
                <a:ea typeface="Times New Roman" panose="02020603050405020304"/>
                <a:cs typeface="Times New Roman" panose="02020603050405020304"/>
                <a:sym typeface="Times New Roman" panose="02020603050405020304"/>
              </a:rPr>
              <a:t>Naïve Bayes algorithm is a supervised learning algorithm, which is based on </a:t>
            </a:r>
            <a:r>
              <a:rPr lang="en-US" sz="1800" b="1">
                <a:latin typeface="Times New Roman" panose="02020603050405020304"/>
                <a:ea typeface="Times New Roman" panose="02020603050405020304"/>
                <a:cs typeface="Times New Roman" panose="02020603050405020304"/>
                <a:sym typeface="Times New Roman" panose="02020603050405020304"/>
              </a:rPr>
              <a:t>Bayes theorem</a:t>
            </a:r>
            <a:r>
              <a:rPr lang="en-US" sz="1800">
                <a:latin typeface="Times New Roman" panose="02020603050405020304"/>
                <a:ea typeface="Times New Roman" panose="02020603050405020304"/>
                <a:cs typeface="Times New Roman" panose="02020603050405020304"/>
                <a:sym typeface="Times New Roman" panose="02020603050405020304"/>
              </a:rPr>
              <a:t> and used for solving classification problems.</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20000"/>
              </a:lnSpc>
              <a:spcBef>
                <a:spcPts val="600"/>
              </a:spcBef>
              <a:spcAft>
                <a:spcPts val="0"/>
              </a:spcAft>
              <a:buClr>
                <a:schemeClr val="dk1"/>
              </a:buClr>
              <a:buSzPts val="2000"/>
              <a:buChar char="❑"/>
            </a:pPr>
            <a:r>
              <a:rPr lang="en-US" sz="1800">
                <a:latin typeface="Times New Roman" panose="02020603050405020304"/>
                <a:ea typeface="Times New Roman" panose="02020603050405020304"/>
                <a:cs typeface="Times New Roman" panose="02020603050405020304"/>
                <a:sym typeface="Times New Roman" panose="02020603050405020304"/>
              </a:rPr>
              <a:t>It is mainly used in </a:t>
            </a:r>
            <a:r>
              <a:rPr lang="en-US" sz="1800" i="1">
                <a:latin typeface="Times New Roman" panose="02020603050405020304"/>
                <a:ea typeface="Times New Roman" panose="02020603050405020304"/>
                <a:cs typeface="Times New Roman" panose="02020603050405020304"/>
                <a:sym typeface="Times New Roman" panose="02020603050405020304"/>
              </a:rPr>
              <a:t>text classification</a:t>
            </a:r>
            <a:r>
              <a:rPr lang="en-US" sz="1800">
                <a:latin typeface="Times New Roman" panose="02020603050405020304"/>
                <a:ea typeface="Times New Roman" panose="02020603050405020304"/>
                <a:cs typeface="Times New Roman" panose="02020603050405020304"/>
                <a:sym typeface="Times New Roman" panose="02020603050405020304"/>
              </a:rPr>
              <a:t> that includes a high-dimensional training dataset.</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20000"/>
              </a:lnSpc>
              <a:spcBef>
                <a:spcPts val="600"/>
              </a:spcBef>
              <a:spcAft>
                <a:spcPts val="0"/>
              </a:spcAft>
              <a:buClr>
                <a:schemeClr val="dk1"/>
              </a:buClr>
              <a:buSzPts val="2000"/>
              <a:buChar char="❑"/>
            </a:pPr>
            <a:r>
              <a:rPr lang="en-US" sz="1800">
                <a:latin typeface="Times New Roman" panose="02020603050405020304"/>
                <a:ea typeface="Times New Roman" panose="02020603050405020304"/>
                <a:cs typeface="Times New Roman" panose="02020603050405020304"/>
                <a:sym typeface="Times New Roman" panose="02020603050405020304"/>
              </a:rPr>
              <a:t>Naïve Bayes Classifier is one of the simple and most effective Classification algorithms which helps in building the fast machine learning models that can make quick predictions.</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20000"/>
              </a:lnSpc>
              <a:spcBef>
                <a:spcPts val="600"/>
              </a:spcBef>
              <a:spcAft>
                <a:spcPts val="0"/>
              </a:spcAft>
              <a:buClr>
                <a:schemeClr val="dk1"/>
              </a:buClr>
              <a:buSzPts val="2000"/>
              <a:buChar char="❑"/>
            </a:pPr>
            <a:r>
              <a:rPr lang="en-US" sz="1800" b="1">
                <a:latin typeface="Times New Roman" panose="02020603050405020304"/>
                <a:ea typeface="Times New Roman" panose="02020603050405020304"/>
                <a:cs typeface="Times New Roman" panose="02020603050405020304"/>
                <a:sym typeface="Times New Roman" panose="02020603050405020304"/>
              </a:rPr>
              <a:t>It is a probabilistic classifier, which means it predicts on the basis of the probability of an object</a:t>
            </a:r>
            <a:r>
              <a:rPr lang="en-US" sz="1800">
                <a:latin typeface="Times New Roman" panose="02020603050405020304"/>
                <a:ea typeface="Times New Roman" panose="02020603050405020304"/>
                <a:cs typeface="Times New Roman" panose="02020603050405020304"/>
                <a:sym typeface="Times New Roman" panose="02020603050405020304"/>
              </a:rPr>
              <a:t>.</a:t>
            </a:r>
            <a:endParaRPr lang="en-US" sz="1800">
              <a:latin typeface="Times New Roman" panose="02020603050405020304"/>
              <a:ea typeface="Times New Roman" panose="02020603050405020304"/>
              <a:cs typeface="Times New Roman" panose="02020603050405020304"/>
              <a:sym typeface="Times New Roman" panose="02020603050405020304"/>
            </a:endParaRPr>
          </a:p>
          <a:p>
            <a:pPr marL="457200" lvl="0" indent="-228600" algn="l" rtl="0">
              <a:lnSpc>
                <a:spcPct val="120000"/>
              </a:lnSpc>
              <a:spcBef>
                <a:spcPts val="600"/>
              </a:spcBef>
              <a:spcAft>
                <a:spcPts val="0"/>
              </a:spcAft>
              <a:buClr>
                <a:schemeClr val="dk1"/>
              </a:buClr>
              <a:buSzPts val="2000"/>
              <a:buNone/>
            </a:pP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76" name="Google Shape;376;p14"/>
          <p:cNvSpPr txBox="1"/>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US"/>
            </a:fld>
            <a:endParaRPr lang="en-US"/>
          </a:p>
        </p:txBody>
      </p:sp>
      <p:sp>
        <p:nvSpPr>
          <p:cNvPr id="377" name="Google Shape;377;p14"/>
          <p:cNvSpPr txBox="1"/>
          <p:nvPr>
            <p:ph type="title"/>
          </p:nvPr>
        </p:nvSpPr>
        <p:spPr>
          <a:xfrm>
            <a:off x="1313432" y="370207"/>
            <a:ext cx="6517235" cy="8568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Na</a:t>
            </a:r>
            <a:r>
              <a:rPr lang="en-US" sz="2800" b="0">
                <a:solidFill>
                  <a:schemeClr val="dk1"/>
                </a:solidFill>
              </a:rPr>
              <a:t>ï</a:t>
            </a: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ve Bayes (NB)</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78" name="Google Shape;378;p14"/>
          <p:cNvPicPr preferRelativeResize="0"/>
          <p:nvPr/>
        </p:nvPicPr>
        <p:blipFill rotWithShape="1">
          <a:blip r:embed="rId1"/>
          <a:srcRect/>
          <a:stretch>
            <a:fillRect/>
          </a:stretch>
        </p:blipFill>
        <p:spPr>
          <a:xfrm>
            <a:off x="8433995" y="87905"/>
            <a:ext cx="602430" cy="564604"/>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pic>
        <p:nvPicPr>
          <p:cNvPr id="379" name="Google Shape;379;p14"/>
          <p:cNvPicPr preferRelativeResize="0"/>
          <p:nvPr/>
        </p:nvPicPr>
        <p:blipFill rotWithShape="1">
          <a:blip r:embed="rId2"/>
          <a:srcRect/>
          <a:stretch>
            <a:fillRect/>
          </a:stretch>
        </p:blipFill>
        <p:spPr>
          <a:xfrm>
            <a:off x="-323138" y="0"/>
            <a:ext cx="1420129" cy="748784"/>
          </a:xfrm>
          <a:prstGeom prst="rect">
            <a:avLst/>
          </a:prstGeom>
          <a:noFill/>
          <a:ln>
            <a:noFill/>
          </a:ln>
        </p:spPr>
      </p:pic>
      <p:sp>
        <p:nvSpPr>
          <p:cNvPr id="380" name="Google Shape;380;p14"/>
          <p:cNvSpPr txBox="1"/>
          <p:nvPr/>
        </p:nvSpPr>
        <p:spPr>
          <a:xfrm>
            <a:off x="2633205" y="4895946"/>
            <a:ext cx="3877688" cy="27463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rPr>
              <a:t>Department of Information Science and Engineering</a:t>
            </a:r>
            <a:endParaRPr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84" name="Shape 384"/>
        <p:cNvGrpSpPr/>
        <p:nvPr/>
      </p:nvGrpSpPr>
      <p:grpSpPr>
        <a:xfrm>
          <a:off x="0" y="0"/>
          <a:ext cx="0" cy="0"/>
          <a:chOff x="0" y="0"/>
          <a:chExt cx="0" cy="0"/>
        </a:xfrm>
      </p:grpSpPr>
      <p:sp>
        <p:nvSpPr>
          <p:cNvPr id="385" name="Google Shape;385;p15"/>
          <p:cNvSpPr txBox="1"/>
          <p:nvPr>
            <p:ph type="body" idx="1"/>
          </p:nvPr>
        </p:nvSpPr>
        <p:spPr>
          <a:xfrm>
            <a:off x="776449" y="1330738"/>
            <a:ext cx="7591200" cy="3736114"/>
          </a:xfrm>
          <a:prstGeom prst="rect">
            <a:avLst/>
          </a:prstGeom>
          <a:noFill/>
          <a:ln>
            <a:noFill/>
          </a:ln>
        </p:spPr>
        <p:txBody>
          <a:bodyPr spcFirstLastPara="1" wrap="square" lIns="0" tIns="0" rIns="0" bIns="0" anchor="t" anchorCtr="0">
            <a:noAutofit/>
          </a:bodyPr>
          <a:lstStyle/>
          <a:p>
            <a:pPr marL="342900" lvl="0" indent="-342900" algn="l" rtl="0">
              <a:lnSpc>
                <a:spcPct val="120000"/>
              </a:lnSpc>
              <a:spcBef>
                <a:spcPts val="600"/>
              </a:spcBef>
              <a:spcAft>
                <a:spcPts val="0"/>
              </a:spcAft>
              <a:buClr>
                <a:schemeClr val="dk1"/>
              </a:buClr>
              <a:buSzPts val="2000"/>
              <a:buFont typeface="Noto Sans Symbols"/>
              <a:buChar char="❑"/>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Random Forest is a popular machine learning algorithm that belongs to the supervised learning technique.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20000"/>
              </a:lnSpc>
              <a:spcBef>
                <a:spcPts val="600"/>
              </a:spcBef>
              <a:spcAft>
                <a:spcPts val="0"/>
              </a:spcAft>
              <a:buClr>
                <a:schemeClr val="dk1"/>
              </a:buClr>
              <a:buSzPts val="2000"/>
              <a:buFont typeface="Noto Sans Symbols"/>
              <a:buChar char="❑"/>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It can be used for both Classification and Regression problems in ML.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20000"/>
              </a:lnSpc>
              <a:spcBef>
                <a:spcPts val="600"/>
              </a:spcBef>
              <a:spcAft>
                <a:spcPts val="0"/>
              </a:spcAft>
              <a:buClr>
                <a:schemeClr val="dk1"/>
              </a:buClr>
              <a:buSzPts val="2000"/>
              <a:buFont typeface="Noto Sans Symbols"/>
              <a:buChar char="❑"/>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It is based on the concept of ensemble learning, which is a process of </a:t>
            </a:r>
            <a:r>
              <a:rPr lang="en-US" i="1">
                <a:solidFill>
                  <a:schemeClr val="dk1"/>
                </a:solidFill>
                <a:latin typeface="Times New Roman" panose="02020603050405020304"/>
                <a:ea typeface="Times New Roman" panose="02020603050405020304"/>
                <a:cs typeface="Times New Roman" panose="02020603050405020304"/>
                <a:sym typeface="Times New Roman" panose="02020603050405020304"/>
              </a:rPr>
              <a:t>combining multiple classifiers to solve a complex problem and to improve the performance of the model.</a:t>
            </a:r>
            <a:endParaRPr lang="en-US" i="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20000"/>
              </a:lnSpc>
              <a:spcBef>
                <a:spcPts val="600"/>
              </a:spcBef>
              <a:spcAft>
                <a:spcPts val="0"/>
              </a:spcAft>
              <a:buClr>
                <a:schemeClr val="dk1"/>
              </a:buClr>
              <a:buSzPts val="2000"/>
              <a:buFont typeface="Noto Sans Symbols"/>
              <a:buChar char="❑"/>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The greater number of trees in the forest leads to higher accuracy and prevents the problem of overfitting.</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86" name="Google Shape;386;p15"/>
          <p:cNvSpPr txBox="1"/>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US"/>
            </a:fld>
            <a:endParaRPr lang="en-US"/>
          </a:p>
        </p:txBody>
      </p:sp>
      <p:sp>
        <p:nvSpPr>
          <p:cNvPr id="387" name="Google Shape;387;p15"/>
          <p:cNvSpPr txBox="1"/>
          <p:nvPr>
            <p:ph type="title"/>
          </p:nvPr>
        </p:nvSpPr>
        <p:spPr>
          <a:xfrm>
            <a:off x="1313432" y="370207"/>
            <a:ext cx="6517235" cy="8568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Random Forest (RF)</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88" name="Google Shape;388;p15"/>
          <p:cNvPicPr preferRelativeResize="0"/>
          <p:nvPr/>
        </p:nvPicPr>
        <p:blipFill rotWithShape="1">
          <a:blip r:embed="rId1"/>
          <a:srcRect/>
          <a:stretch>
            <a:fillRect/>
          </a:stretch>
        </p:blipFill>
        <p:spPr>
          <a:xfrm>
            <a:off x="8433995" y="87905"/>
            <a:ext cx="602430" cy="564604"/>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pic>
        <p:nvPicPr>
          <p:cNvPr id="389" name="Google Shape;389;p15"/>
          <p:cNvPicPr preferRelativeResize="0"/>
          <p:nvPr/>
        </p:nvPicPr>
        <p:blipFill rotWithShape="1">
          <a:blip r:embed="rId2"/>
          <a:srcRect/>
          <a:stretch>
            <a:fillRect/>
          </a:stretch>
        </p:blipFill>
        <p:spPr>
          <a:xfrm>
            <a:off x="-323138" y="0"/>
            <a:ext cx="1420129" cy="748784"/>
          </a:xfrm>
          <a:prstGeom prst="rect">
            <a:avLst/>
          </a:prstGeom>
          <a:noFill/>
          <a:ln>
            <a:noFill/>
          </a:ln>
        </p:spPr>
      </p:pic>
      <p:sp>
        <p:nvSpPr>
          <p:cNvPr id="390" name="Google Shape;390;p15"/>
          <p:cNvSpPr txBox="1"/>
          <p:nvPr/>
        </p:nvSpPr>
        <p:spPr>
          <a:xfrm>
            <a:off x="2633205" y="4895946"/>
            <a:ext cx="3877688" cy="27463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rPr>
              <a:t>Department of Information Science and Engineering</a:t>
            </a:r>
            <a:endParaRPr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35000">
              <a:srgbClr val="FFFFFF"/>
            </a:gs>
            <a:gs pos="100000">
              <a:srgbClr val="72D8D7"/>
            </a:gs>
          </a:gsLst>
          <a:path path="circle">
            <a:fillToRect l="50000" t="50000" r="50000" b="50000"/>
          </a:path>
          <a:tileRect/>
        </a:gradFill>
        <a:effectLst/>
      </p:bgPr>
    </p:bg>
    <p:spTree>
      <p:nvGrpSpPr>
        <p:cNvPr id="394" name="Shape 394"/>
        <p:cNvGrpSpPr/>
        <p:nvPr/>
      </p:nvGrpSpPr>
      <p:grpSpPr>
        <a:xfrm>
          <a:off x="0" y="0"/>
          <a:ext cx="0" cy="0"/>
          <a:chOff x="0" y="0"/>
          <a:chExt cx="0" cy="0"/>
        </a:xfrm>
      </p:grpSpPr>
      <p:sp>
        <p:nvSpPr>
          <p:cNvPr id="395" name="Google Shape;395;p16"/>
          <p:cNvSpPr txBox="1"/>
          <p:nvPr>
            <p:ph type="ctrTitle"/>
          </p:nvPr>
        </p:nvSpPr>
        <p:spPr>
          <a:xfrm>
            <a:off x="1096991" y="1770386"/>
            <a:ext cx="5073300" cy="11598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4800"/>
              <a:buNone/>
            </a:pPr>
            <a:r>
              <a:rPr lang="en-US">
                <a:latin typeface="Times New Roman" panose="02020603050405020304"/>
                <a:ea typeface="Times New Roman" panose="02020603050405020304"/>
                <a:cs typeface="Times New Roman" panose="02020603050405020304"/>
                <a:sym typeface="Times New Roman" panose="02020603050405020304"/>
              </a:rPr>
              <a:t>Analysis and Design</a:t>
            </a:r>
            <a:endParaRPr lang="en-US">
              <a:latin typeface="Times New Roman" panose="02020603050405020304"/>
              <a:ea typeface="Times New Roman" panose="02020603050405020304"/>
              <a:cs typeface="Times New Roman" panose="02020603050405020304"/>
              <a:sym typeface="Times New Roman" panose="02020603050405020304"/>
            </a:endParaRPr>
          </a:p>
        </p:txBody>
      </p:sp>
      <p:pic>
        <p:nvPicPr>
          <p:cNvPr id="396" name="Google Shape;396;p16"/>
          <p:cNvPicPr preferRelativeResize="0"/>
          <p:nvPr/>
        </p:nvPicPr>
        <p:blipFill rotWithShape="1">
          <a:blip r:embed="rId1"/>
          <a:srcRect/>
          <a:stretch>
            <a:fillRect/>
          </a:stretch>
        </p:blipFill>
        <p:spPr>
          <a:xfrm>
            <a:off x="8433995" y="87905"/>
            <a:ext cx="602430" cy="564604"/>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pic>
        <p:nvPicPr>
          <p:cNvPr id="397" name="Google Shape;397;p16"/>
          <p:cNvPicPr preferRelativeResize="0"/>
          <p:nvPr/>
        </p:nvPicPr>
        <p:blipFill rotWithShape="1">
          <a:blip r:embed="rId2"/>
          <a:srcRect/>
          <a:stretch>
            <a:fillRect/>
          </a:stretch>
        </p:blipFill>
        <p:spPr>
          <a:xfrm>
            <a:off x="-323138" y="0"/>
            <a:ext cx="1420129" cy="748784"/>
          </a:xfrm>
          <a:prstGeom prst="rect">
            <a:avLst/>
          </a:prstGeom>
          <a:noFill/>
          <a:ln>
            <a:noFill/>
          </a:ln>
        </p:spPr>
      </p:pic>
      <p:pic>
        <p:nvPicPr>
          <p:cNvPr id="398" name="Google Shape;398;p16" descr="Analysis PNG Pic | PNG All"/>
          <p:cNvPicPr preferRelativeResize="0"/>
          <p:nvPr/>
        </p:nvPicPr>
        <p:blipFill rotWithShape="1">
          <a:blip r:embed="rId3"/>
          <a:srcRect/>
          <a:stretch>
            <a:fillRect/>
          </a:stretch>
        </p:blipFill>
        <p:spPr>
          <a:xfrm>
            <a:off x="2852587" y="2350286"/>
            <a:ext cx="2476500" cy="2476501"/>
          </a:xfrm>
          <a:prstGeom prst="rect">
            <a:avLst/>
          </a:prstGeom>
          <a:noFill/>
          <a:ln>
            <a:noFill/>
          </a:ln>
        </p:spPr>
      </p:pic>
      <p:sp>
        <p:nvSpPr>
          <p:cNvPr id="399" name="Google Shape;399;p16"/>
          <p:cNvSpPr txBox="1"/>
          <p:nvPr/>
        </p:nvSpPr>
        <p:spPr>
          <a:xfrm>
            <a:off x="2654255" y="4868863"/>
            <a:ext cx="3877688" cy="27463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rPr>
              <a:t>Department of Information Science and Engineering</a:t>
            </a:r>
            <a:endParaRPr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403" name="Shape 403"/>
        <p:cNvGrpSpPr/>
        <p:nvPr/>
      </p:nvGrpSpPr>
      <p:grpSpPr>
        <a:xfrm>
          <a:off x="0" y="0"/>
          <a:ext cx="0" cy="0"/>
          <a:chOff x="0" y="0"/>
          <a:chExt cx="0" cy="0"/>
        </a:xfrm>
      </p:grpSpPr>
      <p:sp>
        <p:nvSpPr>
          <p:cNvPr id="404" name="Google Shape;404;p17"/>
          <p:cNvSpPr txBox="1"/>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US"/>
            </a:fld>
            <a:endParaRPr lang="en-US"/>
          </a:p>
        </p:txBody>
      </p:sp>
      <p:sp>
        <p:nvSpPr>
          <p:cNvPr id="405" name="Google Shape;405;p17"/>
          <p:cNvSpPr txBox="1"/>
          <p:nvPr/>
        </p:nvSpPr>
        <p:spPr>
          <a:xfrm>
            <a:off x="7117264" y="1385045"/>
            <a:ext cx="1079398" cy="3395019"/>
          </a:xfrm>
          <a:prstGeom prst="rect">
            <a:avLst/>
          </a:prstGeom>
          <a:noFill/>
          <a:ln>
            <a:noFill/>
          </a:ln>
        </p:spPr>
        <p:txBody>
          <a:bodyPr spcFirstLastPara="1" wrap="square" lIns="91425" tIns="45700" rIns="91425" bIns="45700" anchor="ctr" anchorCtr="0">
            <a:spAutoFit/>
          </a:bodyPr>
          <a:lstStyle/>
          <a:p>
            <a:pPr marL="0" marR="0" lvl="0" indent="0" algn="ctr" rtl="0">
              <a:lnSpc>
                <a:spcPct val="150000"/>
              </a:lnSpc>
              <a:spcBef>
                <a:spcPts val="0"/>
              </a:spcBef>
              <a:spcAft>
                <a:spcPts val="0"/>
              </a:spcAft>
              <a:buNone/>
            </a:pPr>
            <a:r>
              <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Project Flow Chart</a:t>
            </a:r>
            <a:endParaRPr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06" name="Google Shape;406;p17"/>
          <p:cNvPicPr preferRelativeResize="0"/>
          <p:nvPr/>
        </p:nvPicPr>
        <p:blipFill rotWithShape="1">
          <a:blip r:embed="rId1"/>
          <a:srcRect/>
          <a:stretch>
            <a:fillRect/>
          </a:stretch>
        </p:blipFill>
        <p:spPr>
          <a:xfrm>
            <a:off x="8433995" y="87905"/>
            <a:ext cx="602430" cy="564604"/>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pic>
        <p:nvPicPr>
          <p:cNvPr id="407" name="Google Shape;407;p17"/>
          <p:cNvPicPr preferRelativeResize="0"/>
          <p:nvPr/>
        </p:nvPicPr>
        <p:blipFill rotWithShape="1">
          <a:blip r:embed="rId2"/>
          <a:srcRect/>
          <a:stretch>
            <a:fillRect/>
          </a:stretch>
        </p:blipFill>
        <p:spPr>
          <a:xfrm>
            <a:off x="-323138" y="0"/>
            <a:ext cx="1420129" cy="748784"/>
          </a:xfrm>
          <a:prstGeom prst="rect">
            <a:avLst/>
          </a:prstGeom>
          <a:noFill/>
          <a:ln>
            <a:noFill/>
          </a:ln>
        </p:spPr>
      </p:pic>
      <p:sp>
        <p:nvSpPr>
          <p:cNvPr id="408" name="Google Shape;408;p17"/>
          <p:cNvSpPr/>
          <p:nvPr/>
        </p:nvSpPr>
        <p:spPr>
          <a:xfrm>
            <a:off x="6985328" y="1302165"/>
            <a:ext cx="1248969" cy="3560781"/>
          </a:xfrm>
          <a:prstGeom prst="verticalScroll">
            <a:avLst>
              <a:gd name="adj" fmla="val 12500"/>
            </a:avLst>
          </a:prstGeom>
          <a:noFill/>
          <a:ln w="25400" cap="flat" cmpd="sng">
            <a:solidFill>
              <a:srgbClr val="5B63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409" name="Google Shape;409;p17"/>
          <p:cNvPicPr preferRelativeResize="0"/>
          <p:nvPr/>
        </p:nvPicPr>
        <p:blipFill rotWithShape="1">
          <a:blip r:embed="rId3"/>
          <a:srcRect/>
          <a:stretch>
            <a:fillRect/>
          </a:stretch>
        </p:blipFill>
        <p:spPr>
          <a:xfrm>
            <a:off x="1401821" y="75"/>
            <a:ext cx="5278677" cy="51435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413" name="Shape 413"/>
        <p:cNvGrpSpPr/>
        <p:nvPr/>
      </p:nvGrpSpPr>
      <p:grpSpPr>
        <a:xfrm>
          <a:off x="0" y="0"/>
          <a:ext cx="0" cy="0"/>
          <a:chOff x="0" y="0"/>
          <a:chExt cx="0" cy="0"/>
        </a:xfrm>
      </p:grpSpPr>
      <p:sp>
        <p:nvSpPr>
          <p:cNvPr id="414" name="Google Shape;414;p18"/>
          <p:cNvSpPr txBox="1"/>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US"/>
            </a:fld>
            <a:endParaRPr lang="en-US"/>
          </a:p>
        </p:txBody>
      </p:sp>
      <p:sp>
        <p:nvSpPr>
          <p:cNvPr id="415" name="Google Shape;415;p18"/>
          <p:cNvSpPr/>
          <p:nvPr/>
        </p:nvSpPr>
        <p:spPr>
          <a:xfrm>
            <a:off x="4297391" y="808633"/>
            <a:ext cx="3241057"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Architecture </a:t>
            </a:r>
            <a:endParaRPr 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None/>
            </a:pPr>
            <a:r>
              <a:rPr 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diagram</a:t>
            </a:r>
            <a:endParaRPr sz="2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16" name="Google Shape;416;p18"/>
          <p:cNvPicPr preferRelativeResize="0"/>
          <p:nvPr/>
        </p:nvPicPr>
        <p:blipFill rotWithShape="1">
          <a:blip r:embed="rId1"/>
          <a:srcRect/>
          <a:stretch>
            <a:fillRect/>
          </a:stretch>
        </p:blipFill>
        <p:spPr>
          <a:xfrm>
            <a:off x="8433995" y="87905"/>
            <a:ext cx="602430" cy="564604"/>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pic>
        <p:nvPicPr>
          <p:cNvPr id="417" name="Google Shape;417;p18"/>
          <p:cNvPicPr preferRelativeResize="0"/>
          <p:nvPr/>
        </p:nvPicPr>
        <p:blipFill rotWithShape="1">
          <a:blip r:embed="rId2"/>
          <a:srcRect/>
          <a:stretch>
            <a:fillRect/>
          </a:stretch>
        </p:blipFill>
        <p:spPr>
          <a:xfrm>
            <a:off x="-323138" y="0"/>
            <a:ext cx="1420129" cy="748784"/>
          </a:xfrm>
          <a:prstGeom prst="rect">
            <a:avLst/>
          </a:prstGeom>
          <a:noFill/>
          <a:ln>
            <a:noFill/>
          </a:ln>
        </p:spPr>
      </p:pic>
      <p:sp>
        <p:nvSpPr>
          <p:cNvPr id="418" name="Google Shape;418;p18"/>
          <p:cNvSpPr/>
          <p:nvPr/>
        </p:nvSpPr>
        <p:spPr>
          <a:xfrm>
            <a:off x="5029091" y="731162"/>
            <a:ext cx="1656678" cy="862829"/>
          </a:xfrm>
          <a:prstGeom prst="horizontalScroll">
            <a:avLst>
              <a:gd name="adj" fmla="val 12500"/>
            </a:avLst>
          </a:prstGeom>
          <a:noFill/>
          <a:ln w="25400" cap="flat" cmpd="sng">
            <a:solidFill>
              <a:srgbClr val="5B63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19" name="Google Shape;419;p18"/>
          <p:cNvSpPr txBox="1"/>
          <p:nvPr/>
        </p:nvSpPr>
        <p:spPr>
          <a:xfrm>
            <a:off x="2601259" y="4868938"/>
            <a:ext cx="3877688" cy="27463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rPr>
              <a:t>Department of Information Science and Engineering</a:t>
            </a:r>
            <a:endParaRPr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20" name="Google Shape;420;p18"/>
          <p:cNvPicPr preferRelativeResize="0"/>
          <p:nvPr/>
        </p:nvPicPr>
        <p:blipFill rotWithShape="1">
          <a:blip r:embed="rId3"/>
          <a:srcRect/>
          <a:stretch>
            <a:fillRect/>
          </a:stretch>
        </p:blipFill>
        <p:spPr>
          <a:xfrm>
            <a:off x="1096991" y="370207"/>
            <a:ext cx="6400800" cy="44481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424" name="Shape 424"/>
        <p:cNvGrpSpPr/>
        <p:nvPr/>
      </p:nvGrpSpPr>
      <p:grpSpPr>
        <a:xfrm>
          <a:off x="0" y="0"/>
          <a:ext cx="0" cy="0"/>
          <a:chOff x="0" y="0"/>
          <a:chExt cx="0" cy="0"/>
        </a:xfrm>
      </p:grpSpPr>
      <p:sp>
        <p:nvSpPr>
          <p:cNvPr id="425" name="Google Shape;425;p19"/>
          <p:cNvSpPr txBox="1"/>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US"/>
            </a:fld>
            <a:endParaRPr lang="en-US"/>
          </a:p>
        </p:txBody>
      </p:sp>
      <p:sp>
        <p:nvSpPr>
          <p:cNvPr id="426" name="Google Shape;426;p19"/>
          <p:cNvSpPr txBox="1"/>
          <p:nvPr>
            <p:ph type="title"/>
          </p:nvPr>
        </p:nvSpPr>
        <p:spPr>
          <a:xfrm>
            <a:off x="1645295" y="889177"/>
            <a:ext cx="5981541" cy="856800"/>
          </a:xfrm>
          <a:prstGeom prst="rect">
            <a:avLst/>
          </a:prstGeom>
          <a:noFill/>
          <a:ln>
            <a:noFill/>
          </a:ln>
        </p:spPr>
        <p:txBody>
          <a:bodyPr spcFirstLastPara="1" wrap="square" lIns="0" tIns="0" rIns="0" bIns="0" anchor="b" anchorCtr="0">
            <a:noAutofit/>
          </a:bodyPr>
          <a:lstStyle/>
          <a:p>
            <a:pPr marL="0" lvl="0" indent="0" algn="ctr" rtl="0">
              <a:lnSpc>
                <a:spcPct val="100000"/>
              </a:lnSpc>
              <a:spcBef>
                <a:spcPts val="0"/>
              </a:spcBef>
              <a:spcAft>
                <a:spcPts val="0"/>
              </a:spcAft>
              <a:buSzPts val="1800"/>
              <a:buNone/>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Software and Hardware Requirements</a:t>
            </a:r>
            <a:b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br>
            <a:endParaRPr sz="2800"/>
          </a:p>
        </p:txBody>
      </p:sp>
      <p:graphicFrame>
        <p:nvGraphicFramePr>
          <p:cNvPr id="427" name="Google Shape;427;p19"/>
          <p:cNvGraphicFramePr/>
          <p:nvPr/>
        </p:nvGraphicFramePr>
        <p:xfrm>
          <a:off x="906058" y="1745977"/>
          <a:ext cx="7460025" cy="3000000"/>
        </p:xfrm>
        <a:graphic>
          <a:graphicData uri="http://schemas.openxmlformats.org/drawingml/2006/table">
            <a:tbl>
              <a:tblPr firstRow="1" bandRow="1">
                <a:noFill/>
                <a:tableStyleId>{D8896895-AED3-492D-B865-998E78FE8C12}</a:tableStyleId>
              </a:tblPr>
              <a:tblGrid>
                <a:gridCol w="3751000"/>
                <a:gridCol w="3709025"/>
              </a:tblGrid>
              <a:tr h="692125">
                <a:tc>
                  <a:txBody>
                    <a:bodyPr/>
                    <a:lstStyle/>
                    <a:p>
                      <a:pPr marL="0" marR="0" lvl="0" indent="0" algn="ctr" rtl="0">
                        <a:lnSpc>
                          <a:spcPct val="100000"/>
                        </a:lnSpc>
                        <a:spcBef>
                          <a:spcPts val="0"/>
                        </a:spcBef>
                        <a:spcAft>
                          <a:spcPts val="0"/>
                        </a:spcAft>
                        <a:buNone/>
                      </a:pPr>
                      <a:r>
                        <a:rPr lang="en-US" sz="1600" b="1"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SOFTWARE REQUIREMENTS</a:t>
                      </a:r>
                      <a:endParaRPr sz="1600" b="1"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nchor="ctr">
                    <a:solidFill>
                      <a:srgbClr val="A9B9E7">
                        <a:alpha val="53725"/>
                      </a:srgbClr>
                    </a:solidFill>
                  </a:tcPr>
                </a:tc>
                <a:tc>
                  <a:txBody>
                    <a:bodyPr/>
                    <a:lstStyle/>
                    <a:p>
                      <a:pPr marL="0" marR="0" lvl="0" indent="0" algn="ctr" rtl="0">
                        <a:lnSpc>
                          <a:spcPct val="100000"/>
                        </a:lnSpc>
                        <a:spcBef>
                          <a:spcPts val="0"/>
                        </a:spcBef>
                        <a:spcAft>
                          <a:spcPts val="0"/>
                        </a:spcAft>
                        <a:buNone/>
                      </a:pPr>
                      <a:r>
                        <a:rPr lang="en-US" sz="1600" b="1"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HARDWARE REQUIREMENTS</a:t>
                      </a:r>
                      <a:endParaRPr sz="1600" b="1"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nchor="ctr">
                    <a:solidFill>
                      <a:srgbClr val="A9B9E7">
                        <a:alpha val="53725"/>
                      </a:srgbClr>
                    </a:solidFill>
                  </a:tcPr>
                </a:tc>
              </a:tr>
              <a:tr h="686300">
                <a:tc>
                  <a:txBody>
                    <a:bodyPr/>
                    <a:lstStyle/>
                    <a:p>
                      <a:pPr marL="342900" marR="0" lvl="0" indent="-342900" algn="l" rtl="0">
                        <a:lnSpc>
                          <a:spcPct val="115000"/>
                        </a:lnSpc>
                        <a:spcBef>
                          <a:spcPts val="0"/>
                        </a:spcBef>
                        <a:spcAft>
                          <a:spcPts val="0"/>
                        </a:spcAft>
                        <a:buClr>
                          <a:srgbClr val="000000"/>
                        </a:buClr>
                        <a:buSzPts val="1600"/>
                        <a:buFont typeface="Noto Sans Symbols"/>
                        <a:buChar char="▪"/>
                      </a:pPr>
                      <a:r>
                        <a:rPr lang="en-US"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Windows Operating System</a:t>
                      </a:r>
                      <a:endParaRPr sz="14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47000" marR="47000" marT="0" marB="0" anchor="ctr"/>
                </a:tc>
                <a:tc>
                  <a:txBody>
                    <a:bodyPr/>
                    <a:lstStyle/>
                    <a:p>
                      <a:pPr marL="342900" marR="0" lvl="0" indent="-342900" algn="l" rtl="0">
                        <a:lnSpc>
                          <a:spcPct val="115000"/>
                        </a:lnSpc>
                        <a:spcBef>
                          <a:spcPts val="0"/>
                        </a:spcBef>
                        <a:spcAft>
                          <a:spcPts val="0"/>
                        </a:spcAft>
                        <a:buClr>
                          <a:srgbClr val="000000"/>
                        </a:buClr>
                        <a:buSzPts val="1600"/>
                        <a:buFont typeface="Noto Sans Symbols"/>
                        <a:buChar char="▪"/>
                      </a:pPr>
                      <a:r>
                        <a:rPr lang="en-US"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Intel core processor</a:t>
                      </a:r>
                      <a:endParaRPr sz="14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47000" marR="47000" marT="0" marB="0" anchor="ctr"/>
                </a:tc>
              </a:tr>
              <a:tr h="662800">
                <a:tc>
                  <a:txBody>
                    <a:bodyPr/>
                    <a:lstStyle/>
                    <a:p>
                      <a:pPr marL="342900" marR="0" lvl="0" indent="-342900" algn="l" rtl="0">
                        <a:lnSpc>
                          <a:spcPct val="115000"/>
                        </a:lnSpc>
                        <a:spcBef>
                          <a:spcPts val="0"/>
                        </a:spcBef>
                        <a:spcAft>
                          <a:spcPts val="0"/>
                        </a:spcAft>
                        <a:buClr>
                          <a:srgbClr val="000000"/>
                        </a:buClr>
                        <a:buSzPts val="1600"/>
                        <a:buFont typeface="Noto Sans Symbols"/>
                        <a:buChar char="▪"/>
                      </a:pPr>
                      <a:r>
                        <a:rPr lang="en-US"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Python language</a:t>
                      </a:r>
                      <a:endParaRPr sz="14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47000" marR="47000" marT="0" marB="0" anchor="ctr"/>
                </a:tc>
                <a:tc>
                  <a:txBody>
                    <a:bodyPr/>
                    <a:lstStyle/>
                    <a:p>
                      <a:pPr marL="342900" marR="0" lvl="0" indent="-342900" algn="l" rtl="0">
                        <a:lnSpc>
                          <a:spcPct val="115000"/>
                        </a:lnSpc>
                        <a:spcBef>
                          <a:spcPts val="0"/>
                        </a:spcBef>
                        <a:spcAft>
                          <a:spcPts val="0"/>
                        </a:spcAft>
                        <a:buClr>
                          <a:srgbClr val="000000"/>
                        </a:buClr>
                        <a:buSzPts val="1600"/>
                        <a:buFont typeface="Noto Sans Symbols"/>
                        <a:buChar char="▪"/>
                      </a:pPr>
                      <a:r>
                        <a:rPr lang="en-US"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8GB RAM</a:t>
                      </a:r>
                      <a:endParaRPr sz="14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47000" marR="47000" marT="0" marB="0" anchor="ctr"/>
                </a:tc>
              </a:tr>
              <a:tr h="787325">
                <a:tc>
                  <a:txBody>
                    <a:bodyPr/>
                    <a:lstStyle/>
                    <a:p>
                      <a:pPr marL="342900" marR="0" lvl="0" indent="-342900" algn="l" rtl="0">
                        <a:lnSpc>
                          <a:spcPct val="115000"/>
                        </a:lnSpc>
                        <a:spcBef>
                          <a:spcPts val="0"/>
                        </a:spcBef>
                        <a:spcAft>
                          <a:spcPts val="0"/>
                        </a:spcAft>
                        <a:buClr>
                          <a:srgbClr val="000000"/>
                        </a:buClr>
                        <a:buSzPts val="1600"/>
                        <a:buFont typeface="Noto Sans Symbols"/>
                        <a:buChar char="▪"/>
                      </a:pPr>
                      <a:r>
                        <a:rPr lang="en-US"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Pycharm or Jupyter notebook</a:t>
                      </a:r>
                      <a:endParaRPr sz="14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47000" marR="47000" marT="0" marB="0" anchor="ctr"/>
                </a:tc>
                <a:tc>
                  <a:txBody>
                    <a:bodyPr/>
                    <a:lstStyle/>
                    <a:p>
                      <a:pPr marL="342900" marR="0" lvl="0" indent="-342900" algn="l" rtl="0">
                        <a:lnSpc>
                          <a:spcPct val="115000"/>
                        </a:lnSpc>
                        <a:spcBef>
                          <a:spcPts val="0"/>
                        </a:spcBef>
                        <a:spcAft>
                          <a:spcPts val="0"/>
                        </a:spcAft>
                        <a:buClr>
                          <a:schemeClr val="dk1"/>
                        </a:buClr>
                        <a:buSzPts val="1600"/>
                        <a:buFont typeface="Noto Sans Symbols"/>
                        <a:buChar char="▪"/>
                      </a:pPr>
                      <a:r>
                        <a:rPr lang="en-US" sz="16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Peripheral Devices</a:t>
                      </a:r>
                      <a:endParaRPr sz="12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47000" marR="47000" marT="0" marB="0" anchor="ctr"/>
                </a:tc>
              </a:tr>
            </a:tbl>
          </a:graphicData>
        </a:graphic>
      </p:graphicFrame>
      <p:pic>
        <p:nvPicPr>
          <p:cNvPr id="428" name="Google Shape;428;p19"/>
          <p:cNvPicPr preferRelativeResize="0"/>
          <p:nvPr/>
        </p:nvPicPr>
        <p:blipFill rotWithShape="1">
          <a:blip r:embed="rId1"/>
          <a:srcRect/>
          <a:stretch>
            <a:fillRect/>
          </a:stretch>
        </p:blipFill>
        <p:spPr>
          <a:xfrm>
            <a:off x="8433995" y="87905"/>
            <a:ext cx="602430" cy="564604"/>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pic>
        <p:nvPicPr>
          <p:cNvPr id="429" name="Google Shape;429;p19"/>
          <p:cNvPicPr preferRelativeResize="0"/>
          <p:nvPr/>
        </p:nvPicPr>
        <p:blipFill rotWithShape="1">
          <a:blip r:embed="rId2"/>
          <a:srcRect/>
          <a:stretch>
            <a:fillRect/>
          </a:stretch>
        </p:blipFill>
        <p:spPr>
          <a:xfrm>
            <a:off x="-323138" y="0"/>
            <a:ext cx="1420129" cy="748784"/>
          </a:xfrm>
          <a:prstGeom prst="rect">
            <a:avLst/>
          </a:prstGeom>
          <a:noFill/>
          <a:ln>
            <a:noFill/>
          </a:ln>
        </p:spPr>
      </p:pic>
      <p:sp>
        <p:nvSpPr>
          <p:cNvPr id="430" name="Google Shape;430;p19"/>
          <p:cNvSpPr txBox="1"/>
          <p:nvPr/>
        </p:nvSpPr>
        <p:spPr>
          <a:xfrm>
            <a:off x="2697221" y="4868938"/>
            <a:ext cx="3877688" cy="27463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rPr>
              <a:t>Department of Information Science and Engineering</a:t>
            </a:r>
            <a:endParaRPr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208" name="Shape 208"/>
        <p:cNvGrpSpPr/>
        <p:nvPr/>
      </p:nvGrpSpPr>
      <p:grpSpPr>
        <a:xfrm>
          <a:off x="0" y="0"/>
          <a:ext cx="0" cy="0"/>
          <a:chOff x="0" y="0"/>
          <a:chExt cx="0" cy="0"/>
        </a:xfrm>
      </p:grpSpPr>
      <p:sp>
        <p:nvSpPr>
          <p:cNvPr id="209" name="Google Shape;209;p2"/>
          <p:cNvSpPr txBox="1"/>
          <p:nvPr>
            <p:ph type="ctrTitle"/>
          </p:nvPr>
        </p:nvSpPr>
        <p:spPr>
          <a:xfrm>
            <a:off x="2154111" y="3376941"/>
            <a:ext cx="4708746" cy="1766559"/>
          </a:xfrm>
          <a:prstGeom prst="rect">
            <a:avLst/>
          </a:prstGeom>
          <a:noFill/>
          <a:ln>
            <a:noFill/>
          </a:ln>
        </p:spPr>
        <p:txBody>
          <a:bodyPr spcFirstLastPara="1" wrap="square" lIns="0" tIns="0" rIns="0" bIns="0" anchor="ctr" anchorCtr="0">
            <a:normAutofit/>
          </a:bodyPr>
          <a:lstStyle/>
          <a:p>
            <a:pPr marL="0" lvl="0" indent="0" algn="ctr" rtl="0">
              <a:lnSpc>
                <a:spcPct val="100000"/>
              </a:lnSpc>
              <a:spcBef>
                <a:spcPts val="0"/>
              </a:spcBef>
              <a:spcAft>
                <a:spcPts val="0"/>
              </a:spcAft>
              <a:buSzPts val="1800"/>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UNDER THE GUIDANCE OF</a:t>
            </a: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b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Mrs. Vijayalakshmi V</a:t>
            </a:r>
            <a:b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Assistant Professor,</a:t>
            </a:r>
            <a:b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Department of ISE</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0" name="Google Shape;210;p2"/>
          <p:cNvSpPr txBox="1"/>
          <p:nvPr>
            <p:ph type="subTitle" idx="1"/>
          </p:nvPr>
        </p:nvSpPr>
        <p:spPr>
          <a:xfrm>
            <a:off x="2069498" y="1950011"/>
            <a:ext cx="4877973" cy="1892496"/>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600"/>
              </a:spcBef>
              <a:spcAft>
                <a:spcPts val="0"/>
              </a:spcAft>
              <a:buSzPts val="2000"/>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BY,</a:t>
            </a:r>
            <a:endPar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600"/>
              </a:spcBef>
              <a:spcAft>
                <a:spcPts val="0"/>
              </a:spcAft>
              <a:buSzPts val="2000"/>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HAJIRA KOUSAR – 1AT17IS027</a:t>
            </a:r>
            <a:endPar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600"/>
              </a:spcBef>
              <a:spcAft>
                <a:spcPts val="0"/>
              </a:spcAft>
              <a:buSzPts val="2000"/>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 SUBHASHINI D – 1AT17IS092</a:t>
            </a:r>
            <a:endPar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600"/>
              </a:spcBef>
              <a:spcAft>
                <a:spcPts val="0"/>
              </a:spcAft>
              <a:buSzPts val="2000"/>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VARSHINI N – 1AT17IS105</a:t>
            </a:r>
            <a:endPar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600"/>
              </a:spcBef>
              <a:spcAft>
                <a:spcPts val="0"/>
              </a:spcAft>
              <a:buSzPts val="2000"/>
              <a:buNone/>
            </a:pPr>
            <a:r>
              <a:rPr lang="en-US" b="1">
                <a:solidFill>
                  <a:schemeClr val="accent3"/>
                </a:solidFill>
                <a:latin typeface="Times New Roman" panose="02020603050405020304"/>
                <a:ea typeface="Times New Roman" panose="02020603050405020304"/>
                <a:cs typeface="Times New Roman" panose="02020603050405020304"/>
                <a:sym typeface="Times New Roman" panose="02020603050405020304"/>
              </a:rPr>
              <a:t>	</a:t>
            </a:r>
            <a:endParaRPr b="1">
              <a:solidFill>
                <a:schemeClr val="accent3"/>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11" name="Google Shape;211;p2"/>
          <p:cNvPicPr preferRelativeResize="0"/>
          <p:nvPr/>
        </p:nvPicPr>
        <p:blipFill rotWithShape="1">
          <a:blip r:embed="rId2"/>
          <a:srcRect/>
          <a:stretch>
            <a:fillRect/>
          </a:stretch>
        </p:blipFill>
        <p:spPr>
          <a:xfrm>
            <a:off x="-256028" y="33895"/>
            <a:ext cx="1420129" cy="748784"/>
          </a:xfrm>
          <a:prstGeom prst="rect">
            <a:avLst/>
          </a:prstGeom>
          <a:noFill/>
          <a:ln>
            <a:noFill/>
          </a:ln>
        </p:spPr>
      </p:pic>
      <p:pic>
        <p:nvPicPr>
          <p:cNvPr id="212" name="Google Shape;212;p2"/>
          <p:cNvPicPr preferRelativeResize="0"/>
          <p:nvPr/>
        </p:nvPicPr>
        <p:blipFill rotWithShape="1">
          <a:blip r:embed="rId3"/>
          <a:srcRect/>
          <a:stretch>
            <a:fillRect/>
          </a:stretch>
        </p:blipFill>
        <p:spPr>
          <a:xfrm>
            <a:off x="8433995" y="87905"/>
            <a:ext cx="602430" cy="564604"/>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sp>
        <p:nvSpPr>
          <p:cNvPr id="213" name="Google Shape;213;p2"/>
          <p:cNvSpPr/>
          <p:nvPr/>
        </p:nvSpPr>
        <p:spPr>
          <a:xfrm>
            <a:off x="21099" y="183374"/>
            <a:ext cx="9144000" cy="1766637"/>
          </a:xfrm>
          <a:prstGeom prst="rect">
            <a:avLst/>
          </a:prstGeom>
          <a:noFill/>
          <a:ln>
            <a:noFill/>
          </a:ln>
        </p:spPr>
        <p:txBody>
          <a:bodyPr spcFirstLastPara="1" wrap="square" lIns="91425" tIns="45700" rIns="91425" bIns="45700" anchor="t" anchorCtr="0">
            <a:spAutoFit/>
          </a:bodyPr>
          <a:lstStyle/>
          <a:p>
            <a:pPr marL="0" marR="0" lvl="0" indent="0" algn="ctr" rtl="0">
              <a:lnSpc>
                <a:spcPct val="160000"/>
              </a:lnSpc>
              <a:spcBef>
                <a:spcPts val="0"/>
              </a:spcBef>
              <a:spcAft>
                <a:spcPts val="0"/>
              </a:spcAft>
              <a:buNone/>
            </a:pPr>
            <a:r>
              <a:rPr lang="en-US" sz="2000" b="1"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Project Title</a:t>
            </a:r>
            <a:endParaRPr lang="en-US" sz="2000" b="1"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60000"/>
              </a:lnSpc>
              <a:spcBef>
                <a:spcPts val="0"/>
              </a:spcBef>
              <a:spcAft>
                <a:spcPts val="0"/>
              </a:spcAft>
              <a:buNone/>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PREDICTING HEART DISEASE AT EARLY STAGES USING MACHINE LEARNING</a:t>
            </a:r>
            <a:endPar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4" name="Google Shape;214;p2"/>
          <p:cNvSpPr txBox="1"/>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US"/>
            </a:fld>
            <a:endParaRPr lang="en-US"/>
          </a:p>
        </p:txBody>
      </p:sp>
      <p:sp>
        <p:nvSpPr>
          <p:cNvPr id="215" name="Google Shape;215;p2"/>
          <p:cNvSpPr txBox="1"/>
          <p:nvPr/>
        </p:nvSpPr>
        <p:spPr>
          <a:xfrm>
            <a:off x="2654255" y="4868863"/>
            <a:ext cx="3877688" cy="27463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rPr>
              <a:t>Department of Information Science and Engineering</a:t>
            </a:r>
            <a:endParaRPr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 calcmode="lin" valueType="num">
                                      <p:cBhvr additive="base">
                                        <p:cTn id="7" dur="500"/>
                                        <p:tgtEl>
                                          <p:spTgt spid="213"/>
                                        </p:tgtEl>
                                        <p:attrNameLst>
                                          <p:attrName>ppt_w</p:attrName>
                                        </p:attrNameLst>
                                      </p:cBhvr>
                                      <p:tavLst>
                                        <p:tav tm="0" fmla="">
                                          <p:val>
                                            <p:fltVal val="0"/>
                                          </p:val>
                                        </p:tav>
                                        <p:tav tm="100000" fmla="">
                                          <p:val>
                                            <p:strVal val="#ppt_w"/>
                                          </p:val>
                                        </p:tav>
                                      </p:tavLst>
                                    </p:anim>
                                    <p:anim calcmode="lin" valueType="num">
                                      <p:cBhvr additive="base">
                                        <p:cTn id="8" dur="500"/>
                                        <p:tgtEl>
                                          <p:spTgt spid="213"/>
                                        </p:tgtEl>
                                        <p:attrNameLst>
                                          <p:attrName>ppt_h</p:attrName>
                                        </p:attrNameLst>
                                      </p:cBhvr>
                                      <p:tavLst>
                                        <p:tav tm="0" fmla="">
                                          <p:val>
                                            <p:fltVal val="0"/>
                                          </p:val>
                                        </p:tav>
                                        <p:tav tm="100000" fmla="">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10">
                                            <p:txEl>
                                              <p:pRg st="0" end="0"/>
                                            </p:txEl>
                                          </p:spTgt>
                                        </p:tgtEl>
                                        <p:attrNameLst>
                                          <p:attrName>style.visibility</p:attrName>
                                        </p:attrNameLst>
                                      </p:cBhvr>
                                      <p:to>
                                        <p:strVal val="visible"/>
                                      </p:to>
                                    </p:set>
                                    <p:animEffect transition="in" filter="fade">
                                      <p:cBhvr>
                                        <p:cTn id="13" dur="2000"/>
                                        <p:tgtEl>
                                          <p:spTgt spid="21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10">
                                            <p:txEl>
                                              <p:pRg st="1" end="1"/>
                                            </p:txEl>
                                          </p:spTgt>
                                        </p:tgtEl>
                                        <p:attrNameLst>
                                          <p:attrName>style.visibility</p:attrName>
                                        </p:attrNameLst>
                                      </p:cBhvr>
                                      <p:to>
                                        <p:strVal val="visible"/>
                                      </p:to>
                                    </p:set>
                                    <p:animEffect transition="in" filter="fade">
                                      <p:cBhvr>
                                        <p:cTn id="18" dur="2000"/>
                                        <p:tgtEl>
                                          <p:spTgt spid="21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10">
                                            <p:txEl>
                                              <p:pRg st="2" end="2"/>
                                            </p:txEl>
                                          </p:spTgt>
                                        </p:tgtEl>
                                        <p:attrNameLst>
                                          <p:attrName>style.visibility</p:attrName>
                                        </p:attrNameLst>
                                      </p:cBhvr>
                                      <p:to>
                                        <p:strVal val="visible"/>
                                      </p:to>
                                    </p:set>
                                    <p:animEffect transition="in" filter="fade">
                                      <p:cBhvr>
                                        <p:cTn id="23" dur="2000"/>
                                        <p:tgtEl>
                                          <p:spTgt spid="21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10">
                                            <p:txEl>
                                              <p:pRg st="3" end="3"/>
                                            </p:txEl>
                                          </p:spTgt>
                                        </p:tgtEl>
                                        <p:attrNameLst>
                                          <p:attrName>style.visibility</p:attrName>
                                        </p:attrNameLst>
                                      </p:cBhvr>
                                      <p:to>
                                        <p:strVal val="visible"/>
                                      </p:to>
                                    </p:set>
                                    <p:animEffect transition="in" filter="fade">
                                      <p:cBhvr>
                                        <p:cTn id="28" dur="2000"/>
                                        <p:tgtEl>
                                          <p:spTgt spid="210">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0">
                                            <p:txEl>
                                              <p:pRg st="4" end="4"/>
                                            </p:txEl>
                                          </p:spTgt>
                                        </p:tgtEl>
                                        <p:attrNameLst>
                                          <p:attrName>style.visibility</p:attrName>
                                        </p:attrNameLst>
                                      </p:cBhvr>
                                      <p:to>
                                        <p:strVal val="visible"/>
                                      </p:to>
                                    </p:set>
                                    <p:animEffect transition="in" filter="fade">
                                      <p:cBhvr>
                                        <p:cTn id="33" dur="2000"/>
                                        <p:tgtEl>
                                          <p:spTgt spid="210">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209"/>
                                        </p:tgtEl>
                                        <p:attrNameLst>
                                          <p:attrName>style.visibility</p:attrName>
                                        </p:attrNameLst>
                                      </p:cBhvr>
                                      <p:to>
                                        <p:strVal val="visible"/>
                                      </p:to>
                                    </p:set>
                                    <p:anim calcmode="lin" valueType="num">
                                      <p:cBhvr additive="base">
                                        <p:cTn id="38" dur="500"/>
                                        <p:tgtEl>
                                          <p:spTgt spid="209"/>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434" name="Shape 434"/>
        <p:cNvGrpSpPr/>
        <p:nvPr/>
      </p:nvGrpSpPr>
      <p:grpSpPr>
        <a:xfrm>
          <a:off x="0" y="0"/>
          <a:ext cx="0" cy="0"/>
          <a:chOff x="0" y="0"/>
          <a:chExt cx="0" cy="0"/>
        </a:xfrm>
      </p:grpSpPr>
      <p:sp>
        <p:nvSpPr>
          <p:cNvPr id="435" name="Google Shape;435;p20"/>
          <p:cNvSpPr txBox="1"/>
          <p:nvPr>
            <p:ph type="title"/>
          </p:nvPr>
        </p:nvSpPr>
        <p:spPr>
          <a:xfrm>
            <a:off x="3090593" y="320384"/>
            <a:ext cx="3587400" cy="8568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800"/>
              <a:buNone/>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Results &amp; Discussion</a:t>
            </a:r>
            <a:b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br>
            <a:endParaRPr sz="2800"/>
          </a:p>
        </p:txBody>
      </p:sp>
      <p:sp>
        <p:nvSpPr>
          <p:cNvPr id="436" name="Google Shape;436;p20"/>
          <p:cNvSpPr txBox="1"/>
          <p:nvPr>
            <p:ph type="body" idx="1"/>
          </p:nvPr>
        </p:nvSpPr>
        <p:spPr>
          <a:xfrm>
            <a:off x="643656" y="883546"/>
            <a:ext cx="8085744" cy="3812041"/>
          </a:xfrm>
          <a:prstGeom prst="rect">
            <a:avLst/>
          </a:prstGeom>
          <a:noFill/>
          <a:ln>
            <a:noFill/>
          </a:ln>
        </p:spPr>
        <p:txBody>
          <a:bodyPr spcFirstLastPara="1" wrap="square" lIns="0" tIns="0" rIns="0" bIns="0" anchor="t" anchorCtr="0">
            <a:noAutofit/>
          </a:bodyPr>
          <a:lstStyle/>
          <a:p>
            <a:pPr marL="101600" lvl="0" indent="0" algn="l" rtl="0">
              <a:lnSpc>
                <a:spcPct val="120000"/>
              </a:lnSpc>
              <a:spcBef>
                <a:spcPts val="600"/>
              </a:spcBef>
              <a:spcAft>
                <a:spcPts val="0"/>
              </a:spcAft>
              <a:buClr>
                <a:schemeClr val="dk1"/>
              </a:buClr>
              <a:buSzPts val="2000"/>
              <a:buNone/>
            </a:pPr>
            <a:r>
              <a:rPr lang="en-US" sz="1600">
                <a:latin typeface="Times New Roman" panose="02020603050405020304"/>
                <a:ea typeface="Times New Roman" panose="02020603050405020304"/>
                <a:cs typeface="Times New Roman" panose="02020603050405020304"/>
                <a:sym typeface="Times New Roman" panose="02020603050405020304"/>
              </a:rPr>
              <a:t>In this system, training data set is tested in predicting the heart disease. 13 attributes were taken for the prediction system of the disease. Six algorithms were selected for assessment – ANN, SVM, K-NN, DT, NB, and RF. The most effective system was tested among these six algorithms. Reading found that RF was more precise in its calculation of heart disease.</a:t>
            </a:r>
            <a:endParaRPr lang="en-US" sz="1600">
              <a:latin typeface="Times New Roman" panose="02020603050405020304"/>
              <a:ea typeface="Times New Roman" panose="02020603050405020304"/>
              <a:cs typeface="Times New Roman" panose="02020603050405020304"/>
              <a:sym typeface="Times New Roman" panose="02020603050405020304"/>
            </a:endParaRPr>
          </a:p>
          <a:p>
            <a:pPr marL="101600" lvl="0" indent="0" algn="l" rtl="0">
              <a:lnSpc>
                <a:spcPct val="120000"/>
              </a:lnSpc>
              <a:spcBef>
                <a:spcPts val="600"/>
              </a:spcBef>
              <a:spcAft>
                <a:spcPts val="0"/>
              </a:spcAft>
              <a:buClr>
                <a:schemeClr val="dk1"/>
              </a:buClr>
              <a:buSzPts val="2000"/>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20000"/>
              </a:lnSpc>
              <a:spcBef>
                <a:spcPts val="600"/>
              </a:spcBef>
              <a:spcAft>
                <a:spcPts val="0"/>
              </a:spcAft>
              <a:buClr>
                <a:schemeClr val="dk1"/>
              </a:buClr>
              <a:buSzPts val="2000"/>
              <a:buChar char="❑"/>
            </a:pPr>
            <a:r>
              <a:rPr lang="en-US" sz="1600">
                <a:latin typeface="Times New Roman" panose="02020603050405020304"/>
                <a:ea typeface="Times New Roman" panose="02020603050405020304"/>
                <a:cs typeface="Times New Roman" panose="02020603050405020304"/>
                <a:sym typeface="Times New Roman" panose="02020603050405020304"/>
              </a:rPr>
              <a:t>The accuracy of prediction obtained by </a:t>
            </a:r>
            <a:r>
              <a:rPr lang="en-US" sz="1600" u="sng">
                <a:latin typeface="Times New Roman" panose="02020603050405020304"/>
                <a:ea typeface="Times New Roman" panose="02020603050405020304"/>
                <a:cs typeface="Times New Roman" panose="02020603050405020304"/>
                <a:sym typeface="Times New Roman" panose="02020603050405020304"/>
              </a:rPr>
              <a:t>ANN</a:t>
            </a:r>
            <a:r>
              <a:rPr lang="en-US" sz="1600">
                <a:latin typeface="Times New Roman" panose="02020603050405020304"/>
                <a:ea typeface="Times New Roman" panose="02020603050405020304"/>
                <a:cs typeface="Times New Roman" panose="02020603050405020304"/>
                <a:sym typeface="Times New Roman" panose="02020603050405020304"/>
              </a:rPr>
              <a:t> is </a:t>
            </a:r>
            <a:r>
              <a:rPr lang="en-US" sz="1600">
                <a:solidFill>
                  <a:srgbClr val="C00000"/>
                </a:solidFill>
                <a:latin typeface="Times New Roman" panose="02020603050405020304"/>
                <a:ea typeface="Times New Roman" panose="02020603050405020304"/>
                <a:cs typeface="Times New Roman" panose="02020603050405020304"/>
                <a:sym typeface="Times New Roman" panose="02020603050405020304"/>
              </a:rPr>
              <a:t>83.61 %</a:t>
            </a:r>
            <a:r>
              <a:rPr lang="en-US" sz="1600">
                <a:latin typeface="Times New Roman" panose="02020603050405020304"/>
                <a:ea typeface="Times New Roman" panose="02020603050405020304"/>
                <a:cs typeface="Times New Roman" panose="02020603050405020304"/>
                <a:sym typeface="Times New Roman" panose="02020603050405020304"/>
              </a:rPr>
              <a:t>.</a:t>
            </a:r>
            <a:endParaRPr lang="en-US" sz="1600">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20000"/>
              </a:lnSpc>
              <a:spcBef>
                <a:spcPts val="600"/>
              </a:spcBef>
              <a:spcAft>
                <a:spcPts val="0"/>
              </a:spcAft>
              <a:buClr>
                <a:schemeClr val="dk1"/>
              </a:buClr>
              <a:buSzPts val="2000"/>
              <a:buChar char="❑"/>
            </a:pPr>
            <a:r>
              <a:rPr lang="en-US" sz="1600">
                <a:latin typeface="Times New Roman" panose="02020603050405020304"/>
                <a:ea typeface="Times New Roman" panose="02020603050405020304"/>
                <a:cs typeface="Times New Roman" panose="02020603050405020304"/>
                <a:sym typeface="Times New Roman" panose="02020603050405020304"/>
              </a:rPr>
              <a:t>The accuracy of prediction obtained by </a:t>
            </a:r>
            <a:r>
              <a:rPr lang="en-US" sz="1600" u="sng">
                <a:latin typeface="Times New Roman" panose="02020603050405020304"/>
                <a:ea typeface="Times New Roman" panose="02020603050405020304"/>
                <a:cs typeface="Times New Roman" panose="02020603050405020304"/>
                <a:sym typeface="Times New Roman" panose="02020603050405020304"/>
              </a:rPr>
              <a:t>SVM</a:t>
            </a:r>
            <a:r>
              <a:rPr lang="en-US" sz="1600">
                <a:latin typeface="Times New Roman" panose="02020603050405020304"/>
                <a:ea typeface="Times New Roman" panose="02020603050405020304"/>
                <a:cs typeface="Times New Roman" panose="02020603050405020304"/>
                <a:sym typeface="Times New Roman" panose="02020603050405020304"/>
              </a:rPr>
              <a:t> is </a:t>
            </a:r>
            <a:r>
              <a:rPr lang="en-US" sz="1600">
                <a:solidFill>
                  <a:srgbClr val="C00000"/>
                </a:solidFill>
                <a:latin typeface="Times New Roman" panose="02020603050405020304"/>
                <a:ea typeface="Times New Roman" panose="02020603050405020304"/>
                <a:cs typeface="Times New Roman" panose="02020603050405020304"/>
                <a:sym typeface="Times New Roman" panose="02020603050405020304"/>
              </a:rPr>
              <a:t>81.97 %.</a:t>
            </a:r>
            <a:endParaRPr sz="160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20000"/>
              </a:lnSpc>
              <a:spcBef>
                <a:spcPts val="600"/>
              </a:spcBef>
              <a:spcAft>
                <a:spcPts val="0"/>
              </a:spcAft>
              <a:buClr>
                <a:schemeClr val="dk1"/>
              </a:buClr>
              <a:buSzPts val="2000"/>
              <a:buFont typeface="Noto Sans Symbols"/>
              <a:buChar char="❑"/>
            </a:pPr>
            <a:r>
              <a:rPr lang="en-US" sz="1600">
                <a:latin typeface="Times New Roman" panose="02020603050405020304"/>
                <a:ea typeface="Times New Roman" panose="02020603050405020304"/>
                <a:cs typeface="Times New Roman" panose="02020603050405020304"/>
                <a:sym typeface="Times New Roman" panose="02020603050405020304"/>
              </a:rPr>
              <a:t>The accuracy of prediction obtained by </a:t>
            </a:r>
            <a:r>
              <a:rPr lang="en-US" sz="1600" u="sng">
                <a:latin typeface="Times New Roman" panose="02020603050405020304"/>
                <a:ea typeface="Times New Roman" panose="02020603050405020304"/>
                <a:cs typeface="Times New Roman" panose="02020603050405020304"/>
                <a:sym typeface="Times New Roman" panose="02020603050405020304"/>
              </a:rPr>
              <a:t>K-NN</a:t>
            </a:r>
            <a:r>
              <a:rPr lang="en-US" sz="1600">
                <a:latin typeface="Times New Roman" panose="02020603050405020304"/>
                <a:ea typeface="Times New Roman" panose="02020603050405020304"/>
                <a:cs typeface="Times New Roman" panose="02020603050405020304"/>
                <a:sym typeface="Times New Roman" panose="02020603050405020304"/>
              </a:rPr>
              <a:t> is </a:t>
            </a:r>
            <a:r>
              <a:rPr lang="en-US" sz="1600">
                <a:solidFill>
                  <a:srgbClr val="C00000"/>
                </a:solidFill>
                <a:latin typeface="Times New Roman" panose="02020603050405020304"/>
                <a:ea typeface="Times New Roman" panose="02020603050405020304"/>
                <a:cs typeface="Times New Roman" panose="02020603050405020304"/>
                <a:sym typeface="Times New Roman" panose="02020603050405020304"/>
              </a:rPr>
              <a:t>72.13 %</a:t>
            </a:r>
            <a:r>
              <a:rPr lang="en-US" sz="1600">
                <a:latin typeface="Times New Roman" panose="02020603050405020304"/>
                <a:ea typeface="Times New Roman" panose="02020603050405020304"/>
                <a:cs typeface="Times New Roman" panose="02020603050405020304"/>
                <a:sym typeface="Times New Roman" panose="02020603050405020304"/>
              </a:rPr>
              <a:t>.</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20000"/>
              </a:lnSpc>
              <a:spcBef>
                <a:spcPts val="600"/>
              </a:spcBef>
              <a:spcAft>
                <a:spcPts val="0"/>
              </a:spcAft>
              <a:buClr>
                <a:schemeClr val="dk1"/>
              </a:buClr>
              <a:buSzPts val="2000"/>
              <a:buChar char="❑"/>
            </a:pPr>
            <a:r>
              <a:rPr lang="en-US" sz="1600">
                <a:latin typeface="Times New Roman" panose="02020603050405020304"/>
                <a:ea typeface="Times New Roman" panose="02020603050405020304"/>
                <a:cs typeface="Times New Roman" panose="02020603050405020304"/>
                <a:sym typeface="Times New Roman" panose="02020603050405020304"/>
              </a:rPr>
              <a:t>The accuracy of prediction obtained by </a:t>
            </a:r>
            <a:r>
              <a:rPr lang="en-US" sz="1600" u="sng">
                <a:latin typeface="Times New Roman" panose="02020603050405020304"/>
                <a:ea typeface="Times New Roman" panose="02020603050405020304"/>
                <a:cs typeface="Times New Roman" panose="02020603050405020304"/>
                <a:sym typeface="Times New Roman" panose="02020603050405020304"/>
              </a:rPr>
              <a:t>DT</a:t>
            </a:r>
            <a:r>
              <a:rPr lang="en-US" sz="1600">
                <a:latin typeface="Times New Roman" panose="02020603050405020304"/>
                <a:ea typeface="Times New Roman" panose="02020603050405020304"/>
                <a:cs typeface="Times New Roman" panose="02020603050405020304"/>
                <a:sym typeface="Times New Roman" panose="02020603050405020304"/>
              </a:rPr>
              <a:t> is </a:t>
            </a:r>
            <a:r>
              <a:rPr lang="en-US" sz="1600">
                <a:solidFill>
                  <a:srgbClr val="C00000"/>
                </a:solidFill>
                <a:latin typeface="Times New Roman" panose="02020603050405020304"/>
                <a:ea typeface="Times New Roman" panose="02020603050405020304"/>
                <a:cs typeface="Times New Roman" panose="02020603050405020304"/>
                <a:sym typeface="Times New Roman" panose="02020603050405020304"/>
              </a:rPr>
              <a:t>81.97 %</a:t>
            </a:r>
            <a:r>
              <a:rPr lang="en-US" sz="1600">
                <a:latin typeface="Times New Roman" panose="02020603050405020304"/>
                <a:ea typeface="Times New Roman" panose="02020603050405020304"/>
                <a:cs typeface="Times New Roman" panose="02020603050405020304"/>
                <a:sym typeface="Times New Roman" panose="02020603050405020304"/>
              </a:rPr>
              <a:t>.</a:t>
            </a:r>
            <a:endParaRPr lang="en-US" sz="1600">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20000"/>
              </a:lnSpc>
              <a:spcBef>
                <a:spcPts val="600"/>
              </a:spcBef>
              <a:spcAft>
                <a:spcPts val="0"/>
              </a:spcAft>
              <a:buClr>
                <a:schemeClr val="dk1"/>
              </a:buClr>
              <a:buSzPts val="2000"/>
              <a:buChar char="❑"/>
            </a:pPr>
            <a:r>
              <a:rPr lang="en-US" sz="1600">
                <a:latin typeface="Times New Roman" panose="02020603050405020304"/>
                <a:ea typeface="Times New Roman" panose="02020603050405020304"/>
                <a:cs typeface="Times New Roman" panose="02020603050405020304"/>
                <a:sym typeface="Times New Roman" panose="02020603050405020304"/>
              </a:rPr>
              <a:t>The accuracy of prediction obtained by </a:t>
            </a:r>
            <a:r>
              <a:rPr lang="en-US" sz="1600" u="sng">
                <a:latin typeface="Times New Roman" panose="02020603050405020304"/>
                <a:ea typeface="Times New Roman" panose="02020603050405020304"/>
                <a:cs typeface="Times New Roman" panose="02020603050405020304"/>
                <a:sym typeface="Times New Roman" panose="02020603050405020304"/>
              </a:rPr>
              <a:t>NB</a:t>
            </a:r>
            <a:r>
              <a:rPr lang="en-US" sz="1600">
                <a:latin typeface="Times New Roman" panose="02020603050405020304"/>
                <a:ea typeface="Times New Roman" panose="02020603050405020304"/>
                <a:cs typeface="Times New Roman" panose="02020603050405020304"/>
                <a:sym typeface="Times New Roman" panose="02020603050405020304"/>
              </a:rPr>
              <a:t> is </a:t>
            </a:r>
            <a:r>
              <a:rPr lang="en-US" sz="1600">
                <a:solidFill>
                  <a:srgbClr val="C00000"/>
                </a:solidFill>
                <a:latin typeface="Times New Roman" panose="02020603050405020304"/>
                <a:ea typeface="Times New Roman" panose="02020603050405020304"/>
                <a:cs typeface="Times New Roman" panose="02020603050405020304"/>
                <a:sym typeface="Times New Roman" panose="02020603050405020304"/>
              </a:rPr>
              <a:t>85.25 %</a:t>
            </a:r>
            <a:r>
              <a:rPr lang="en-US" sz="1600">
                <a:latin typeface="Times New Roman" panose="02020603050405020304"/>
                <a:ea typeface="Times New Roman" panose="02020603050405020304"/>
                <a:cs typeface="Times New Roman" panose="02020603050405020304"/>
                <a:sym typeface="Times New Roman" panose="02020603050405020304"/>
              </a:rPr>
              <a:t>.</a:t>
            </a:r>
            <a:endParaRPr lang="en-US" sz="1600">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20000"/>
              </a:lnSpc>
              <a:spcBef>
                <a:spcPts val="600"/>
              </a:spcBef>
              <a:spcAft>
                <a:spcPts val="0"/>
              </a:spcAft>
              <a:buClr>
                <a:schemeClr val="dk1"/>
              </a:buClr>
              <a:buSzPts val="2000"/>
              <a:buChar char="❑"/>
            </a:pPr>
            <a:r>
              <a:rPr lang="en-US" sz="1600">
                <a:latin typeface="Times New Roman" panose="02020603050405020304"/>
                <a:ea typeface="Times New Roman" panose="02020603050405020304"/>
                <a:cs typeface="Times New Roman" panose="02020603050405020304"/>
                <a:sym typeface="Times New Roman" panose="02020603050405020304"/>
              </a:rPr>
              <a:t>The accuracy of prediction obtained by </a:t>
            </a:r>
            <a:r>
              <a:rPr lang="en-US" sz="1600" u="sng">
                <a:latin typeface="Times New Roman" panose="02020603050405020304"/>
                <a:ea typeface="Times New Roman" panose="02020603050405020304"/>
                <a:cs typeface="Times New Roman" panose="02020603050405020304"/>
                <a:sym typeface="Times New Roman" panose="02020603050405020304"/>
              </a:rPr>
              <a:t>RF</a:t>
            </a:r>
            <a:r>
              <a:rPr lang="en-US" sz="1600">
                <a:latin typeface="Times New Roman" panose="02020603050405020304"/>
                <a:ea typeface="Times New Roman" panose="02020603050405020304"/>
                <a:cs typeface="Times New Roman" panose="02020603050405020304"/>
                <a:sym typeface="Times New Roman" panose="02020603050405020304"/>
              </a:rPr>
              <a:t> is </a:t>
            </a:r>
            <a:r>
              <a:rPr lang="en-US" sz="1600">
                <a:solidFill>
                  <a:srgbClr val="C00000"/>
                </a:solidFill>
                <a:latin typeface="Times New Roman" panose="02020603050405020304"/>
                <a:ea typeface="Times New Roman" panose="02020603050405020304"/>
                <a:cs typeface="Times New Roman" panose="02020603050405020304"/>
                <a:sym typeface="Times New Roman" panose="02020603050405020304"/>
              </a:rPr>
              <a:t>88.52 %</a:t>
            </a:r>
            <a:r>
              <a:rPr lang="en-US" sz="1600">
                <a:latin typeface="Times New Roman" panose="02020603050405020304"/>
                <a:ea typeface="Times New Roman" panose="02020603050405020304"/>
                <a:cs typeface="Times New Roman" panose="02020603050405020304"/>
                <a:sym typeface="Times New Roman" panose="02020603050405020304"/>
              </a:rPr>
              <a:t>.</a:t>
            </a:r>
            <a:endParaRPr lang="en-US" sz="1600">
              <a:latin typeface="Times New Roman" panose="02020603050405020304"/>
              <a:ea typeface="Times New Roman" panose="02020603050405020304"/>
              <a:cs typeface="Times New Roman" panose="02020603050405020304"/>
              <a:sym typeface="Times New Roman" panose="02020603050405020304"/>
            </a:endParaRPr>
          </a:p>
          <a:p>
            <a:pPr marL="457200" lvl="0" indent="-228600" algn="l" rtl="0">
              <a:lnSpc>
                <a:spcPct val="120000"/>
              </a:lnSpc>
              <a:spcBef>
                <a:spcPts val="600"/>
              </a:spcBef>
              <a:spcAft>
                <a:spcPts val="0"/>
              </a:spcAft>
              <a:buClr>
                <a:schemeClr val="dk1"/>
              </a:buClr>
              <a:buSzPts val="2000"/>
              <a:buNone/>
            </a:pPr>
            <a:endParaRPr sz="1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228600" algn="l" rtl="0">
              <a:lnSpc>
                <a:spcPct val="120000"/>
              </a:lnSpc>
              <a:spcBef>
                <a:spcPts val="600"/>
              </a:spcBef>
              <a:spcAft>
                <a:spcPts val="0"/>
              </a:spcAft>
              <a:buClr>
                <a:schemeClr val="dk1"/>
              </a:buClr>
              <a:buSzPts val="2000"/>
              <a:buNone/>
            </a:pPr>
            <a:endParaRPr sz="1600">
              <a:latin typeface="Times New Roman" panose="02020603050405020304"/>
              <a:ea typeface="Times New Roman" panose="02020603050405020304"/>
              <a:cs typeface="Times New Roman" panose="02020603050405020304"/>
              <a:sym typeface="Times New Roman" panose="02020603050405020304"/>
            </a:endParaRPr>
          </a:p>
        </p:txBody>
      </p:sp>
      <p:sp>
        <p:nvSpPr>
          <p:cNvPr id="437" name="Google Shape;437;p20"/>
          <p:cNvSpPr txBox="1"/>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US"/>
            </a:fld>
            <a:endParaRPr lang="en-US"/>
          </a:p>
        </p:txBody>
      </p:sp>
      <p:pic>
        <p:nvPicPr>
          <p:cNvPr id="438" name="Google Shape;438;p20"/>
          <p:cNvPicPr preferRelativeResize="0"/>
          <p:nvPr/>
        </p:nvPicPr>
        <p:blipFill rotWithShape="1">
          <a:blip r:embed="rId1"/>
          <a:srcRect/>
          <a:stretch>
            <a:fillRect/>
          </a:stretch>
        </p:blipFill>
        <p:spPr>
          <a:xfrm>
            <a:off x="8433995" y="87905"/>
            <a:ext cx="602430" cy="564604"/>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pic>
        <p:nvPicPr>
          <p:cNvPr id="439" name="Google Shape;439;p20"/>
          <p:cNvPicPr preferRelativeResize="0"/>
          <p:nvPr/>
        </p:nvPicPr>
        <p:blipFill rotWithShape="1">
          <a:blip r:embed="rId2"/>
          <a:srcRect/>
          <a:stretch>
            <a:fillRect/>
          </a:stretch>
        </p:blipFill>
        <p:spPr>
          <a:xfrm>
            <a:off x="-323138" y="0"/>
            <a:ext cx="1420129" cy="748784"/>
          </a:xfrm>
          <a:prstGeom prst="rect">
            <a:avLst/>
          </a:prstGeom>
          <a:noFill/>
          <a:ln>
            <a:noFill/>
          </a:ln>
        </p:spPr>
      </p:pic>
      <p:sp>
        <p:nvSpPr>
          <p:cNvPr id="440" name="Google Shape;440;p20"/>
          <p:cNvSpPr txBox="1"/>
          <p:nvPr/>
        </p:nvSpPr>
        <p:spPr>
          <a:xfrm>
            <a:off x="2699551" y="4868938"/>
            <a:ext cx="3877688" cy="27463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rPr>
              <a:t>Department of Information Science and Engineering</a:t>
            </a:r>
            <a:endParaRPr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454" name="Shape 454"/>
        <p:cNvGrpSpPr/>
        <p:nvPr/>
      </p:nvGrpSpPr>
      <p:grpSpPr>
        <a:xfrm>
          <a:off x="0" y="0"/>
          <a:ext cx="0" cy="0"/>
          <a:chOff x="0" y="0"/>
          <a:chExt cx="0" cy="0"/>
        </a:xfrm>
      </p:grpSpPr>
      <p:sp>
        <p:nvSpPr>
          <p:cNvPr id="455" name="Google Shape;455;p22"/>
          <p:cNvSpPr txBox="1"/>
          <p:nvPr>
            <p:ph type="title"/>
          </p:nvPr>
        </p:nvSpPr>
        <p:spPr>
          <a:xfrm>
            <a:off x="744177" y="652509"/>
            <a:ext cx="3587400" cy="8568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800"/>
              <a:buNone/>
            </a:pPr>
            <a:r>
              <a:rPr lang="en-US" sz="3200">
                <a:latin typeface="Times New Roman" panose="02020603050405020304"/>
                <a:ea typeface="Times New Roman" panose="02020603050405020304"/>
                <a:cs typeface="Times New Roman" panose="02020603050405020304"/>
                <a:sym typeface="Times New Roman" panose="02020603050405020304"/>
              </a:rPr>
              <a:t>Conclusion</a:t>
            </a:r>
            <a:endParaRPr sz="3200">
              <a:latin typeface="Times New Roman" panose="02020603050405020304"/>
              <a:ea typeface="Times New Roman" panose="02020603050405020304"/>
              <a:cs typeface="Times New Roman" panose="02020603050405020304"/>
              <a:sym typeface="Times New Roman" panose="02020603050405020304"/>
            </a:endParaRPr>
          </a:p>
        </p:txBody>
      </p:sp>
      <p:sp>
        <p:nvSpPr>
          <p:cNvPr id="456" name="Google Shape;456;p22"/>
          <p:cNvSpPr txBox="1"/>
          <p:nvPr>
            <p:ph type="body" idx="1"/>
          </p:nvPr>
        </p:nvSpPr>
        <p:spPr>
          <a:xfrm>
            <a:off x="885825" y="1771799"/>
            <a:ext cx="7333017" cy="2336613"/>
          </a:xfrm>
          <a:prstGeom prst="rect">
            <a:avLst/>
          </a:prstGeom>
          <a:noFill/>
          <a:ln>
            <a:noFill/>
          </a:ln>
        </p:spPr>
        <p:txBody>
          <a:bodyPr spcFirstLastPara="1" wrap="square" lIns="0" tIns="0" rIns="0" bIns="0" anchor="t" anchorCtr="0">
            <a:noAutofit/>
          </a:bodyPr>
          <a:lstStyle/>
          <a:p>
            <a:pPr marL="457200" lvl="0" indent="-355600" algn="l" rtl="0">
              <a:lnSpc>
                <a:spcPct val="120000"/>
              </a:lnSpc>
              <a:spcBef>
                <a:spcPts val="600"/>
              </a:spcBef>
              <a:spcAft>
                <a:spcPts val="0"/>
              </a:spcAft>
              <a:buClr>
                <a:schemeClr val="dk1"/>
              </a:buClr>
              <a:buSzPts val="2000"/>
              <a:buFont typeface="Noto Sans Symbols"/>
              <a:buChar char="❑"/>
            </a:pPr>
            <a:r>
              <a:rPr lang="en-US">
                <a:latin typeface="Times New Roman" panose="02020603050405020304"/>
                <a:ea typeface="Times New Roman" panose="02020603050405020304"/>
                <a:cs typeface="Times New Roman" panose="02020603050405020304"/>
                <a:sym typeface="Times New Roman" panose="02020603050405020304"/>
              </a:rPr>
              <a:t>When implementing ANN, SVM, K-NN, DT, NB, and RF methods, it was found that RF gave us the best results than the other algorithms.</a:t>
            </a:r>
            <a:endParaRPr>
              <a:latin typeface="Times New Roman" panose="02020603050405020304"/>
              <a:ea typeface="Times New Roman" panose="02020603050405020304"/>
              <a:cs typeface="Times New Roman" panose="02020603050405020304"/>
              <a:sym typeface="Times New Roman" panose="02020603050405020304"/>
            </a:endParaRPr>
          </a:p>
          <a:p>
            <a:pPr marL="101600" lvl="0" indent="0" algn="l" rtl="0">
              <a:lnSpc>
                <a:spcPct val="120000"/>
              </a:lnSpc>
              <a:spcBef>
                <a:spcPts val="600"/>
              </a:spcBef>
              <a:spcAft>
                <a:spcPts val="0"/>
              </a:spcAft>
              <a:buClr>
                <a:schemeClr val="dk1"/>
              </a:buClr>
              <a:buSzPts val="2000"/>
              <a:buNone/>
            </a:pP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20000"/>
              </a:lnSpc>
              <a:spcBef>
                <a:spcPts val="600"/>
              </a:spcBef>
              <a:spcAft>
                <a:spcPts val="0"/>
              </a:spcAft>
              <a:buClr>
                <a:schemeClr val="dk1"/>
              </a:buClr>
              <a:buSzPts val="2000"/>
              <a:buFont typeface="Noto Sans Symbols"/>
              <a:buChar char="❑"/>
            </a:pPr>
            <a:r>
              <a:rPr lang="en-US">
                <a:latin typeface="Times New Roman" panose="02020603050405020304"/>
                <a:ea typeface="Times New Roman" panose="02020603050405020304"/>
                <a:cs typeface="Times New Roman" panose="02020603050405020304"/>
                <a:sym typeface="Times New Roman" panose="02020603050405020304"/>
              </a:rPr>
              <a:t>The accuracy that was seen in them ranged around  55% to 88% with </a:t>
            </a: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88.52 %</a:t>
            </a:r>
            <a:r>
              <a:rPr lang="en-US">
                <a:latin typeface="Times New Roman" panose="02020603050405020304"/>
                <a:ea typeface="Times New Roman" panose="02020603050405020304"/>
                <a:cs typeface="Times New Roman" panose="02020603050405020304"/>
                <a:sym typeface="Times New Roman" panose="02020603050405020304"/>
              </a:rPr>
              <a:t> being maximum. </a:t>
            </a: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457" name="Google Shape;457;p22"/>
          <p:cNvPicPr preferRelativeResize="0"/>
          <p:nvPr/>
        </p:nvPicPr>
        <p:blipFill rotWithShape="1">
          <a:blip r:embed="rId1"/>
          <a:srcRect/>
          <a:stretch>
            <a:fillRect/>
          </a:stretch>
        </p:blipFill>
        <p:spPr>
          <a:xfrm>
            <a:off x="8433995" y="87905"/>
            <a:ext cx="602430" cy="564604"/>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pic>
        <p:nvPicPr>
          <p:cNvPr id="458" name="Google Shape;458;p22"/>
          <p:cNvPicPr preferRelativeResize="0"/>
          <p:nvPr/>
        </p:nvPicPr>
        <p:blipFill rotWithShape="1">
          <a:blip r:embed="rId2"/>
          <a:srcRect/>
          <a:stretch>
            <a:fillRect/>
          </a:stretch>
        </p:blipFill>
        <p:spPr>
          <a:xfrm>
            <a:off x="-323138" y="0"/>
            <a:ext cx="1420129" cy="748784"/>
          </a:xfrm>
          <a:prstGeom prst="rect">
            <a:avLst/>
          </a:prstGeom>
          <a:noFill/>
          <a:ln>
            <a:noFill/>
          </a:ln>
        </p:spPr>
      </p:pic>
      <p:sp>
        <p:nvSpPr>
          <p:cNvPr id="459" name="Google Shape;459;p22"/>
          <p:cNvSpPr txBox="1"/>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US"/>
            </a:fld>
            <a:endParaRPr lang="en-US"/>
          </a:p>
        </p:txBody>
      </p:sp>
      <p:sp>
        <p:nvSpPr>
          <p:cNvPr id="460" name="Google Shape;460;p22"/>
          <p:cNvSpPr txBox="1"/>
          <p:nvPr/>
        </p:nvSpPr>
        <p:spPr>
          <a:xfrm>
            <a:off x="2613489" y="4868938"/>
            <a:ext cx="3877688" cy="27463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rPr>
              <a:t>Department of Information Science and Engineering</a:t>
            </a:r>
            <a:endParaRPr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35000">
              <a:srgbClr val="FFFFFF"/>
            </a:gs>
            <a:gs pos="100000">
              <a:srgbClr val="FFA7CB"/>
            </a:gs>
          </a:gsLst>
          <a:path path="circle">
            <a:fillToRect l="50000" t="50000" r="50000" b="50000"/>
          </a:path>
          <a:tileRect/>
        </a:gradFill>
        <a:effectLst/>
      </p:bgPr>
    </p:bg>
    <p:spTree>
      <p:nvGrpSpPr>
        <p:cNvPr id="464" name="Shape 464"/>
        <p:cNvGrpSpPr/>
        <p:nvPr/>
      </p:nvGrpSpPr>
      <p:grpSpPr>
        <a:xfrm>
          <a:off x="0" y="0"/>
          <a:ext cx="0" cy="0"/>
          <a:chOff x="0" y="0"/>
          <a:chExt cx="0" cy="0"/>
        </a:xfrm>
      </p:grpSpPr>
      <p:sp>
        <p:nvSpPr>
          <p:cNvPr id="465" name="Google Shape;465;p23"/>
          <p:cNvSpPr txBox="1"/>
          <p:nvPr>
            <p:ph type="title"/>
          </p:nvPr>
        </p:nvSpPr>
        <p:spPr>
          <a:xfrm>
            <a:off x="1015974" y="748784"/>
            <a:ext cx="3587400" cy="610914"/>
          </a:xfrm>
          <a:prstGeom prst="rect">
            <a:avLst/>
          </a:prstGeom>
          <a:noFill/>
          <a:ln>
            <a:noFill/>
          </a:ln>
        </p:spPr>
        <p:txBody>
          <a:bodyPr spcFirstLastPara="1" wrap="square" lIns="0" tIns="0" rIns="0" bIns="0" anchor="b" anchorCtr="0">
            <a:noAutofit/>
          </a:bodyPr>
          <a:lstStyle/>
          <a:p>
            <a:pPr marL="0" lvl="0" indent="0" algn="ctr" rtl="0">
              <a:lnSpc>
                <a:spcPct val="100000"/>
              </a:lnSpc>
              <a:spcBef>
                <a:spcPts val="0"/>
              </a:spcBef>
              <a:spcAft>
                <a:spcPts val="0"/>
              </a:spcAft>
              <a:buSzPts val="1800"/>
              <a:buNone/>
            </a:pPr>
            <a:r>
              <a:rPr lang="en-US"/>
              <a:t>References</a:t>
            </a:r>
            <a:endParaRPr lang="en-US"/>
          </a:p>
        </p:txBody>
      </p:sp>
      <p:sp>
        <p:nvSpPr>
          <p:cNvPr id="466" name="Google Shape;466;p23"/>
          <p:cNvSpPr txBox="1"/>
          <p:nvPr>
            <p:ph type="body" idx="1"/>
          </p:nvPr>
        </p:nvSpPr>
        <p:spPr>
          <a:xfrm>
            <a:off x="1555606" y="1524450"/>
            <a:ext cx="4440031" cy="3619125"/>
          </a:xfrm>
          <a:prstGeom prst="rect">
            <a:avLst/>
          </a:prstGeom>
          <a:noFill/>
          <a:ln>
            <a:noFill/>
          </a:ln>
        </p:spPr>
        <p:txBody>
          <a:bodyPr spcFirstLastPara="1" wrap="square" lIns="0" tIns="0" rIns="0" bIns="0" anchor="t" anchorCtr="0">
            <a:noAutofit/>
          </a:bodyPr>
          <a:lstStyle/>
          <a:p>
            <a:pPr marL="914400" lvl="1" indent="-355600" algn="l" rtl="0">
              <a:lnSpc>
                <a:spcPct val="120000"/>
              </a:lnSpc>
              <a:spcBef>
                <a:spcPts val="600"/>
              </a:spcBef>
              <a:spcAft>
                <a:spcPts val="0"/>
              </a:spcAft>
              <a:buClr>
                <a:schemeClr val="dk1"/>
              </a:buClr>
              <a:buSzPts val="2000"/>
              <a:buChar char="❏"/>
            </a:pPr>
            <a:r>
              <a:rPr lang="en-US" u="sng">
                <a:solidFill>
                  <a:schemeClr val="dk1"/>
                </a:solidFill>
                <a:latin typeface="Times New Roman" panose="02020603050405020304"/>
                <a:ea typeface="Times New Roman" panose="02020603050405020304"/>
                <a:cs typeface="Times New Roman" panose="02020603050405020304"/>
                <a:sym typeface="Times New Roman" panose="02020603050405020304"/>
                <a:hlinkClick r:id="rId1"/>
              </a:rPr>
              <a:t>www.wikipedia.org</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55600" algn="l" rtl="0">
              <a:lnSpc>
                <a:spcPct val="120000"/>
              </a:lnSpc>
              <a:spcBef>
                <a:spcPts val="600"/>
              </a:spcBef>
              <a:spcAft>
                <a:spcPts val="0"/>
              </a:spcAft>
              <a:buClr>
                <a:schemeClr val="dk1"/>
              </a:buClr>
              <a:buSzPts val="2000"/>
              <a:buChar char="❏"/>
            </a:pPr>
            <a:r>
              <a:rPr lang="en-US" u="sng">
                <a:solidFill>
                  <a:schemeClr val="dk1"/>
                </a:solidFill>
                <a:latin typeface="Times New Roman" panose="02020603050405020304"/>
                <a:ea typeface="Times New Roman" panose="02020603050405020304"/>
                <a:cs typeface="Times New Roman" panose="02020603050405020304"/>
                <a:sym typeface="Times New Roman" panose="02020603050405020304"/>
                <a:hlinkClick r:id="rId2"/>
              </a:rPr>
              <a:t>www.stackoverflow.com</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55600" algn="l" rtl="0">
              <a:lnSpc>
                <a:spcPct val="120000"/>
              </a:lnSpc>
              <a:spcBef>
                <a:spcPts val="600"/>
              </a:spcBef>
              <a:spcAft>
                <a:spcPts val="0"/>
              </a:spcAft>
              <a:buClr>
                <a:schemeClr val="dk1"/>
              </a:buClr>
              <a:buSzPts val="2000"/>
              <a:buChar char="❏"/>
            </a:pPr>
            <a:r>
              <a:rPr lang="en-US" u="sng">
                <a:solidFill>
                  <a:schemeClr val="dk1"/>
                </a:solidFill>
                <a:latin typeface="Times New Roman" panose="02020603050405020304"/>
                <a:ea typeface="Times New Roman" panose="02020603050405020304"/>
                <a:cs typeface="Times New Roman" panose="02020603050405020304"/>
                <a:sym typeface="Times New Roman" panose="02020603050405020304"/>
                <a:hlinkClick r:id="rId3"/>
              </a:rPr>
              <a:t>www.geeksforgeeks.org</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55600" algn="l" rtl="0">
              <a:lnSpc>
                <a:spcPct val="120000"/>
              </a:lnSpc>
              <a:spcBef>
                <a:spcPts val="600"/>
              </a:spcBef>
              <a:spcAft>
                <a:spcPts val="0"/>
              </a:spcAft>
              <a:buClr>
                <a:schemeClr val="dk1"/>
              </a:buClr>
              <a:buSzPts val="2000"/>
              <a:buChar char="❏"/>
            </a:pPr>
            <a:r>
              <a:rPr lang="en-US" u="sng">
                <a:solidFill>
                  <a:schemeClr val="dk1"/>
                </a:solidFill>
                <a:latin typeface="Times New Roman" panose="02020603050405020304"/>
                <a:ea typeface="Times New Roman" panose="02020603050405020304"/>
                <a:cs typeface="Times New Roman" panose="02020603050405020304"/>
                <a:sym typeface="Times New Roman" panose="02020603050405020304"/>
                <a:hlinkClick r:id="rId4"/>
              </a:rPr>
              <a:t>www.w3schools.com</a:t>
            </a:r>
            <a:endParaRPr>
              <a:solidFill>
                <a:schemeClr val="dk1"/>
              </a:solidFill>
            </a:endParaRPr>
          </a:p>
          <a:p>
            <a:pPr marL="914400" lvl="1" indent="-355600" algn="l" rtl="0">
              <a:lnSpc>
                <a:spcPct val="120000"/>
              </a:lnSpc>
              <a:spcBef>
                <a:spcPts val="600"/>
              </a:spcBef>
              <a:spcAft>
                <a:spcPts val="0"/>
              </a:spcAft>
              <a:buClr>
                <a:schemeClr val="dk1"/>
              </a:buClr>
              <a:buSzPts val="2000"/>
              <a:buChar char="❏"/>
            </a:pPr>
            <a:r>
              <a:rPr lang="en-US" u="sng">
                <a:solidFill>
                  <a:schemeClr val="dk1"/>
                </a:solidFill>
                <a:latin typeface="Times New Roman" panose="02020603050405020304"/>
                <a:ea typeface="Times New Roman" panose="02020603050405020304"/>
                <a:cs typeface="Times New Roman" panose="02020603050405020304"/>
                <a:sym typeface="Times New Roman" panose="02020603050405020304"/>
                <a:hlinkClick r:id="rId5"/>
              </a:rPr>
              <a:t>www.tutorialpoint.com</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55600" algn="l" rtl="0">
              <a:lnSpc>
                <a:spcPct val="120000"/>
              </a:lnSpc>
              <a:spcBef>
                <a:spcPts val="600"/>
              </a:spcBef>
              <a:spcAft>
                <a:spcPts val="0"/>
              </a:spcAft>
              <a:buClr>
                <a:schemeClr val="dk1"/>
              </a:buClr>
              <a:buSzPts val="2000"/>
              <a:buChar char="❏"/>
            </a:pPr>
            <a:r>
              <a:rPr lang="en-US" u="sng">
                <a:solidFill>
                  <a:schemeClr val="dk1"/>
                </a:solidFill>
                <a:latin typeface="Times New Roman" panose="02020603050405020304"/>
                <a:ea typeface="Times New Roman" panose="02020603050405020304"/>
                <a:cs typeface="Times New Roman" panose="02020603050405020304"/>
                <a:sym typeface="Times New Roman" panose="02020603050405020304"/>
                <a:hlinkClick r:id="rId6"/>
              </a:rPr>
              <a:t>www.javatpoint.com</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1" indent="-355600" algn="l" rtl="0">
              <a:lnSpc>
                <a:spcPct val="120000"/>
              </a:lnSpc>
              <a:spcBef>
                <a:spcPts val="600"/>
              </a:spcBef>
              <a:spcAft>
                <a:spcPts val="0"/>
              </a:spcAft>
              <a:buClr>
                <a:schemeClr val="dk1"/>
              </a:buClr>
              <a:buSzPts val="2000"/>
              <a:buChar char="❏"/>
            </a:pPr>
            <a:r>
              <a:rPr lang="en-US" u="sng">
                <a:solidFill>
                  <a:schemeClr val="dk1"/>
                </a:solidFill>
                <a:latin typeface="Times New Roman" panose="02020603050405020304"/>
                <a:ea typeface="Times New Roman" panose="02020603050405020304"/>
                <a:cs typeface="Times New Roman" panose="02020603050405020304"/>
                <a:sym typeface="Times New Roman" panose="02020603050405020304"/>
                <a:hlinkClick r:id="rId7"/>
              </a:rPr>
              <a:t>www.towardsdatascience.com</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67" name="Google Shape;467;p23"/>
          <p:cNvSpPr txBox="1"/>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US"/>
            </a:fld>
            <a:endParaRPr lang="en-US"/>
          </a:p>
        </p:txBody>
      </p:sp>
      <p:pic>
        <p:nvPicPr>
          <p:cNvPr id="468" name="Google Shape;468;p23"/>
          <p:cNvPicPr preferRelativeResize="0"/>
          <p:nvPr/>
        </p:nvPicPr>
        <p:blipFill rotWithShape="1">
          <a:blip r:embed="rId8"/>
          <a:srcRect/>
          <a:stretch>
            <a:fillRect/>
          </a:stretch>
        </p:blipFill>
        <p:spPr>
          <a:xfrm>
            <a:off x="8433995" y="87905"/>
            <a:ext cx="602430" cy="564604"/>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pic>
        <p:nvPicPr>
          <p:cNvPr id="469" name="Google Shape;469;p23"/>
          <p:cNvPicPr preferRelativeResize="0"/>
          <p:nvPr/>
        </p:nvPicPr>
        <p:blipFill rotWithShape="1">
          <a:blip r:embed="rId9"/>
          <a:srcRect/>
          <a:stretch>
            <a:fillRect/>
          </a:stretch>
        </p:blipFill>
        <p:spPr>
          <a:xfrm>
            <a:off x="-323138" y="0"/>
            <a:ext cx="1420129" cy="748784"/>
          </a:xfrm>
          <a:prstGeom prst="rect">
            <a:avLst/>
          </a:prstGeom>
          <a:noFill/>
          <a:ln>
            <a:noFill/>
          </a:ln>
        </p:spPr>
      </p:pic>
      <p:sp>
        <p:nvSpPr>
          <p:cNvPr id="470" name="Google Shape;470;p23"/>
          <p:cNvSpPr txBox="1"/>
          <p:nvPr/>
        </p:nvSpPr>
        <p:spPr>
          <a:xfrm>
            <a:off x="2664530" y="4868863"/>
            <a:ext cx="3877688" cy="27463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rPr>
              <a:t>Department of Information Science and Engineering</a:t>
            </a:r>
            <a:endParaRPr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a:blip r:embed="rId1"/>
          <a:stretch>
            <a:fillRect/>
          </a:stretch>
        </a:blipFill>
        <a:effectLst/>
      </p:bgPr>
    </p:bg>
    <p:spTree>
      <p:nvGrpSpPr>
        <p:cNvPr id="474" name="Shape 474"/>
        <p:cNvGrpSpPr/>
        <p:nvPr/>
      </p:nvGrpSpPr>
      <p:grpSpPr>
        <a:xfrm>
          <a:off x="0" y="0"/>
          <a:ext cx="0" cy="0"/>
          <a:chOff x="0" y="0"/>
          <a:chExt cx="0" cy="0"/>
        </a:xfrm>
      </p:grpSpPr>
      <p:pic>
        <p:nvPicPr>
          <p:cNvPr id="475" name="Google Shape;475;p24" descr="Question Mark What Sticker by Crème Creative for iOS &amp; Android | GIPHY"/>
          <p:cNvPicPr preferRelativeResize="0"/>
          <p:nvPr/>
        </p:nvPicPr>
        <p:blipFill rotWithShape="1">
          <a:blip r:embed="rId2"/>
          <a:srcRect/>
          <a:stretch>
            <a:fillRect/>
          </a:stretch>
        </p:blipFill>
        <p:spPr>
          <a:xfrm>
            <a:off x="3323951" y="764127"/>
            <a:ext cx="2449402" cy="3732683"/>
          </a:xfrm>
          <a:prstGeom prst="rect">
            <a:avLst/>
          </a:prstGeom>
          <a:noFill/>
          <a:ln>
            <a:noFill/>
          </a:ln>
          <a:effectLst>
            <a:outerShdw blurRad="76200" dist="101600" dir="18900000" sy="23000" kx="-1200000" algn="bl" rotWithShape="0">
              <a:srgbClr val="000000">
                <a:alpha val="20000"/>
              </a:srgbClr>
            </a:outerShdw>
          </a:effectLst>
        </p:spPr>
      </p:pic>
      <p:pic>
        <p:nvPicPr>
          <p:cNvPr id="476" name="Google Shape;476;p24"/>
          <p:cNvPicPr preferRelativeResize="0"/>
          <p:nvPr/>
        </p:nvPicPr>
        <p:blipFill rotWithShape="1">
          <a:blip r:embed="rId3"/>
          <a:srcRect/>
          <a:stretch>
            <a:fillRect/>
          </a:stretch>
        </p:blipFill>
        <p:spPr>
          <a:xfrm>
            <a:off x="8433995" y="87905"/>
            <a:ext cx="602430" cy="564604"/>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pic>
        <p:nvPicPr>
          <p:cNvPr id="477" name="Google Shape;477;p24"/>
          <p:cNvPicPr preferRelativeResize="0"/>
          <p:nvPr/>
        </p:nvPicPr>
        <p:blipFill rotWithShape="1">
          <a:blip r:embed="rId4"/>
          <a:srcRect/>
          <a:stretch>
            <a:fillRect/>
          </a:stretch>
        </p:blipFill>
        <p:spPr>
          <a:xfrm>
            <a:off x="-323138" y="0"/>
            <a:ext cx="1420129" cy="748784"/>
          </a:xfrm>
          <a:prstGeom prst="rect">
            <a:avLst/>
          </a:prstGeom>
          <a:noFill/>
          <a:ln>
            <a:noFill/>
          </a:ln>
        </p:spPr>
      </p:pic>
      <p:sp>
        <p:nvSpPr>
          <p:cNvPr id="478" name="Google Shape;478;p24"/>
          <p:cNvSpPr txBox="1"/>
          <p:nvPr/>
        </p:nvSpPr>
        <p:spPr>
          <a:xfrm>
            <a:off x="2609808" y="4868863"/>
            <a:ext cx="3877688" cy="27463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rPr>
              <a:t>Department of Information Science and Engineering</a:t>
            </a:r>
            <a:endParaRPr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bg>
      <p:bgPr>
        <a:gradFill>
          <a:gsLst>
            <a:gs pos="0">
              <a:srgbClr val="A9E7E7"/>
            </a:gs>
            <a:gs pos="50000">
              <a:schemeClr val="lt2"/>
            </a:gs>
            <a:gs pos="79000">
              <a:srgbClr val="C5D0EF"/>
            </a:gs>
            <a:gs pos="100000">
              <a:srgbClr val="00B050"/>
            </a:gs>
          </a:gsLst>
          <a:lin ang="8100000" scaled="0"/>
        </a:gradFill>
        <a:effectLst/>
      </p:bgPr>
    </p:bg>
    <p:spTree>
      <p:nvGrpSpPr>
        <p:cNvPr id="482" name="Shape 482"/>
        <p:cNvGrpSpPr/>
        <p:nvPr/>
      </p:nvGrpSpPr>
      <p:grpSpPr>
        <a:xfrm>
          <a:off x="0" y="0"/>
          <a:ext cx="0" cy="0"/>
          <a:chOff x="0" y="0"/>
          <a:chExt cx="0" cy="0"/>
        </a:xfrm>
      </p:grpSpPr>
      <p:sp>
        <p:nvSpPr>
          <p:cNvPr id="483" name="Google Shape;483;p25"/>
          <p:cNvSpPr txBox="1"/>
          <p:nvPr>
            <p:ph type="ctrTitle"/>
          </p:nvPr>
        </p:nvSpPr>
        <p:spPr>
          <a:xfrm>
            <a:off x="1031358" y="2161025"/>
            <a:ext cx="7081284" cy="1159800"/>
          </a:xfrm>
          <a:prstGeom prst="rect">
            <a:avLst/>
          </a:prstGeom>
          <a:noFill/>
          <a:ln>
            <a:noFill/>
          </a:ln>
        </p:spPr>
        <p:txBody>
          <a:bodyPr spcFirstLastPara="1" wrap="square" lIns="0" tIns="0" rIns="0" bIns="0" anchor="b" anchorCtr="0">
            <a:noAutofit/>
          </a:bodyPr>
          <a:lstStyle/>
          <a:p>
            <a:pPr marL="0" lvl="0" indent="0" algn="ctr" rtl="0">
              <a:lnSpc>
                <a:spcPct val="100000"/>
              </a:lnSpc>
              <a:spcBef>
                <a:spcPts val="0"/>
              </a:spcBef>
              <a:spcAft>
                <a:spcPts val="0"/>
              </a:spcAft>
              <a:buSzPts val="4000"/>
              <a:buNone/>
            </a:pPr>
            <a:r>
              <a:rPr lang="en-US" sz="8800">
                <a:solidFill>
                  <a:srgbClr val="EA005F"/>
                </a:solidFill>
              </a:rPr>
              <a:t>Thank You!</a:t>
            </a:r>
            <a:endParaRPr sz="8800">
              <a:solidFill>
                <a:srgbClr val="EA005F"/>
              </a:solidFill>
            </a:endParaRPr>
          </a:p>
        </p:txBody>
      </p:sp>
      <p:pic>
        <p:nvPicPr>
          <p:cNvPr id="484" name="Google Shape;484;p25"/>
          <p:cNvPicPr preferRelativeResize="0"/>
          <p:nvPr/>
        </p:nvPicPr>
        <p:blipFill rotWithShape="1">
          <a:blip r:embed="rId1"/>
          <a:srcRect/>
          <a:stretch>
            <a:fillRect/>
          </a:stretch>
        </p:blipFill>
        <p:spPr>
          <a:xfrm>
            <a:off x="8433995" y="87905"/>
            <a:ext cx="602430" cy="564604"/>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pic>
        <p:nvPicPr>
          <p:cNvPr id="485" name="Google Shape;485;p25"/>
          <p:cNvPicPr preferRelativeResize="0"/>
          <p:nvPr/>
        </p:nvPicPr>
        <p:blipFill rotWithShape="1">
          <a:blip r:embed="rId2"/>
          <a:srcRect/>
          <a:stretch>
            <a:fillRect/>
          </a:stretch>
        </p:blipFill>
        <p:spPr>
          <a:xfrm>
            <a:off x="-323138" y="0"/>
            <a:ext cx="1420129" cy="748784"/>
          </a:xfrm>
          <a:prstGeom prst="rect">
            <a:avLst/>
          </a:prstGeom>
          <a:noFill/>
          <a:ln>
            <a:noFill/>
          </a:ln>
        </p:spPr>
      </p:pic>
      <p:sp>
        <p:nvSpPr>
          <p:cNvPr id="486" name="Google Shape;486;p25"/>
          <p:cNvSpPr txBox="1"/>
          <p:nvPr/>
        </p:nvSpPr>
        <p:spPr>
          <a:xfrm>
            <a:off x="2633156" y="4868863"/>
            <a:ext cx="3877688" cy="27463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rPr>
              <a:t>Department of Information Science and Engineering</a:t>
            </a:r>
            <a:endParaRPr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rgbClr val="FAFCF6"/>
            </a:gs>
            <a:gs pos="74000">
              <a:srgbClr val="DBEDBF"/>
            </a:gs>
            <a:gs pos="83000">
              <a:srgbClr val="DBEDBF"/>
            </a:gs>
            <a:gs pos="100000">
              <a:srgbClr val="E7F3D3"/>
            </a:gs>
          </a:gsLst>
          <a:lin ang="5400000" scaled="0"/>
        </a:gradFill>
        <a:effectLst/>
      </p:bgPr>
    </p:bg>
    <p:spTree>
      <p:nvGrpSpPr>
        <p:cNvPr id="219" name="Shape 219"/>
        <p:cNvGrpSpPr/>
        <p:nvPr/>
      </p:nvGrpSpPr>
      <p:grpSpPr>
        <a:xfrm>
          <a:off x="0" y="0"/>
          <a:ext cx="0" cy="0"/>
          <a:chOff x="0" y="0"/>
          <a:chExt cx="0" cy="0"/>
        </a:xfrm>
      </p:grpSpPr>
      <p:sp>
        <p:nvSpPr>
          <p:cNvPr id="220" name="Google Shape;220;p3"/>
          <p:cNvSpPr txBox="1"/>
          <p:nvPr>
            <p:ph type="ctrTitle"/>
          </p:nvPr>
        </p:nvSpPr>
        <p:spPr>
          <a:xfrm>
            <a:off x="3439942" y="3444"/>
            <a:ext cx="2446864" cy="733647"/>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800"/>
              <a:buNone/>
            </a:pPr>
            <a:r>
              <a:rPr lang="en-US" sz="4400" u="sng">
                <a:solidFill>
                  <a:schemeClr val="dk1"/>
                </a:solidFill>
                <a:latin typeface="Times New Roman" panose="02020603050405020304"/>
                <a:ea typeface="Times New Roman" panose="02020603050405020304"/>
                <a:cs typeface="Times New Roman" panose="02020603050405020304"/>
                <a:sym typeface="Times New Roman" panose="02020603050405020304"/>
              </a:rPr>
              <a:t>Contents</a:t>
            </a:r>
            <a:endParaRPr sz="4400" u="sng">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1" name="Google Shape;221;p3"/>
          <p:cNvSpPr/>
          <p:nvPr/>
        </p:nvSpPr>
        <p:spPr>
          <a:xfrm>
            <a:off x="886538" y="1850305"/>
            <a:ext cx="1751563" cy="902735"/>
          </a:xfrm>
          <a:prstGeom prst="flowChartMultidocument">
            <a:avLst/>
          </a:prstGeom>
          <a:gradFill>
            <a:gsLst>
              <a:gs pos="0">
                <a:srgbClr val="B4E762"/>
              </a:gs>
              <a:gs pos="100000">
                <a:srgbClr val="E1FF9B"/>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Introduction</a:t>
            </a:r>
            <a:endParaRPr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2" name="Google Shape;222;p3"/>
          <p:cNvSpPr/>
          <p:nvPr/>
        </p:nvSpPr>
        <p:spPr>
          <a:xfrm rot="2950341">
            <a:off x="59757" y="1942383"/>
            <a:ext cx="659219" cy="691116"/>
          </a:xfrm>
          <a:prstGeom prst="teardrop">
            <a:avLst>
              <a:gd name="adj" fmla="val 100000"/>
            </a:avLst>
          </a:prstGeom>
          <a:gradFill>
            <a:gsLst>
              <a:gs pos="0">
                <a:srgbClr val="232732"/>
              </a:gs>
              <a:gs pos="100000">
                <a:srgbClr val="B9BDBD"/>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23" name="Google Shape;223;p3"/>
          <p:cNvSpPr/>
          <p:nvPr/>
        </p:nvSpPr>
        <p:spPr>
          <a:xfrm>
            <a:off x="875110" y="2764744"/>
            <a:ext cx="1733106" cy="902735"/>
          </a:xfrm>
          <a:prstGeom prst="flowChartMultidocument">
            <a:avLst/>
          </a:prstGeom>
          <a:gradFill>
            <a:gsLst>
              <a:gs pos="0">
                <a:srgbClr val="B4E762"/>
              </a:gs>
              <a:gs pos="100000">
                <a:srgbClr val="E1FF9B"/>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Literature</a:t>
            </a:r>
            <a:endPar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None/>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Survey</a:t>
            </a:r>
            <a:endParaRPr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4" name="Google Shape;224;p3"/>
          <p:cNvSpPr/>
          <p:nvPr/>
        </p:nvSpPr>
        <p:spPr>
          <a:xfrm>
            <a:off x="875110" y="3701173"/>
            <a:ext cx="1733106" cy="902735"/>
          </a:xfrm>
          <a:prstGeom prst="flowChartMultidocument">
            <a:avLst/>
          </a:prstGeom>
          <a:gradFill>
            <a:gsLst>
              <a:gs pos="0">
                <a:srgbClr val="B4E762"/>
              </a:gs>
              <a:gs pos="100000">
                <a:srgbClr val="E1FF9B"/>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Methodology</a:t>
            </a:r>
            <a:endParaRPr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5" name="Google Shape;225;p3"/>
          <p:cNvSpPr/>
          <p:nvPr/>
        </p:nvSpPr>
        <p:spPr>
          <a:xfrm>
            <a:off x="7314201" y="3657507"/>
            <a:ext cx="1733106" cy="902735"/>
          </a:xfrm>
          <a:prstGeom prst="flowChartMultidocument">
            <a:avLst/>
          </a:prstGeom>
          <a:gradFill>
            <a:gsLst>
              <a:gs pos="0">
                <a:srgbClr val="B4E762"/>
              </a:gs>
              <a:gs pos="100000">
                <a:srgbClr val="E1FF9B"/>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References</a:t>
            </a:r>
            <a:endParaRPr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6" name="Google Shape;226;p3"/>
          <p:cNvSpPr/>
          <p:nvPr/>
        </p:nvSpPr>
        <p:spPr>
          <a:xfrm>
            <a:off x="7314201" y="2716889"/>
            <a:ext cx="1733106" cy="902735"/>
          </a:xfrm>
          <a:prstGeom prst="flowChartMultidocument">
            <a:avLst/>
          </a:prstGeom>
          <a:gradFill>
            <a:gsLst>
              <a:gs pos="0">
                <a:srgbClr val="B4E762"/>
              </a:gs>
              <a:gs pos="100000">
                <a:srgbClr val="E1FF9B"/>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a:t>
            </a:r>
            <a:endPar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7" name="Google Shape;227;p3"/>
          <p:cNvSpPr/>
          <p:nvPr/>
        </p:nvSpPr>
        <p:spPr>
          <a:xfrm>
            <a:off x="880317" y="908949"/>
            <a:ext cx="1733106" cy="902735"/>
          </a:xfrm>
          <a:prstGeom prst="flowChartMultidocument">
            <a:avLst/>
          </a:prstGeom>
          <a:gradFill>
            <a:gsLst>
              <a:gs pos="0">
                <a:srgbClr val="B4E762"/>
              </a:gs>
              <a:gs pos="100000">
                <a:srgbClr val="E1FF9B"/>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Abstract</a:t>
            </a:r>
            <a:endParaRPr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8" name="Google Shape;228;p3"/>
          <p:cNvSpPr/>
          <p:nvPr/>
        </p:nvSpPr>
        <p:spPr>
          <a:xfrm>
            <a:off x="4081860" y="2553382"/>
            <a:ext cx="1733106" cy="1056167"/>
          </a:xfrm>
          <a:prstGeom prst="flowChartMultidocument">
            <a:avLst/>
          </a:prstGeom>
          <a:gradFill>
            <a:gsLst>
              <a:gs pos="0">
                <a:srgbClr val="B4E762"/>
              </a:gs>
              <a:gs pos="100000">
                <a:srgbClr val="E1FF9B"/>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Software and Hardware Requirements</a:t>
            </a:r>
            <a:endParaRPr lang="en-US" sz="1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9" name="Google Shape;229;p3"/>
          <p:cNvSpPr/>
          <p:nvPr/>
        </p:nvSpPr>
        <p:spPr>
          <a:xfrm>
            <a:off x="4086774" y="1626686"/>
            <a:ext cx="1733106" cy="902735"/>
          </a:xfrm>
          <a:prstGeom prst="flowChartMultidocument">
            <a:avLst/>
          </a:prstGeom>
          <a:gradFill>
            <a:gsLst>
              <a:gs pos="0">
                <a:srgbClr val="B4E762"/>
              </a:gs>
              <a:gs pos="100000">
                <a:srgbClr val="E1FF9B"/>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Analysis and Design</a:t>
            </a:r>
            <a:endParaRPr sz="16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30" name="Google Shape;230;p3"/>
          <p:cNvSpPr/>
          <p:nvPr/>
        </p:nvSpPr>
        <p:spPr>
          <a:xfrm>
            <a:off x="7314201" y="1770460"/>
            <a:ext cx="1733106" cy="902735"/>
          </a:xfrm>
          <a:prstGeom prst="flowChartMultidocument">
            <a:avLst/>
          </a:prstGeom>
          <a:gradFill>
            <a:gsLst>
              <a:gs pos="0">
                <a:srgbClr val="B4E762"/>
              </a:gs>
              <a:gs pos="100000">
                <a:srgbClr val="E1FF9B"/>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Future work to be carried</a:t>
            </a:r>
            <a:endParaRPr lang="en-US"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1" name="Google Shape;231;p3"/>
          <p:cNvSpPr/>
          <p:nvPr/>
        </p:nvSpPr>
        <p:spPr>
          <a:xfrm>
            <a:off x="7314201" y="816804"/>
            <a:ext cx="1733106" cy="902735"/>
          </a:xfrm>
          <a:prstGeom prst="flowChartMultidocument">
            <a:avLst/>
          </a:prstGeom>
          <a:gradFill>
            <a:gsLst>
              <a:gs pos="0">
                <a:srgbClr val="B4E762"/>
              </a:gs>
              <a:gs pos="100000">
                <a:srgbClr val="E1FF9B"/>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Results &amp; Discussion</a:t>
            </a:r>
            <a:endParaRPr lang="en-US" sz="1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2" name="Google Shape;232;p3"/>
          <p:cNvSpPr/>
          <p:nvPr/>
        </p:nvSpPr>
        <p:spPr>
          <a:xfrm rot="2950341">
            <a:off x="71186" y="2848062"/>
            <a:ext cx="659219" cy="691116"/>
          </a:xfrm>
          <a:prstGeom prst="teardrop">
            <a:avLst>
              <a:gd name="adj" fmla="val 100000"/>
            </a:avLst>
          </a:prstGeom>
          <a:gradFill>
            <a:gsLst>
              <a:gs pos="0">
                <a:srgbClr val="232732"/>
              </a:gs>
              <a:gs pos="100000">
                <a:srgbClr val="B9BDBD"/>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33" name="Google Shape;233;p3"/>
          <p:cNvSpPr/>
          <p:nvPr/>
        </p:nvSpPr>
        <p:spPr>
          <a:xfrm rot="2950341">
            <a:off x="63333" y="3806982"/>
            <a:ext cx="659219" cy="691116"/>
          </a:xfrm>
          <a:prstGeom prst="teardrop">
            <a:avLst>
              <a:gd name="adj" fmla="val 100000"/>
            </a:avLst>
          </a:prstGeom>
          <a:gradFill>
            <a:gsLst>
              <a:gs pos="0">
                <a:srgbClr val="232732"/>
              </a:gs>
              <a:gs pos="100000">
                <a:srgbClr val="B9BDBD"/>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34" name="Google Shape;234;p3"/>
          <p:cNvSpPr/>
          <p:nvPr/>
        </p:nvSpPr>
        <p:spPr>
          <a:xfrm rot="2950341">
            <a:off x="3285907" y="1778803"/>
            <a:ext cx="659219" cy="691116"/>
          </a:xfrm>
          <a:prstGeom prst="teardrop">
            <a:avLst>
              <a:gd name="adj" fmla="val 100000"/>
            </a:avLst>
          </a:prstGeom>
          <a:gradFill>
            <a:gsLst>
              <a:gs pos="0">
                <a:srgbClr val="232732"/>
              </a:gs>
              <a:gs pos="100000">
                <a:srgbClr val="B9BDBD"/>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35" name="Google Shape;235;p3"/>
          <p:cNvSpPr/>
          <p:nvPr/>
        </p:nvSpPr>
        <p:spPr>
          <a:xfrm rot="2950341">
            <a:off x="3280592" y="2729463"/>
            <a:ext cx="659219" cy="691116"/>
          </a:xfrm>
          <a:prstGeom prst="teardrop">
            <a:avLst>
              <a:gd name="adj" fmla="val 100000"/>
            </a:avLst>
          </a:prstGeom>
          <a:gradFill>
            <a:gsLst>
              <a:gs pos="0">
                <a:srgbClr val="232732"/>
              </a:gs>
              <a:gs pos="100000">
                <a:srgbClr val="B9BDBD"/>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36" name="Google Shape;236;p3"/>
          <p:cNvSpPr/>
          <p:nvPr/>
        </p:nvSpPr>
        <p:spPr>
          <a:xfrm rot="2950341">
            <a:off x="6507619" y="941330"/>
            <a:ext cx="659219" cy="691116"/>
          </a:xfrm>
          <a:prstGeom prst="teardrop">
            <a:avLst>
              <a:gd name="adj" fmla="val 100000"/>
            </a:avLst>
          </a:prstGeom>
          <a:gradFill>
            <a:gsLst>
              <a:gs pos="0">
                <a:srgbClr val="232732"/>
              </a:gs>
              <a:gs pos="100000">
                <a:srgbClr val="B9BDBD"/>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37" name="Google Shape;237;p3"/>
          <p:cNvSpPr/>
          <p:nvPr/>
        </p:nvSpPr>
        <p:spPr>
          <a:xfrm rot="2950341">
            <a:off x="6507619" y="3707882"/>
            <a:ext cx="659219" cy="691116"/>
          </a:xfrm>
          <a:prstGeom prst="teardrop">
            <a:avLst>
              <a:gd name="adj" fmla="val 100000"/>
            </a:avLst>
          </a:prstGeom>
          <a:gradFill>
            <a:gsLst>
              <a:gs pos="0">
                <a:srgbClr val="232732"/>
              </a:gs>
              <a:gs pos="100000">
                <a:srgbClr val="B9BDBD"/>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38" name="Google Shape;238;p3"/>
          <p:cNvSpPr/>
          <p:nvPr/>
        </p:nvSpPr>
        <p:spPr>
          <a:xfrm rot="2950341">
            <a:off x="6507621" y="2788662"/>
            <a:ext cx="659219" cy="691116"/>
          </a:xfrm>
          <a:prstGeom prst="teardrop">
            <a:avLst>
              <a:gd name="adj" fmla="val 100000"/>
            </a:avLst>
          </a:prstGeom>
          <a:gradFill>
            <a:gsLst>
              <a:gs pos="0">
                <a:srgbClr val="232732"/>
              </a:gs>
              <a:gs pos="100000">
                <a:srgbClr val="B9BDBD"/>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39" name="Google Shape;239;p3"/>
          <p:cNvSpPr/>
          <p:nvPr/>
        </p:nvSpPr>
        <p:spPr>
          <a:xfrm rot="2950341">
            <a:off x="6519049" y="1868028"/>
            <a:ext cx="659219" cy="691116"/>
          </a:xfrm>
          <a:prstGeom prst="teardrop">
            <a:avLst>
              <a:gd name="adj" fmla="val 100000"/>
            </a:avLst>
          </a:prstGeom>
          <a:gradFill>
            <a:gsLst>
              <a:gs pos="0">
                <a:srgbClr val="232732"/>
              </a:gs>
              <a:gs pos="100000">
                <a:srgbClr val="B9BDBD"/>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40" name="Google Shape;240;p3"/>
          <p:cNvSpPr/>
          <p:nvPr/>
        </p:nvSpPr>
        <p:spPr>
          <a:xfrm rot="2950341">
            <a:off x="76594" y="1020170"/>
            <a:ext cx="659219" cy="691116"/>
          </a:xfrm>
          <a:prstGeom prst="teardrop">
            <a:avLst>
              <a:gd name="adj" fmla="val 100000"/>
            </a:avLst>
          </a:prstGeom>
          <a:gradFill>
            <a:gsLst>
              <a:gs pos="0">
                <a:srgbClr val="232732"/>
              </a:gs>
              <a:gs pos="100000">
                <a:srgbClr val="B9BDBD"/>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41" name="Google Shape;241;p3"/>
          <p:cNvSpPr txBox="1"/>
          <p:nvPr/>
        </p:nvSpPr>
        <p:spPr>
          <a:xfrm>
            <a:off x="169227" y="1175327"/>
            <a:ext cx="515394"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1</a:t>
            </a:r>
            <a:endParaRPr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42" name="Google Shape;242;p3"/>
          <p:cNvSpPr txBox="1"/>
          <p:nvPr/>
        </p:nvSpPr>
        <p:spPr>
          <a:xfrm>
            <a:off x="151605" y="2077107"/>
            <a:ext cx="515924"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2</a:t>
            </a:r>
            <a:endParaRPr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43" name="Google Shape;243;p3"/>
          <p:cNvSpPr txBox="1"/>
          <p:nvPr/>
        </p:nvSpPr>
        <p:spPr>
          <a:xfrm>
            <a:off x="6579266" y="3817439"/>
            <a:ext cx="515924"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10</a:t>
            </a:r>
            <a:endParaRPr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44" name="Google Shape;244;p3"/>
          <p:cNvSpPr txBox="1"/>
          <p:nvPr/>
        </p:nvSpPr>
        <p:spPr>
          <a:xfrm>
            <a:off x="6590696" y="2902723"/>
            <a:ext cx="515924"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9</a:t>
            </a:r>
            <a:endParaRPr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45" name="Google Shape;245;p3"/>
          <p:cNvSpPr txBox="1"/>
          <p:nvPr/>
        </p:nvSpPr>
        <p:spPr>
          <a:xfrm>
            <a:off x="6600676" y="1982798"/>
            <a:ext cx="515924"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8</a:t>
            </a:r>
            <a:endParaRPr 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46" name="Google Shape;246;p3"/>
          <p:cNvSpPr txBox="1"/>
          <p:nvPr/>
        </p:nvSpPr>
        <p:spPr>
          <a:xfrm>
            <a:off x="6600676" y="1061958"/>
            <a:ext cx="515924"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7</a:t>
            </a:r>
            <a:endParaRPr 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47" name="Google Shape;247;p3"/>
          <p:cNvSpPr txBox="1"/>
          <p:nvPr/>
        </p:nvSpPr>
        <p:spPr>
          <a:xfrm>
            <a:off x="3349583" y="2881410"/>
            <a:ext cx="515924"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6</a:t>
            </a:r>
            <a:endParaRPr 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48" name="Google Shape;248;p3"/>
          <p:cNvSpPr txBox="1"/>
          <p:nvPr/>
        </p:nvSpPr>
        <p:spPr>
          <a:xfrm>
            <a:off x="3357554" y="1908104"/>
            <a:ext cx="515924"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5</a:t>
            </a:r>
            <a:endParaRPr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49" name="Google Shape;249;p3"/>
          <p:cNvSpPr txBox="1"/>
          <p:nvPr/>
        </p:nvSpPr>
        <p:spPr>
          <a:xfrm>
            <a:off x="156796" y="3952485"/>
            <a:ext cx="515924"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4</a:t>
            </a:r>
            <a:endParaRPr 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50" name="Google Shape;250;p3"/>
          <p:cNvSpPr txBox="1"/>
          <p:nvPr/>
        </p:nvSpPr>
        <p:spPr>
          <a:xfrm>
            <a:off x="151605" y="3016056"/>
            <a:ext cx="515924"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3</a:t>
            </a:r>
            <a:endParaRPr 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51" name="Google Shape;251;p3"/>
          <p:cNvPicPr preferRelativeResize="0"/>
          <p:nvPr/>
        </p:nvPicPr>
        <p:blipFill rotWithShape="1">
          <a:blip r:embed="rId1"/>
          <a:srcRect/>
          <a:stretch>
            <a:fillRect/>
          </a:stretch>
        </p:blipFill>
        <p:spPr>
          <a:xfrm>
            <a:off x="-323138" y="0"/>
            <a:ext cx="1420129" cy="748784"/>
          </a:xfrm>
          <a:prstGeom prst="rect">
            <a:avLst/>
          </a:prstGeom>
          <a:noFill/>
          <a:ln>
            <a:noFill/>
          </a:ln>
        </p:spPr>
      </p:pic>
      <p:pic>
        <p:nvPicPr>
          <p:cNvPr id="252" name="Google Shape;252;p3"/>
          <p:cNvPicPr preferRelativeResize="0"/>
          <p:nvPr/>
        </p:nvPicPr>
        <p:blipFill rotWithShape="1">
          <a:blip r:embed="rId2"/>
          <a:srcRect/>
          <a:stretch>
            <a:fillRect/>
          </a:stretch>
        </p:blipFill>
        <p:spPr>
          <a:xfrm>
            <a:off x="8433995" y="87905"/>
            <a:ext cx="602430" cy="564604"/>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sp>
        <p:nvSpPr>
          <p:cNvPr id="253" name="Google Shape;253;p3"/>
          <p:cNvSpPr txBox="1"/>
          <p:nvPr/>
        </p:nvSpPr>
        <p:spPr>
          <a:xfrm>
            <a:off x="2633206" y="4855840"/>
            <a:ext cx="3877688" cy="27463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rPr>
              <a:t>Department of Information Science and Engineering</a:t>
            </a:r>
            <a:endParaRPr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57" name="Shape 257"/>
        <p:cNvGrpSpPr/>
        <p:nvPr/>
      </p:nvGrpSpPr>
      <p:grpSpPr>
        <a:xfrm>
          <a:off x="0" y="0"/>
          <a:ext cx="0" cy="0"/>
          <a:chOff x="0" y="0"/>
          <a:chExt cx="0" cy="0"/>
        </a:xfrm>
      </p:grpSpPr>
      <p:sp>
        <p:nvSpPr>
          <p:cNvPr id="258" name="Google Shape;258;p4"/>
          <p:cNvSpPr txBox="1"/>
          <p:nvPr>
            <p:ph type="title"/>
          </p:nvPr>
        </p:nvSpPr>
        <p:spPr>
          <a:xfrm>
            <a:off x="2798187" y="0"/>
            <a:ext cx="3587400" cy="8568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800"/>
              <a:buNone/>
            </a:pPr>
            <a:r>
              <a:rPr lang="en-US" sz="3200">
                <a:latin typeface="Times New Roman" panose="02020603050405020304"/>
                <a:ea typeface="Times New Roman" panose="02020603050405020304"/>
                <a:cs typeface="Times New Roman" panose="02020603050405020304"/>
                <a:sym typeface="Times New Roman" panose="02020603050405020304"/>
              </a:rPr>
              <a:t>ABSTRACT</a:t>
            </a:r>
            <a:endParaRPr sz="3200">
              <a:latin typeface="Times New Roman" panose="02020603050405020304"/>
              <a:ea typeface="Times New Roman" panose="02020603050405020304"/>
              <a:cs typeface="Times New Roman" panose="02020603050405020304"/>
              <a:sym typeface="Times New Roman" panose="02020603050405020304"/>
            </a:endParaRPr>
          </a:p>
        </p:txBody>
      </p:sp>
      <p:sp>
        <p:nvSpPr>
          <p:cNvPr id="259" name="Google Shape;259;p4"/>
          <p:cNvSpPr txBox="1"/>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US"/>
            </a:fld>
            <a:endParaRPr lang="en-US"/>
          </a:p>
        </p:txBody>
      </p:sp>
      <p:sp>
        <p:nvSpPr>
          <p:cNvPr id="260" name="Google Shape;260;p4"/>
          <p:cNvSpPr txBox="1"/>
          <p:nvPr>
            <p:ph type="body" idx="1"/>
          </p:nvPr>
        </p:nvSpPr>
        <p:spPr>
          <a:xfrm>
            <a:off x="287200" y="856800"/>
            <a:ext cx="8609373" cy="4196903"/>
          </a:xfrm>
          <a:prstGeom prst="rect">
            <a:avLst/>
          </a:prstGeom>
          <a:noFill/>
          <a:ln>
            <a:noFill/>
          </a:ln>
        </p:spPr>
        <p:txBody>
          <a:bodyPr spcFirstLastPara="1" wrap="square" lIns="0" tIns="0" rIns="0" bIns="0" anchor="t" anchorCtr="0">
            <a:noAutofit/>
          </a:bodyPr>
          <a:lstStyle/>
          <a:p>
            <a:pPr marL="457200" lvl="0" indent="-355600" algn="just" rtl="0">
              <a:lnSpc>
                <a:spcPct val="100000"/>
              </a:lnSpc>
              <a:spcBef>
                <a:spcPts val="600"/>
              </a:spcBef>
              <a:spcAft>
                <a:spcPts val="0"/>
              </a:spcAft>
              <a:buClr>
                <a:schemeClr val="dk1"/>
              </a:buClr>
              <a:buSzPts val="2000"/>
              <a:buChar char="❑"/>
            </a:pPr>
            <a:r>
              <a:rPr lang="en-US" sz="1400">
                <a:latin typeface="Times New Roman" panose="02020603050405020304"/>
                <a:ea typeface="Times New Roman" panose="02020603050405020304"/>
                <a:cs typeface="Times New Roman" panose="02020603050405020304"/>
                <a:sym typeface="Times New Roman" panose="02020603050405020304"/>
              </a:rPr>
              <a:t>Cardiovascular diseases are the most common cause of death worldwide over the last few decades in the developed as well as underdeveloped and developing countries.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01600" lvl="0" indent="0" algn="just" rtl="0">
              <a:lnSpc>
                <a:spcPct val="100000"/>
              </a:lnSpc>
              <a:spcBef>
                <a:spcPts val="600"/>
              </a:spcBef>
              <a:spcAft>
                <a:spcPts val="0"/>
              </a:spcAft>
              <a:buClr>
                <a:schemeClr val="dk1"/>
              </a:buClr>
              <a:buSzPts val="2000"/>
              <a:buNone/>
            </a:pP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just" rtl="0">
              <a:lnSpc>
                <a:spcPct val="100000"/>
              </a:lnSpc>
              <a:spcBef>
                <a:spcPts val="600"/>
              </a:spcBef>
              <a:spcAft>
                <a:spcPts val="0"/>
              </a:spcAft>
              <a:buClr>
                <a:schemeClr val="dk1"/>
              </a:buClr>
              <a:buSzPts val="2000"/>
              <a:buChar char="❑"/>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Such disease, if predicted well in advance, can provide important intuitions to doctors who can then adapt their diagnosis and dealing per patient basis and decrease the mortality rate. </a:t>
            </a:r>
            <a:endPar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228600" algn="just" rtl="0">
              <a:lnSpc>
                <a:spcPct val="100000"/>
              </a:lnSpc>
              <a:spcBef>
                <a:spcPts val="600"/>
              </a:spcBef>
              <a:spcAft>
                <a:spcPts val="0"/>
              </a:spcAft>
              <a:buClr>
                <a:schemeClr val="dk1"/>
              </a:buClr>
              <a:buSzPts val="2000"/>
              <a:buNone/>
            </a:pP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just" rtl="0">
              <a:lnSpc>
                <a:spcPct val="100000"/>
              </a:lnSpc>
              <a:spcBef>
                <a:spcPts val="600"/>
              </a:spcBef>
              <a:spcAft>
                <a:spcPts val="0"/>
              </a:spcAft>
              <a:buClr>
                <a:schemeClr val="dk1"/>
              </a:buClr>
              <a:buSzPts val="2000"/>
              <a:buChar char="❑"/>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Predicting and detection of heart disease has always been a critical and challenging task for healthcare practitioners. Over the years, machine learning shows effective results in making decisions and predictions from the broad set of data produced by the health care industry.</a:t>
            </a:r>
            <a:endPar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01600" lvl="0" indent="0" algn="just" rtl="0">
              <a:lnSpc>
                <a:spcPct val="100000"/>
              </a:lnSpc>
              <a:spcBef>
                <a:spcPts val="600"/>
              </a:spcBef>
              <a:spcAft>
                <a:spcPts val="0"/>
              </a:spcAft>
              <a:buClr>
                <a:schemeClr val="dk1"/>
              </a:buClr>
              <a:buSzPts val="2000"/>
              <a:buNone/>
            </a:pP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just" rtl="0">
              <a:lnSpc>
                <a:spcPct val="100000"/>
              </a:lnSpc>
              <a:spcBef>
                <a:spcPts val="600"/>
              </a:spcBef>
              <a:spcAft>
                <a:spcPts val="0"/>
              </a:spcAft>
              <a:buClr>
                <a:schemeClr val="dk1"/>
              </a:buClr>
              <a:buSzPts val="2000"/>
              <a:buChar char="❑"/>
            </a:pPr>
            <a:r>
              <a:rPr lang="en-US" sz="1400">
                <a:latin typeface="Times New Roman" panose="02020603050405020304"/>
                <a:ea typeface="Times New Roman" panose="02020603050405020304"/>
                <a:cs typeface="Times New Roman" panose="02020603050405020304"/>
                <a:sym typeface="Times New Roman" panose="02020603050405020304"/>
              </a:rPr>
              <a:t>In this project, we have developed about models for heart disease prediction through the various heart attributes of patient and detect impending heart disease using Machine learning techniques. </a:t>
            </a:r>
            <a:endParaRPr lang="en-US" sz="1400">
              <a:latin typeface="Times New Roman" panose="02020603050405020304"/>
              <a:ea typeface="Times New Roman" panose="02020603050405020304"/>
              <a:cs typeface="Times New Roman" panose="02020603050405020304"/>
              <a:sym typeface="Times New Roman" panose="02020603050405020304"/>
            </a:endParaRPr>
          </a:p>
          <a:p>
            <a:pPr marL="101600" lvl="0" indent="0" algn="ctr" rtl="0">
              <a:lnSpc>
                <a:spcPct val="100000"/>
              </a:lnSpc>
              <a:spcBef>
                <a:spcPts val="1200"/>
              </a:spcBef>
              <a:spcAft>
                <a:spcPts val="0"/>
              </a:spcAft>
              <a:buClr>
                <a:srgbClr val="C00000"/>
              </a:buClr>
              <a:buSzPts val="2000"/>
              <a:buNone/>
            </a:pPr>
            <a:r>
              <a:rPr lang="en-US" sz="1400">
                <a:solidFill>
                  <a:srgbClr val="C00000"/>
                </a:solidFill>
                <a:latin typeface="Times New Roman" panose="02020603050405020304"/>
                <a:ea typeface="Times New Roman" panose="02020603050405020304"/>
                <a:cs typeface="Times New Roman" panose="02020603050405020304"/>
                <a:sym typeface="Times New Roman" panose="02020603050405020304"/>
              </a:rPr>
              <a:t>The early prognosis of cardiovascular diseases can aid in making decisions on lifestyle changes in high risk patients and in turn reduce the complications, which can be a great milestone in the field of medicine!</a:t>
            </a:r>
            <a:endParaRPr lang="en-US" sz="140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61" name="Google Shape;261;p4"/>
          <p:cNvPicPr preferRelativeResize="0"/>
          <p:nvPr/>
        </p:nvPicPr>
        <p:blipFill rotWithShape="1">
          <a:blip r:embed="rId1"/>
          <a:srcRect/>
          <a:stretch>
            <a:fillRect/>
          </a:stretch>
        </p:blipFill>
        <p:spPr>
          <a:xfrm>
            <a:off x="-323138" y="0"/>
            <a:ext cx="1420129" cy="748784"/>
          </a:xfrm>
          <a:prstGeom prst="rect">
            <a:avLst/>
          </a:prstGeom>
          <a:noFill/>
          <a:ln>
            <a:noFill/>
          </a:ln>
        </p:spPr>
      </p:pic>
      <p:pic>
        <p:nvPicPr>
          <p:cNvPr id="262" name="Google Shape;262;p4"/>
          <p:cNvPicPr preferRelativeResize="0"/>
          <p:nvPr/>
        </p:nvPicPr>
        <p:blipFill rotWithShape="1">
          <a:blip r:embed="rId2"/>
          <a:srcRect/>
          <a:stretch>
            <a:fillRect/>
          </a:stretch>
        </p:blipFill>
        <p:spPr>
          <a:xfrm>
            <a:off x="8433995" y="87905"/>
            <a:ext cx="602430" cy="564604"/>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sp>
        <p:nvSpPr>
          <p:cNvPr id="263" name="Google Shape;263;p4"/>
          <p:cNvSpPr txBox="1"/>
          <p:nvPr/>
        </p:nvSpPr>
        <p:spPr>
          <a:xfrm>
            <a:off x="2507899" y="4916727"/>
            <a:ext cx="3877688" cy="27463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rPr>
              <a:t>Department of Information Science and Engineering</a:t>
            </a:r>
            <a:endParaRPr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67" name="Shape 267"/>
        <p:cNvGrpSpPr/>
        <p:nvPr/>
      </p:nvGrpSpPr>
      <p:grpSpPr>
        <a:xfrm>
          <a:off x="0" y="0"/>
          <a:ext cx="0" cy="0"/>
          <a:chOff x="0" y="0"/>
          <a:chExt cx="0" cy="0"/>
        </a:xfrm>
      </p:grpSpPr>
      <p:sp>
        <p:nvSpPr>
          <p:cNvPr id="268" name="Google Shape;268;p5"/>
          <p:cNvSpPr txBox="1"/>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US"/>
            </a:fld>
            <a:endParaRPr lang="en-US"/>
          </a:p>
        </p:txBody>
      </p:sp>
      <p:sp>
        <p:nvSpPr>
          <p:cNvPr id="269" name="Google Shape;269;p5"/>
          <p:cNvSpPr txBox="1"/>
          <p:nvPr>
            <p:ph type="title"/>
          </p:nvPr>
        </p:nvSpPr>
        <p:spPr>
          <a:xfrm>
            <a:off x="3058950" y="193638"/>
            <a:ext cx="3587400" cy="748784"/>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1800"/>
              <a:buNone/>
            </a:pPr>
            <a:r>
              <a:rPr lang="en-US" sz="3600">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Introduction</a:t>
            </a:r>
            <a:br>
              <a:rPr lang="en-US" sz="3600">
                <a:solidFill>
                  <a:schemeClr val="dk1"/>
                </a:solidFill>
                <a:latin typeface="Times New Roman" panose="02020603050405020304"/>
                <a:ea typeface="Times New Roman" panose="02020603050405020304"/>
                <a:cs typeface="Times New Roman" panose="02020603050405020304"/>
                <a:sym typeface="Times New Roman" panose="02020603050405020304"/>
              </a:rPr>
            </a:br>
            <a:endParaRPr sz="3600"/>
          </a:p>
        </p:txBody>
      </p:sp>
      <p:sp>
        <p:nvSpPr>
          <p:cNvPr id="270" name="Google Shape;270;p5"/>
          <p:cNvSpPr txBox="1"/>
          <p:nvPr>
            <p:ph type="body" idx="1"/>
          </p:nvPr>
        </p:nvSpPr>
        <p:spPr>
          <a:xfrm>
            <a:off x="409324" y="942422"/>
            <a:ext cx="8367550" cy="4279272"/>
          </a:xfrm>
          <a:prstGeom prst="rect">
            <a:avLst/>
          </a:prstGeom>
          <a:noFill/>
          <a:ln>
            <a:noFill/>
          </a:ln>
        </p:spPr>
        <p:txBody>
          <a:bodyPr spcFirstLastPara="1" wrap="square" lIns="0" tIns="0" rIns="0" bIns="0" anchor="t" anchorCtr="0">
            <a:noAutofit/>
          </a:bodyPr>
          <a:lstStyle/>
          <a:p>
            <a:pPr marL="457200" lvl="0" indent="-355600" algn="l" rtl="0">
              <a:lnSpc>
                <a:spcPct val="100000"/>
              </a:lnSpc>
              <a:spcBef>
                <a:spcPts val="600"/>
              </a:spcBef>
              <a:spcAft>
                <a:spcPts val="0"/>
              </a:spcAft>
              <a:buClr>
                <a:schemeClr val="dk1"/>
              </a:buClr>
              <a:buSzPts val="2000"/>
              <a:buChar char="❑"/>
            </a:pPr>
            <a:r>
              <a:rPr lang="en-US" sz="1600">
                <a:latin typeface="Times New Roman" panose="02020603050405020304"/>
                <a:ea typeface="Times New Roman" panose="02020603050405020304"/>
                <a:cs typeface="Times New Roman" panose="02020603050405020304"/>
                <a:sym typeface="Times New Roman" panose="02020603050405020304"/>
              </a:rPr>
              <a:t>According to the World Health Organization, every year 12 million deaths occur worldwide due to Heart Disease. The load of cardiovascular disease is rapidly increasing all over the world from the past few years. </a:t>
            </a:r>
            <a:endParaRPr sz="1600">
              <a:latin typeface="Times New Roman" panose="02020603050405020304"/>
              <a:ea typeface="Times New Roman" panose="02020603050405020304"/>
              <a:cs typeface="Times New Roman" panose="02020603050405020304"/>
              <a:sym typeface="Times New Roman" panose="02020603050405020304"/>
            </a:endParaRPr>
          </a:p>
          <a:p>
            <a:pPr marL="101600" lvl="0" indent="0" algn="l" rtl="0">
              <a:lnSpc>
                <a:spcPct val="100000"/>
              </a:lnSpc>
              <a:spcBef>
                <a:spcPts val="600"/>
              </a:spcBef>
              <a:spcAft>
                <a:spcPts val="0"/>
              </a:spcAft>
              <a:buClr>
                <a:schemeClr val="dk1"/>
              </a:buClr>
              <a:buSzPts val="2000"/>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00000"/>
              </a:lnSpc>
              <a:spcBef>
                <a:spcPts val="600"/>
              </a:spcBef>
              <a:spcAft>
                <a:spcPts val="0"/>
              </a:spcAft>
              <a:buClr>
                <a:schemeClr val="dk1"/>
              </a:buClr>
              <a:buSzPts val="2000"/>
              <a:buChar char="❑"/>
            </a:pPr>
            <a:r>
              <a:rPr lang="en-US" sz="1600">
                <a:latin typeface="Times New Roman" panose="02020603050405020304"/>
                <a:ea typeface="Times New Roman" panose="02020603050405020304"/>
                <a:cs typeface="Times New Roman" panose="02020603050405020304"/>
                <a:sym typeface="Times New Roman" panose="02020603050405020304"/>
              </a:rPr>
              <a:t>Many researches have been conducted in attempt to pinpoint the most influential factors of heart disease as well as accurately predict the overall risk. </a:t>
            </a:r>
            <a:endParaRPr lang="en-US" sz="1600">
              <a:latin typeface="Times New Roman" panose="02020603050405020304"/>
              <a:ea typeface="Times New Roman" panose="02020603050405020304"/>
              <a:cs typeface="Times New Roman" panose="02020603050405020304"/>
              <a:sym typeface="Times New Roman" panose="02020603050405020304"/>
            </a:endParaRPr>
          </a:p>
          <a:p>
            <a:pPr marL="101600" lvl="0" indent="0" algn="l" rtl="0">
              <a:lnSpc>
                <a:spcPct val="100000"/>
              </a:lnSpc>
              <a:spcBef>
                <a:spcPts val="600"/>
              </a:spcBef>
              <a:spcAft>
                <a:spcPts val="0"/>
              </a:spcAft>
              <a:buClr>
                <a:schemeClr val="dk1"/>
              </a:buClr>
              <a:buSzPts val="2000"/>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00000"/>
              </a:lnSpc>
              <a:spcBef>
                <a:spcPts val="600"/>
              </a:spcBef>
              <a:spcAft>
                <a:spcPts val="0"/>
              </a:spcAft>
              <a:buClr>
                <a:schemeClr val="dk1"/>
              </a:buClr>
              <a:buSzPts val="2000"/>
              <a:buChar char="❑"/>
            </a:pPr>
            <a:r>
              <a:rPr lang="en-US" sz="1600">
                <a:latin typeface="Times New Roman" panose="02020603050405020304"/>
                <a:ea typeface="Times New Roman" panose="02020603050405020304"/>
                <a:cs typeface="Times New Roman" panose="02020603050405020304"/>
                <a:sym typeface="Times New Roman" panose="02020603050405020304"/>
              </a:rPr>
              <a:t>The early diagnosis of heart disease plays a vital role in making decisions on lifestyle changes in high-risk patients and in turn reduce the complications. </a:t>
            </a:r>
            <a:endParaRPr lang="en-US" sz="1600">
              <a:latin typeface="Times New Roman" panose="02020603050405020304"/>
              <a:ea typeface="Times New Roman" panose="02020603050405020304"/>
              <a:cs typeface="Times New Roman" panose="02020603050405020304"/>
              <a:sym typeface="Times New Roman" panose="02020603050405020304"/>
            </a:endParaRPr>
          </a:p>
          <a:p>
            <a:pPr marL="101600" lvl="0" indent="0" algn="l" rtl="0">
              <a:lnSpc>
                <a:spcPct val="100000"/>
              </a:lnSpc>
              <a:spcBef>
                <a:spcPts val="600"/>
              </a:spcBef>
              <a:spcAft>
                <a:spcPts val="0"/>
              </a:spcAft>
              <a:buClr>
                <a:schemeClr val="dk1"/>
              </a:buClr>
              <a:buSzPts val="2000"/>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55600" algn="l" rtl="0">
              <a:lnSpc>
                <a:spcPct val="100000"/>
              </a:lnSpc>
              <a:spcBef>
                <a:spcPts val="600"/>
              </a:spcBef>
              <a:spcAft>
                <a:spcPts val="0"/>
              </a:spcAft>
              <a:buClr>
                <a:schemeClr val="dk1"/>
              </a:buClr>
              <a:buSzPts val="2000"/>
              <a:buChar char="❑"/>
            </a:pPr>
            <a:r>
              <a:rPr lang="en-US" sz="1600">
                <a:latin typeface="Times New Roman" panose="02020603050405020304"/>
                <a:ea typeface="Times New Roman" panose="02020603050405020304"/>
                <a:cs typeface="Times New Roman" panose="02020603050405020304"/>
                <a:sym typeface="Times New Roman" panose="02020603050405020304"/>
              </a:rPr>
              <a:t>This project aims to predict future Heart Disease by analyzing data of patients which classifies whether they have heart disease or not using machine-learning algorithms.</a:t>
            </a:r>
            <a:endParaRPr sz="1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71" name="Google Shape;271;p5"/>
          <p:cNvPicPr preferRelativeResize="0"/>
          <p:nvPr/>
        </p:nvPicPr>
        <p:blipFill rotWithShape="1">
          <a:blip r:embed="rId1"/>
          <a:srcRect/>
          <a:stretch>
            <a:fillRect/>
          </a:stretch>
        </p:blipFill>
        <p:spPr>
          <a:xfrm>
            <a:off x="8433995" y="87905"/>
            <a:ext cx="602430" cy="564604"/>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pic>
        <p:nvPicPr>
          <p:cNvPr id="272" name="Google Shape;272;p5"/>
          <p:cNvPicPr preferRelativeResize="0"/>
          <p:nvPr/>
        </p:nvPicPr>
        <p:blipFill rotWithShape="1">
          <a:blip r:embed="rId2"/>
          <a:srcRect/>
          <a:stretch>
            <a:fillRect/>
          </a:stretch>
        </p:blipFill>
        <p:spPr>
          <a:xfrm>
            <a:off x="-323138" y="0"/>
            <a:ext cx="1420129" cy="748784"/>
          </a:xfrm>
          <a:prstGeom prst="rect">
            <a:avLst/>
          </a:prstGeom>
          <a:noFill/>
          <a:ln>
            <a:noFill/>
          </a:ln>
        </p:spPr>
      </p:pic>
      <p:sp>
        <p:nvSpPr>
          <p:cNvPr id="273" name="Google Shape;273;p5"/>
          <p:cNvSpPr txBox="1"/>
          <p:nvPr/>
        </p:nvSpPr>
        <p:spPr>
          <a:xfrm>
            <a:off x="2654255" y="4868938"/>
            <a:ext cx="3877688" cy="27463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rPr>
              <a:t>Department of Information Science and Engineering</a:t>
            </a:r>
            <a:endParaRPr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8FFED"/>
            </a:gs>
            <a:gs pos="62000">
              <a:schemeClr val="accent4"/>
            </a:gs>
            <a:gs pos="100000">
              <a:srgbClr val="86B55A"/>
            </a:gs>
          </a:gsLst>
          <a:path path="circle">
            <a:fillToRect r="100000" b="100000"/>
          </a:path>
          <a:tileRect l="-100000" t="-100000"/>
        </a:gradFill>
        <a:effectLst/>
      </p:bgPr>
    </p:bg>
    <p:spTree>
      <p:nvGrpSpPr>
        <p:cNvPr id="277" name="Shape 277"/>
        <p:cNvGrpSpPr/>
        <p:nvPr/>
      </p:nvGrpSpPr>
      <p:grpSpPr>
        <a:xfrm>
          <a:off x="0" y="0"/>
          <a:ext cx="0" cy="0"/>
          <a:chOff x="0" y="0"/>
          <a:chExt cx="0" cy="0"/>
        </a:xfrm>
      </p:grpSpPr>
      <p:sp>
        <p:nvSpPr>
          <p:cNvPr id="278" name="Google Shape;278;p6"/>
          <p:cNvSpPr/>
          <p:nvPr/>
        </p:nvSpPr>
        <p:spPr>
          <a:xfrm>
            <a:off x="2962511" y="2561460"/>
            <a:ext cx="285729" cy="27282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a:effectLst>
            <a:outerShdw blurRad="157163" dist="28575" dir="5400000" algn="bl" rotWithShape="0">
              <a:schemeClr val="dk1">
                <a:alpha val="3372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279" name="Google Shape;279;p6"/>
          <p:cNvGrpSpPr/>
          <p:nvPr/>
        </p:nvGrpSpPr>
        <p:grpSpPr>
          <a:xfrm>
            <a:off x="2607570" y="1029243"/>
            <a:ext cx="1224068" cy="1224388"/>
            <a:chOff x="6654650" y="3665275"/>
            <a:chExt cx="409100" cy="409125"/>
          </a:xfrm>
        </p:grpSpPr>
        <p:sp>
          <p:nvSpPr>
            <p:cNvPr id="280" name="Google Shape;280;p6"/>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lt1"/>
            </a:solidFill>
            <a:ln>
              <a:noFill/>
            </a:ln>
            <a:effectLst>
              <a:outerShdw blurRad="157163" dist="28575" dir="5400000" algn="bl" rotWithShape="0">
                <a:schemeClr val="dk1">
                  <a:alpha val="3372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1" name="Google Shape;281;p6"/>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lt1"/>
            </a:solidFill>
            <a:ln>
              <a:noFill/>
            </a:ln>
            <a:effectLst>
              <a:outerShdw blurRad="157163" dist="28575" dir="5400000" algn="bl" rotWithShape="0">
                <a:schemeClr val="dk1">
                  <a:alpha val="3372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82" name="Google Shape;282;p6"/>
          <p:cNvGrpSpPr/>
          <p:nvPr/>
        </p:nvGrpSpPr>
        <p:grpSpPr>
          <a:xfrm rot="1056934">
            <a:off x="1427951" y="1991867"/>
            <a:ext cx="808733" cy="808807"/>
            <a:chOff x="570875" y="4322250"/>
            <a:chExt cx="443300" cy="443325"/>
          </a:xfrm>
        </p:grpSpPr>
        <p:sp>
          <p:nvSpPr>
            <p:cNvPr id="283" name="Google Shape;283;p6"/>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lt1"/>
            </a:solidFill>
            <a:ln>
              <a:noFill/>
            </a:ln>
            <a:effectLst>
              <a:outerShdw blurRad="157163" dist="28575" dir="5400000" algn="bl" rotWithShape="0">
                <a:schemeClr val="dk1">
                  <a:alpha val="3372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4" name="Google Shape;284;p6"/>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lt1"/>
            </a:solidFill>
            <a:ln>
              <a:noFill/>
            </a:ln>
            <a:effectLst>
              <a:outerShdw blurRad="157163" dist="28575" dir="5400000" algn="bl" rotWithShape="0">
                <a:schemeClr val="dk1">
                  <a:alpha val="3372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5" name="Google Shape;285;p6"/>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lt1"/>
            </a:solidFill>
            <a:ln>
              <a:noFill/>
            </a:ln>
            <a:effectLst>
              <a:outerShdw blurRad="157163" dist="28575" dir="5400000" algn="bl" rotWithShape="0">
                <a:schemeClr val="dk1">
                  <a:alpha val="3372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6" name="Google Shape;286;p6"/>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lt1"/>
            </a:solidFill>
            <a:ln>
              <a:noFill/>
            </a:ln>
            <a:effectLst>
              <a:outerShdw blurRad="157163" dist="28575" dir="5400000" algn="bl" rotWithShape="0">
                <a:schemeClr val="dk1">
                  <a:alpha val="3372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87" name="Google Shape;287;p6"/>
          <p:cNvSpPr/>
          <p:nvPr/>
        </p:nvSpPr>
        <p:spPr>
          <a:xfrm rot="2466591">
            <a:off x="2134932" y="566429"/>
            <a:ext cx="396966" cy="37903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a:effectLst>
            <a:outerShdw blurRad="157163" dist="28575" dir="5400000" algn="bl" rotWithShape="0">
              <a:schemeClr val="dk1">
                <a:alpha val="3372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8" name="Google Shape;288;p6"/>
          <p:cNvSpPr/>
          <p:nvPr/>
        </p:nvSpPr>
        <p:spPr>
          <a:xfrm rot="-1609387">
            <a:off x="2099499" y="1505219"/>
            <a:ext cx="285688" cy="27278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a:effectLst>
            <a:outerShdw blurRad="157163" dist="28575" dir="5400000" algn="bl" rotWithShape="0">
              <a:schemeClr val="dk1">
                <a:alpha val="3372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9" name="Google Shape;289;p6"/>
          <p:cNvSpPr/>
          <p:nvPr/>
        </p:nvSpPr>
        <p:spPr>
          <a:xfrm rot="2926441">
            <a:off x="4489817" y="1465590"/>
            <a:ext cx="213936" cy="20429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a:effectLst>
            <a:outerShdw blurRad="157163" dist="28575" dir="5400000" algn="bl" rotWithShape="0">
              <a:schemeClr val="dk1">
                <a:alpha val="3372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0" name="Google Shape;290;p6"/>
          <p:cNvSpPr/>
          <p:nvPr/>
        </p:nvSpPr>
        <p:spPr>
          <a:xfrm rot="-1609305">
            <a:off x="2814931" y="892394"/>
            <a:ext cx="192733" cy="18402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a:effectLst>
            <a:outerShdw blurRad="157163" dist="28575" dir="5400000" algn="bl" rotWithShape="0">
              <a:schemeClr val="dk1">
                <a:alpha val="3372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1" name="Google Shape;291;p6"/>
          <p:cNvSpPr txBox="1"/>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US">
                <a:solidFill>
                  <a:srgbClr val="FFFFFF"/>
                </a:solidFill>
              </a:rPr>
            </a:fld>
            <a:endParaRPr>
              <a:solidFill>
                <a:srgbClr val="FFFFFF"/>
              </a:solidFill>
            </a:endParaRPr>
          </a:p>
        </p:txBody>
      </p:sp>
      <p:sp>
        <p:nvSpPr>
          <p:cNvPr id="292" name="Google Shape;292;p6"/>
          <p:cNvSpPr txBox="1"/>
          <p:nvPr/>
        </p:nvSpPr>
        <p:spPr>
          <a:xfrm>
            <a:off x="3870644" y="2150583"/>
            <a:ext cx="3285068" cy="150700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US" sz="6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Literature          Survey</a:t>
            </a:r>
            <a:endParaRPr sz="6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93" name="Google Shape;293;p6"/>
          <p:cNvPicPr preferRelativeResize="0"/>
          <p:nvPr/>
        </p:nvPicPr>
        <p:blipFill rotWithShape="1">
          <a:blip r:embed="rId1"/>
          <a:srcRect/>
          <a:stretch>
            <a:fillRect/>
          </a:stretch>
        </p:blipFill>
        <p:spPr>
          <a:xfrm>
            <a:off x="8433995" y="87905"/>
            <a:ext cx="602430" cy="564604"/>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pic>
        <p:nvPicPr>
          <p:cNvPr id="294" name="Google Shape;294;p6"/>
          <p:cNvPicPr preferRelativeResize="0"/>
          <p:nvPr/>
        </p:nvPicPr>
        <p:blipFill rotWithShape="1">
          <a:blip r:embed="rId2"/>
          <a:srcRect/>
          <a:stretch>
            <a:fillRect/>
          </a:stretch>
        </p:blipFill>
        <p:spPr>
          <a:xfrm>
            <a:off x="-323138" y="0"/>
            <a:ext cx="1420129" cy="748784"/>
          </a:xfrm>
          <a:prstGeom prst="rect">
            <a:avLst/>
          </a:prstGeom>
          <a:noFill/>
          <a:ln>
            <a:noFill/>
          </a:ln>
        </p:spPr>
      </p:pic>
      <p:sp>
        <p:nvSpPr>
          <p:cNvPr id="295" name="Google Shape;295;p6"/>
          <p:cNvSpPr/>
          <p:nvPr/>
        </p:nvSpPr>
        <p:spPr>
          <a:xfrm rot="2466591">
            <a:off x="3404820" y="476760"/>
            <a:ext cx="396966" cy="37903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a:effectLst>
            <a:outerShdw blurRad="157163" dist="28575" dir="5400000" algn="bl" rotWithShape="0">
              <a:schemeClr val="dk1">
                <a:alpha val="3372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6" name="Google Shape;296;p6"/>
          <p:cNvSpPr/>
          <p:nvPr/>
        </p:nvSpPr>
        <p:spPr>
          <a:xfrm rot="-1609305">
            <a:off x="2832580" y="265040"/>
            <a:ext cx="192733" cy="18402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a:effectLst>
            <a:outerShdw blurRad="157163" dist="28575" dir="5400000" algn="bl" rotWithShape="0">
              <a:schemeClr val="dk1">
                <a:alpha val="3372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7" name="Google Shape;297;p6"/>
          <p:cNvSpPr/>
          <p:nvPr/>
        </p:nvSpPr>
        <p:spPr>
          <a:xfrm rot="-1609305">
            <a:off x="4130253" y="1062825"/>
            <a:ext cx="192733" cy="18402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a:effectLst>
            <a:outerShdw blurRad="157163" dist="28575" dir="5400000" algn="bl" rotWithShape="0">
              <a:schemeClr val="dk1">
                <a:alpha val="3372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8" name="Google Shape;298;p6"/>
          <p:cNvSpPr/>
          <p:nvPr/>
        </p:nvSpPr>
        <p:spPr>
          <a:xfrm rot="-1609305">
            <a:off x="3877043" y="1598484"/>
            <a:ext cx="391886" cy="34693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a:effectLst>
            <a:outerShdw blurRad="157163" dist="28575" dir="5400000" algn="bl" rotWithShape="0">
              <a:schemeClr val="dk1">
                <a:alpha val="3372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9" name="Google Shape;299;p6"/>
          <p:cNvSpPr/>
          <p:nvPr/>
        </p:nvSpPr>
        <p:spPr>
          <a:xfrm rot="-1609305">
            <a:off x="4189977" y="344539"/>
            <a:ext cx="291909" cy="24616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a:effectLst>
            <a:outerShdw blurRad="157163" dist="28575" dir="5400000" algn="bl" rotWithShape="0">
              <a:schemeClr val="dk1">
                <a:alpha val="3372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0" name="Google Shape;300;p6"/>
          <p:cNvSpPr/>
          <p:nvPr/>
        </p:nvSpPr>
        <p:spPr>
          <a:xfrm rot="-1609305">
            <a:off x="2445692" y="2399678"/>
            <a:ext cx="192733" cy="18402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a:effectLst>
            <a:outerShdw blurRad="157163" dist="28575" dir="5400000" algn="bl" rotWithShape="0">
              <a:schemeClr val="dk1">
                <a:alpha val="3372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1" name="Google Shape;301;p6"/>
          <p:cNvSpPr/>
          <p:nvPr/>
        </p:nvSpPr>
        <p:spPr>
          <a:xfrm rot="-1609305">
            <a:off x="3506936" y="2263706"/>
            <a:ext cx="192733" cy="18402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a:effectLst>
            <a:outerShdw blurRad="157163" dist="28575" dir="5400000" algn="bl" rotWithShape="0">
              <a:schemeClr val="dk1">
                <a:alpha val="3372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2" name="Google Shape;302;p6"/>
          <p:cNvSpPr txBox="1"/>
          <p:nvPr/>
        </p:nvSpPr>
        <p:spPr>
          <a:xfrm>
            <a:off x="2657941" y="4868938"/>
            <a:ext cx="3877688" cy="27463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rPr>
              <a:t>Department of Information Science and Engineering</a:t>
            </a:r>
            <a:endParaRPr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D8D8D8"/>
        </a:solidFill>
        <a:effectLst/>
      </p:bgPr>
    </p:bg>
    <p:spTree>
      <p:nvGrpSpPr>
        <p:cNvPr id="306" name="Shape 306"/>
        <p:cNvGrpSpPr/>
        <p:nvPr/>
      </p:nvGrpSpPr>
      <p:grpSpPr>
        <a:xfrm>
          <a:off x="0" y="0"/>
          <a:ext cx="0" cy="0"/>
          <a:chOff x="0" y="0"/>
          <a:chExt cx="0" cy="0"/>
        </a:xfrm>
      </p:grpSpPr>
      <p:sp>
        <p:nvSpPr>
          <p:cNvPr id="307" name="Google Shape;307;p7"/>
          <p:cNvSpPr txBox="1"/>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US">
                <a:solidFill>
                  <a:schemeClr val="lt1"/>
                </a:solidFill>
              </a:rPr>
            </a:fld>
            <a:endParaRPr>
              <a:solidFill>
                <a:schemeClr val="lt1"/>
              </a:solidFill>
            </a:endParaRPr>
          </a:p>
        </p:txBody>
      </p:sp>
      <p:graphicFrame>
        <p:nvGraphicFramePr>
          <p:cNvPr id="308" name="Google Shape;308;p7"/>
          <p:cNvGraphicFramePr/>
          <p:nvPr/>
        </p:nvGraphicFramePr>
        <p:xfrm>
          <a:off x="1" y="0"/>
          <a:ext cx="9144025" cy="5143500"/>
        </p:xfrm>
        <a:graphic>
          <a:graphicData uri="http://schemas.openxmlformats.org/drawingml/2006/table">
            <a:tbl>
              <a:tblPr firstRow="1" bandRow="1">
                <a:noFill/>
                <a:tableStyleId>{D8896895-AED3-492D-B865-998E78FE8C12}</a:tableStyleId>
              </a:tblPr>
              <a:tblGrid>
                <a:gridCol w="2146250"/>
                <a:gridCol w="2396875"/>
                <a:gridCol w="846300"/>
                <a:gridCol w="3754600"/>
              </a:tblGrid>
              <a:tr h="376825">
                <a:tc>
                  <a:txBody>
                    <a:bodyPr/>
                    <a:lstStyle/>
                    <a:p>
                      <a:pPr marL="0" marR="0" lvl="0" indent="0" algn="ctr" rtl="0">
                        <a:lnSpc>
                          <a:spcPct val="100000"/>
                        </a:lnSpc>
                        <a:spcBef>
                          <a:spcPts val="0"/>
                        </a:spcBef>
                        <a:spcAft>
                          <a:spcPts val="0"/>
                        </a:spcAft>
                        <a:buNone/>
                      </a:pPr>
                      <a:r>
                        <a:rPr lang="en-US" sz="1000" u="none" strike="noStrike" cap="none"/>
                        <a:t>NAME</a:t>
                      </a:r>
                      <a:endParaRPr sz="100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txBody>
                  <a:tcPr marL="91450" marR="91450" marT="45725" marB="45725" anchor="ctr">
                    <a:gradFill>
                      <a:gsLst>
                        <a:gs pos="0">
                          <a:schemeClr val="lt2"/>
                        </a:gs>
                        <a:gs pos="35000">
                          <a:srgbClr val="FFFFFF"/>
                        </a:gs>
                        <a:gs pos="100000">
                          <a:schemeClr val="accent4"/>
                        </a:gs>
                      </a:gsLst>
                      <a:path path="circle">
                        <a:fillToRect l="50000" t="50000" r="50000" b="50000"/>
                      </a:path>
                      <a:tileRect/>
                    </a:gradFill>
                  </a:tcPr>
                </a:tc>
                <a:tc>
                  <a:txBody>
                    <a:bodyPr/>
                    <a:lstStyle/>
                    <a:p>
                      <a:pPr marL="0" marR="0" lvl="0" indent="0" algn="ctr" rtl="0">
                        <a:lnSpc>
                          <a:spcPct val="100000"/>
                        </a:lnSpc>
                        <a:spcBef>
                          <a:spcPts val="0"/>
                        </a:spcBef>
                        <a:spcAft>
                          <a:spcPts val="0"/>
                        </a:spcAft>
                        <a:buNone/>
                      </a:pPr>
                      <a:r>
                        <a:rPr lang="en-US" sz="1000" u="none" strike="noStrike" cap="none"/>
                        <a:t>AUTHORS</a:t>
                      </a:r>
                      <a:endParaRPr sz="100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txBody>
                  <a:tcPr marL="91450" marR="91450" marT="45725" marB="45725" anchor="ctr">
                    <a:gradFill>
                      <a:gsLst>
                        <a:gs pos="0">
                          <a:schemeClr val="lt2"/>
                        </a:gs>
                        <a:gs pos="35000">
                          <a:srgbClr val="FFFFFF"/>
                        </a:gs>
                        <a:gs pos="100000">
                          <a:schemeClr val="accent4"/>
                        </a:gs>
                      </a:gsLst>
                      <a:path path="circle">
                        <a:fillToRect l="50000" t="50000" r="50000" b="50000"/>
                      </a:path>
                      <a:tileRect/>
                    </a:gradFill>
                  </a:tcPr>
                </a:tc>
                <a:tc>
                  <a:txBody>
                    <a:bodyPr/>
                    <a:lstStyle/>
                    <a:p>
                      <a:pPr marL="0" marR="0" lvl="0" indent="0" algn="ctr" rtl="0">
                        <a:lnSpc>
                          <a:spcPct val="100000"/>
                        </a:lnSpc>
                        <a:spcBef>
                          <a:spcPts val="0"/>
                        </a:spcBef>
                        <a:spcAft>
                          <a:spcPts val="0"/>
                        </a:spcAft>
                        <a:buNone/>
                      </a:pPr>
                      <a:r>
                        <a:rPr lang="en-US" sz="1000" u="none" strike="noStrike" cap="none"/>
                        <a:t>YEAR</a:t>
                      </a:r>
                      <a:endParaRPr sz="100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txBody>
                  <a:tcPr marL="91450" marR="91450" marT="45725" marB="45725" anchor="ctr">
                    <a:gradFill>
                      <a:gsLst>
                        <a:gs pos="0">
                          <a:schemeClr val="lt2"/>
                        </a:gs>
                        <a:gs pos="35000">
                          <a:srgbClr val="FFFFFF"/>
                        </a:gs>
                        <a:gs pos="100000">
                          <a:schemeClr val="accent4"/>
                        </a:gs>
                      </a:gsLst>
                      <a:path path="circle">
                        <a:fillToRect l="50000" t="50000" r="50000" b="50000"/>
                      </a:path>
                      <a:tileRect/>
                    </a:gradFill>
                  </a:tcPr>
                </a:tc>
                <a:tc>
                  <a:txBody>
                    <a:bodyPr/>
                    <a:lstStyle/>
                    <a:p>
                      <a:pPr marL="0" marR="0" lvl="0" indent="0" algn="ctr" rtl="0">
                        <a:lnSpc>
                          <a:spcPct val="100000"/>
                        </a:lnSpc>
                        <a:spcBef>
                          <a:spcPts val="0"/>
                        </a:spcBef>
                        <a:spcAft>
                          <a:spcPts val="0"/>
                        </a:spcAft>
                        <a:buNone/>
                      </a:pPr>
                      <a:r>
                        <a:rPr lang="en-US" sz="1000" u="none" strike="noStrike" cap="none"/>
                        <a:t>DESCRIPTION</a:t>
                      </a:r>
                      <a:endParaRPr sz="100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endParaRPr>
                    </a:p>
                  </a:txBody>
                  <a:tcPr marL="91450" marR="91450" marT="45725" marB="45725" anchor="ctr">
                    <a:gradFill>
                      <a:gsLst>
                        <a:gs pos="0">
                          <a:schemeClr val="lt2"/>
                        </a:gs>
                        <a:gs pos="35000">
                          <a:srgbClr val="FFFFFF"/>
                        </a:gs>
                        <a:gs pos="100000">
                          <a:schemeClr val="accent4"/>
                        </a:gs>
                      </a:gsLst>
                      <a:path path="circle">
                        <a:fillToRect l="50000" t="50000" r="50000" b="50000"/>
                      </a:path>
                      <a:tileRect/>
                    </a:gradFill>
                  </a:tcPr>
                </a:tc>
              </a:tr>
              <a:tr h="921675">
                <a:tc>
                  <a:txBody>
                    <a:bodyPr/>
                    <a:lstStyle/>
                    <a:p>
                      <a:pPr marL="0" marR="0" lvl="0" indent="0" algn="ctr" rtl="0">
                        <a:lnSpc>
                          <a:spcPct val="100000"/>
                        </a:lnSpc>
                        <a:spcBef>
                          <a:spcPts val="0"/>
                        </a:spcBef>
                        <a:spcAft>
                          <a:spcPts val="0"/>
                        </a:spcAft>
                        <a:buNone/>
                      </a:pPr>
                      <a:r>
                        <a:rPr lang="en-US" sz="1000" u="none" strike="noStrike" cap="none"/>
                        <a:t>Predicting Heart Disease at       Early Stages using Machine  Learning:  A Survey </a:t>
                      </a:r>
                      <a:endParaRPr sz="1000" u="none" strike="noStrike" cap="none">
                        <a:solidFill>
                          <a:schemeClr val="dk1"/>
                        </a:solidFill>
                      </a:endParaRPr>
                    </a:p>
                  </a:txBody>
                  <a:tcPr marL="91450" marR="91450" marT="45725" marB="45725" anchor="ctr">
                    <a:solidFill>
                      <a:schemeClr val="lt1"/>
                    </a:solidFill>
                  </a:tcPr>
                </a:tc>
                <a:tc>
                  <a:txBody>
                    <a:bodyPr/>
                    <a:lstStyle/>
                    <a:p>
                      <a:pPr marL="0" marR="0" lvl="0" indent="0" algn="ctr" rtl="0">
                        <a:lnSpc>
                          <a:spcPct val="100000"/>
                        </a:lnSpc>
                        <a:spcBef>
                          <a:spcPts val="0"/>
                        </a:spcBef>
                        <a:spcAft>
                          <a:spcPts val="0"/>
                        </a:spcAft>
                        <a:buNone/>
                      </a:pPr>
                      <a:r>
                        <a:rPr lang="en-US" sz="1000" u="none" strike="noStrike" cap="none"/>
                        <a:t>Rahul Katarya,</a:t>
                      </a:r>
                      <a:endParaRPr lang="en-US" sz="1000" u="none" strike="noStrike" cap="none"/>
                    </a:p>
                    <a:p>
                      <a:pPr marL="0" marR="0" lvl="0" indent="0" algn="ctr" rtl="0">
                        <a:lnSpc>
                          <a:spcPct val="100000"/>
                        </a:lnSpc>
                        <a:spcBef>
                          <a:spcPts val="0"/>
                        </a:spcBef>
                        <a:spcAft>
                          <a:spcPts val="0"/>
                        </a:spcAft>
                        <a:buNone/>
                      </a:pPr>
                      <a:r>
                        <a:rPr lang="en-US" sz="1000" u="none" strike="noStrike" cap="none"/>
                        <a:t>Polipireddy Srinivas</a:t>
                      </a:r>
                      <a:endParaRPr sz="1000" u="none" strike="noStrike" cap="none">
                        <a:solidFill>
                          <a:schemeClr val="dk1"/>
                        </a:solidFill>
                      </a:endParaRPr>
                    </a:p>
                  </a:txBody>
                  <a:tcPr marL="91450" marR="91450" marT="45725" marB="45725" anchor="ctr">
                    <a:solidFill>
                      <a:schemeClr val="lt1"/>
                    </a:solidFill>
                  </a:tcPr>
                </a:tc>
                <a:tc>
                  <a:txBody>
                    <a:bodyPr/>
                    <a:lstStyle/>
                    <a:p>
                      <a:pPr marL="0" marR="0" lvl="0" indent="0" algn="ctr" rtl="0">
                        <a:lnSpc>
                          <a:spcPct val="100000"/>
                        </a:lnSpc>
                        <a:spcBef>
                          <a:spcPts val="0"/>
                        </a:spcBef>
                        <a:spcAft>
                          <a:spcPts val="0"/>
                        </a:spcAft>
                        <a:buNone/>
                      </a:pPr>
                      <a:r>
                        <a:rPr lang="en-US" sz="1000" u="none" strike="noStrike" cap="none"/>
                        <a:t>2020</a:t>
                      </a:r>
                      <a:endParaRPr sz="1000" u="none" strike="noStrike" cap="none">
                        <a:solidFill>
                          <a:schemeClr val="dk1"/>
                        </a:solidFill>
                      </a:endParaRPr>
                    </a:p>
                  </a:txBody>
                  <a:tcPr marL="91450" marR="91450" marT="45725" marB="45725" anchor="ctr">
                    <a:solidFill>
                      <a:schemeClr val="lt1"/>
                    </a:solidFill>
                  </a:tcPr>
                </a:tc>
                <a:tc>
                  <a:txBody>
                    <a:bodyPr/>
                    <a:lstStyle/>
                    <a:p>
                      <a:pPr marL="0" marR="0" lvl="0" indent="0" algn="just" rtl="0">
                        <a:lnSpc>
                          <a:spcPct val="100000"/>
                        </a:lnSpc>
                        <a:spcBef>
                          <a:spcPts val="0"/>
                        </a:spcBef>
                        <a:spcAft>
                          <a:spcPts val="0"/>
                        </a:spcAft>
                        <a:buNone/>
                      </a:pPr>
                      <a:r>
                        <a:rPr lang="en-US" sz="1000" u="none" strike="noStrike" cap="none"/>
                        <a:t>This paper provides us an idea for an automated system to predict heart disease at earlier stages using ANN, DT, RF, SVM, NB, and K-NN algorithms. (RF – 93.33%)</a:t>
                      </a:r>
                      <a:endParaRPr sz="1000" u="none" strike="noStrike" cap="none">
                        <a:solidFill>
                          <a:schemeClr val="dk1"/>
                        </a:solidFill>
                      </a:endParaRPr>
                    </a:p>
                  </a:txBody>
                  <a:tcPr marL="91450" marR="91450" marT="45725" marB="45725" anchor="ctr">
                    <a:solidFill>
                      <a:schemeClr val="lt1"/>
                    </a:solidFill>
                  </a:tcPr>
                </a:tc>
              </a:tr>
              <a:tr h="1134375">
                <a:tc>
                  <a:txBody>
                    <a:bodyPr/>
                    <a:lstStyle/>
                    <a:p>
                      <a:pPr marL="0" marR="0" lvl="0" indent="0" algn="ctr" rtl="0">
                        <a:lnSpc>
                          <a:spcPct val="100000"/>
                        </a:lnSpc>
                        <a:spcBef>
                          <a:spcPts val="0"/>
                        </a:spcBef>
                        <a:spcAft>
                          <a:spcPts val="0"/>
                        </a:spcAft>
                        <a:buNone/>
                      </a:pPr>
                      <a:r>
                        <a:rPr lang="en-US" sz="1000" u="none" strike="noStrike" cap="none"/>
                        <a:t>Heart Disease Prediction Using Machine Learning Techniques</a:t>
                      </a:r>
                      <a:endParaRPr sz="1000" u="none" strike="noStrike" cap="none">
                        <a:solidFill>
                          <a:schemeClr val="dk1"/>
                        </a:solidFill>
                      </a:endParaRPr>
                    </a:p>
                  </a:txBody>
                  <a:tcPr marL="91450" marR="91450" marT="45725" marB="45725" anchor="ctr">
                    <a:solidFill>
                      <a:schemeClr val="lt1"/>
                    </a:solidFill>
                  </a:tcPr>
                </a:tc>
                <a:tc>
                  <a:txBody>
                    <a:bodyPr/>
                    <a:lstStyle/>
                    <a:p>
                      <a:pPr marL="0" marR="0" lvl="0" indent="0" algn="ctr" rtl="0">
                        <a:lnSpc>
                          <a:spcPct val="100000"/>
                        </a:lnSpc>
                        <a:spcBef>
                          <a:spcPts val="0"/>
                        </a:spcBef>
                        <a:spcAft>
                          <a:spcPts val="0"/>
                        </a:spcAft>
                        <a:buNone/>
                      </a:pPr>
                      <a:r>
                        <a:rPr lang="en-US" sz="1000" u="none" strike="noStrike" cap="none"/>
                        <a:t>Galla Siva Sai Bindhika,</a:t>
                      </a:r>
                      <a:endParaRPr lang="en-US" sz="1000" u="none" strike="noStrike" cap="none"/>
                    </a:p>
                    <a:p>
                      <a:pPr marL="0" marR="0" lvl="0" indent="0" algn="ctr" rtl="0">
                        <a:lnSpc>
                          <a:spcPct val="100000"/>
                        </a:lnSpc>
                        <a:spcBef>
                          <a:spcPts val="0"/>
                        </a:spcBef>
                        <a:spcAft>
                          <a:spcPts val="0"/>
                        </a:spcAft>
                        <a:buNone/>
                      </a:pPr>
                      <a:r>
                        <a:rPr lang="en-US" sz="1000" u="none" strike="noStrike" cap="none"/>
                        <a:t> Munaga Meghana, </a:t>
                      </a:r>
                      <a:endParaRPr lang="en-US" sz="1000" u="none" strike="noStrike" cap="none"/>
                    </a:p>
                    <a:p>
                      <a:pPr marL="0" marR="0" lvl="0" indent="0" algn="ctr" rtl="0">
                        <a:lnSpc>
                          <a:spcPct val="100000"/>
                        </a:lnSpc>
                        <a:spcBef>
                          <a:spcPts val="0"/>
                        </a:spcBef>
                        <a:spcAft>
                          <a:spcPts val="0"/>
                        </a:spcAft>
                        <a:buNone/>
                      </a:pPr>
                      <a:r>
                        <a:rPr lang="en-US" sz="1000" u="none" strike="noStrike" cap="none"/>
                        <a:t>Manchuri Sathvika Reddy, </a:t>
                      </a:r>
                      <a:endParaRPr lang="en-US" sz="1000" u="none" strike="noStrike" cap="none"/>
                    </a:p>
                    <a:p>
                      <a:pPr marL="0" marR="0" lvl="0" indent="0" algn="ctr" rtl="0">
                        <a:lnSpc>
                          <a:spcPct val="100000"/>
                        </a:lnSpc>
                        <a:spcBef>
                          <a:spcPts val="0"/>
                        </a:spcBef>
                        <a:spcAft>
                          <a:spcPts val="0"/>
                        </a:spcAft>
                        <a:buNone/>
                      </a:pPr>
                      <a:r>
                        <a:rPr lang="en-US" sz="1000" u="none" strike="noStrike" cap="none"/>
                        <a:t>Rajalakshmi</a:t>
                      </a:r>
                      <a:endParaRPr sz="1000" u="none" strike="noStrike" cap="none">
                        <a:solidFill>
                          <a:schemeClr val="dk1"/>
                        </a:solidFill>
                      </a:endParaRPr>
                    </a:p>
                  </a:txBody>
                  <a:tcPr marL="91450" marR="91450" marT="45725" marB="45725" anchor="ctr">
                    <a:solidFill>
                      <a:schemeClr val="lt1"/>
                    </a:solidFill>
                  </a:tcPr>
                </a:tc>
                <a:tc>
                  <a:txBody>
                    <a:bodyPr/>
                    <a:lstStyle/>
                    <a:p>
                      <a:pPr marL="0" marR="0" lvl="0" indent="0" algn="ctr" rtl="0">
                        <a:lnSpc>
                          <a:spcPct val="100000"/>
                        </a:lnSpc>
                        <a:spcBef>
                          <a:spcPts val="0"/>
                        </a:spcBef>
                        <a:spcAft>
                          <a:spcPts val="0"/>
                        </a:spcAft>
                        <a:buNone/>
                      </a:pPr>
                      <a:r>
                        <a:rPr lang="en-US" sz="1000" u="none" strike="noStrike" cap="none"/>
                        <a:t>2020</a:t>
                      </a:r>
                      <a:endParaRPr sz="1000" u="none" strike="noStrike" cap="none">
                        <a:solidFill>
                          <a:schemeClr val="dk1"/>
                        </a:solidFill>
                      </a:endParaRPr>
                    </a:p>
                  </a:txBody>
                  <a:tcPr marL="91450" marR="91450" marT="45725" marB="45725" anchor="ctr">
                    <a:solidFill>
                      <a:schemeClr val="lt1"/>
                    </a:solidFill>
                  </a:tcPr>
                </a:tc>
                <a:tc>
                  <a:txBody>
                    <a:bodyPr/>
                    <a:lstStyle/>
                    <a:p>
                      <a:pPr marL="0" marR="0" lvl="0" indent="0" algn="just" rtl="0">
                        <a:lnSpc>
                          <a:spcPct val="100000"/>
                        </a:lnSpc>
                        <a:spcBef>
                          <a:spcPts val="0"/>
                        </a:spcBef>
                        <a:spcAft>
                          <a:spcPts val="0"/>
                        </a:spcAft>
                        <a:buNone/>
                      </a:pPr>
                      <a:r>
                        <a:rPr lang="en-US" sz="1000" u="none" strike="noStrike" cap="none"/>
                        <a:t>This paper helps us to propose a method for heart disease prediction using Machine Learning techniques, DT, Language Model, RF, and SVM. (RF – 86.3%)</a:t>
                      </a:r>
                      <a:endParaRPr sz="1000" u="none" strike="noStrike" cap="none">
                        <a:solidFill>
                          <a:schemeClr val="dk1"/>
                        </a:solidFill>
                      </a:endParaRPr>
                    </a:p>
                  </a:txBody>
                  <a:tcPr marL="91450" marR="91450" marT="45725" marB="45725" anchor="ctr">
                    <a:solidFill>
                      <a:schemeClr val="lt1"/>
                    </a:solidFill>
                  </a:tcPr>
                </a:tc>
              </a:tr>
              <a:tr h="725250">
                <a:tc>
                  <a:txBody>
                    <a:bodyPr/>
                    <a:lstStyle/>
                    <a:p>
                      <a:pPr marL="0" marR="0" lvl="0" indent="0" algn="ctr" rtl="0">
                        <a:lnSpc>
                          <a:spcPct val="100000"/>
                        </a:lnSpc>
                        <a:spcBef>
                          <a:spcPts val="0"/>
                        </a:spcBef>
                        <a:spcAft>
                          <a:spcPts val="0"/>
                        </a:spcAft>
                        <a:buNone/>
                      </a:pPr>
                      <a:r>
                        <a:rPr lang="en-US" sz="1000" u="none" strike="noStrike" cap="none"/>
                        <a:t>Predicting Heart Disease using Machine Learning Algorithm </a:t>
                      </a:r>
                      <a:endParaRPr sz="1000" u="none" strike="noStrike" cap="none">
                        <a:solidFill>
                          <a:schemeClr val="dk1"/>
                        </a:solidFill>
                      </a:endParaRPr>
                    </a:p>
                  </a:txBody>
                  <a:tcPr marL="91450" marR="91450" marT="45725" marB="45725" anchor="ctr">
                    <a:solidFill>
                      <a:schemeClr val="lt1"/>
                    </a:solidFill>
                  </a:tcPr>
                </a:tc>
                <a:tc>
                  <a:txBody>
                    <a:bodyPr/>
                    <a:lstStyle/>
                    <a:p>
                      <a:pPr marL="0" marR="0" lvl="0" indent="0" algn="ctr" rtl="0">
                        <a:lnSpc>
                          <a:spcPct val="100000"/>
                        </a:lnSpc>
                        <a:spcBef>
                          <a:spcPts val="0"/>
                        </a:spcBef>
                        <a:spcAft>
                          <a:spcPts val="0"/>
                        </a:spcAft>
                        <a:buNone/>
                      </a:pPr>
                      <a:r>
                        <a:rPr lang="en-US" sz="1000" u="none" strike="noStrike" cap="none"/>
                        <a:t>Anagha Sridhar, </a:t>
                      </a:r>
                      <a:endParaRPr lang="en-US" sz="1000" u="none" strike="noStrike" cap="none"/>
                    </a:p>
                    <a:p>
                      <a:pPr marL="0" marR="0" lvl="0" indent="0" algn="ctr" rtl="0">
                        <a:lnSpc>
                          <a:spcPct val="100000"/>
                        </a:lnSpc>
                        <a:spcBef>
                          <a:spcPts val="0"/>
                        </a:spcBef>
                        <a:spcAft>
                          <a:spcPts val="0"/>
                        </a:spcAft>
                        <a:buNone/>
                      </a:pPr>
                      <a:r>
                        <a:rPr lang="en-US" sz="1000" u="none" strike="noStrike" cap="none"/>
                        <a:t>Anagha S Kapardhi</a:t>
                      </a:r>
                      <a:endParaRPr sz="1000" u="none" strike="noStrike" cap="none">
                        <a:solidFill>
                          <a:schemeClr val="dk1"/>
                        </a:solidFill>
                      </a:endParaRPr>
                    </a:p>
                  </a:txBody>
                  <a:tcPr marL="91450" marR="91450" marT="45725" marB="45725" anchor="ctr">
                    <a:solidFill>
                      <a:schemeClr val="lt1"/>
                    </a:solidFill>
                  </a:tcPr>
                </a:tc>
                <a:tc>
                  <a:txBody>
                    <a:bodyPr/>
                    <a:lstStyle/>
                    <a:p>
                      <a:pPr marL="0" marR="0" lvl="0" indent="0" algn="ctr" rtl="0">
                        <a:lnSpc>
                          <a:spcPct val="100000"/>
                        </a:lnSpc>
                        <a:spcBef>
                          <a:spcPts val="0"/>
                        </a:spcBef>
                        <a:spcAft>
                          <a:spcPts val="0"/>
                        </a:spcAft>
                        <a:buNone/>
                      </a:pPr>
                      <a:r>
                        <a:rPr lang="en-US" sz="1000" u="none" strike="noStrike" cap="none"/>
                        <a:t>2019</a:t>
                      </a:r>
                      <a:endParaRPr sz="1000" u="none" strike="noStrike" cap="none">
                        <a:solidFill>
                          <a:schemeClr val="dk1"/>
                        </a:solidFill>
                      </a:endParaRPr>
                    </a:p>
                  </a:txBody>
                  <a:tcPr marL="91450" marR="91450" marT="45725" marB="45725" anchor="ctr">
                    <a:solidFill>
                      <a:schemeClr val="lt1"/>
                    </a:solidFill>
                  </a:tcPr>
                </a:tc>
                <a:tc>
                  <a:txBody>
                    <a:bodyPr/>
                    <a:lstStyle/>
                    <a:p>
                      <a:pPr marL="0" marR="0" lvl="0" indent="0" algn="just" rtl="0">
                        <a:lnSpc>
                          <a:spcPct val="100000"/>
                        </a:lnSpc>
                        <a:spcBef>
                          <a:spcPts val="0"/>
                        </a:spcBef>
                        <a:spcAft>
                          <a:spcPts val="0"/>
                        </a:spcAft>
                        <a:buNone/>
                      </a:pPr>
                      <a:r>
                        <a:rPr lang="en-US" sz="1000" u="none" strike="noStrike" cap="none"/>
                        <a:t>This paper uses classification algorithm to predict small set of relations between attributes in the data bases to build a correct classifier using DT and NB algorithms.</a:t>
                      </a:r>
                      <a:endParaRPr sz="1000" u="none" strike="noStrike" cap="none">
                        <a:solidFill>
                          <a:schemeClr val="dk1"/>
                        </a:solidFill>
                      </a:endParaRPr>
                    </a:p>
                  </a:txBody>
                  <a:tcPr marL="91450" marR="91450" marT="45725" marB="45725" anchor="ctr">
                    <a:solidFill>
                      <a:schemeClr val="lt1"/>
                    </a:solidFill>
                  </a:tcPr>
                </a:tc>
              </a:tr>
              <a:tr h="1063700">
                <a:tc>
                  <a:txBody>
                    <a:bodyPr/>
                    <a:lstStyle/>
                    <a:p>
                      <a:pPr marL="0" marR="0" lvl="0" indent="0" algn="ctr" rtl="0">
                        <a:lnSpc>
                          <a:spcPct val="100000"/>
                        </a:lnSpc>
                        <a:spcBef>
                          <a:spcPts val="0"/>
                        </a:spcBef>
                        <a:spcAft>
                          <a:spcPts val="0"/>
                        </a:spcAft>
                        <a:buClr>
                          <a:srgbClr val="000000"/>
                        </a:buClr>
                        <a:buSzPts val="1000"/>
                        <a:buFont typeface="Arial" panose="020B0604020202020204"/>
                        <a:buNone/>
                      </a:pPr>
                      <a:r>
                        <a:rPr lang="en-US" sz="1000" u="none" strike="noStrike" cap="none"/>
                        <a:t>A Comparative Study for Predicting Heart Diseases Using Data Mining Classification Methods</a:t>
                      </a:r>
                      <a:endParaRPr lang="en-US" sz="1000" u="none" strike="noStrike" cap="none"/>
                    </a:p>
                    <a:p>
                      <a:pPr marL="0" marR="0" lvl="0" indent="0" algn="ctr" rtl="0">
                        <a:lnSpc>
                          <a:spcPct val="100000"/>
                        </a:lnSpc>
                        <a:spcBef>
                          <a:spcPts val="0"/>
                        </a:spcBef>
                        <a:spcAft>
                          <a:spcPts val="0"/>
                        </a:spcAft>
                        <a:buNone/>
                      </a:pPr>
                      <a:endParaRPr sz="1000" u="none" strike="noStrike" cap="none">
                        <a:solidFill>
                          <a:schemeClr val="dk1"/>
                        </a:solidFill>
                      </a:endParaRPr>
                    </a:p>
                  </a:txBody>
                  <a:tcPr marL="91450" marR="91450" marT="45725" marB="45725" anchor="ctr">
                    <a:solidFill>
                      <a:schemeClr val="lt1"/>
                    </a:solidFill>
                  </a:tcPr>
                </a:tc>
                <a:tc>
                  <a:txBody>
                    <a:bodyPr/>
                    <a:lstStyle/>
                    <a:p>
                      <a:pPr marL="0" marR="0" lvl="0" indent="0" algn="ctr" rtl="0">
                        <a:lnSpc>
                          <a:spcPct val="100000"/>
                        </a:lnSpc>
                        <a:spcBef>
                          <a:spcPts val="0"/>
                        </a:spcBef>
                        <a:spcAft>
                          <a:spcPts val="0"/>
                        </a:spcAft>
                        <a:buNone/>
                      </a:pPr>
                      <a:r>
                        <a:rPr lang="en-US" sz="1000" u="none" strike="noStrike" cap="none"/>
                        <a:t>Isra’a Ahmed Zriqat, Ahmad Mousa Altamimi, Mohammad Azzeh </a:t>
                      </a:r>
                      <a:endParaRPr sz="1000" u="none" strike="noStrike" cap="none">
                        <a:solidFill>
                          <a:schemeClr val="dk1"/>
                        </a:solidFill>
                      </a:endParaRPr>
                    </a:p>
                  </a:txBody>
                  <a:tcPr marL="91450" marR="91450" marT="45725" marB="45725" anchor="ctr">
                    <a:solidFill>
                      <a:schemeClr val="lt1"/>
                    </a:solidFill>
                  </a:tcPr>
                </a:tc>
                <a:tc>
                  <a:txBody>
                    <a:bodyPr/>
                    <a:lstStyle/>
                    <a:p>
                      <a:pPr marL="0" marR="0" lvl="0" indent="0" algn="ctr" rtl="0">
                        <a:lnSpc>
                          <a:spcPct val="100000"/>
                        </a:lnSpc>
                        <a:spcBef>
                          <a:spcPts val="0"/>
                        </a:spcBef>
                        <a:spcAft>
                          <a:spcPts val="0"/>
                        </a:spcAft>
                        <a:buNone/>
                      </a:pPr>
                      <a:r>
                        <a:rPr lang="en-US" sz="1000" u="none" strike="noStrike" cap="none"/>
                        <a:t>2016</a:t>
                      </a:r>
                      <a:endParaRPr sz="1000" u="none" strike="noStrike" cap="none">
                        <a:solidFill>
                          <a:schemeClr val="dk1"/>
                        </a:solidFill>
                      </a:endParaRPr>
                    </a:p>
                  </a:txBody>
                  <a:tcPr marL="91450" marR="91450" marT="45725" marB="45725" anchor="ctr">
                    <a:solidFill>
                      <a:schemeClr val="lt1"/>
                    </a:solidFill>
                  </a:tcPr>
                </a:tc>
                <a:tc>
                  <a:txBody>
                    <a:bodyPr/>
                    <a:lstStyle/>
                    <a:p>
                      <a:pPr marL="0" marR="0" lvl="0" indent="0" algn="just" rtl="0">
                        <a:lnSpc>
                          <a:spcPct val="100000"/>
                        </a:lnSpc>
                        <a:spcBef>
                          <a:spcPts val="0"/>
                        </a:spcBef>
                        <a:spcAft>
                          <a:spcPts val="0"/>
                        </a:spcAft>
                        <a:buClr>
                          <a:srgbClr val="000000"/>
                        </a:buClr>
                        <a:buSzPts val="1000"/>
                        <a:buFont typeface="Arial" panose="020B0604020202020204"/>
                        <a:buNone/>
                      </a:pPr>
                      <a:r>
                        <a:rPr lang="en-US" sz="1000" u="none" strike="noStrike" cap="none"/>
                        <a:t>This paper gives a brief description about the Machine Learning Classification algorithms in order to predict heart diseases from the attributes of the dataset provided using NB, DT, Discriminant, RF, and SVM algorithms. (NB – 86.12%)</a:t>
                      </a:r>
                      <a:endParaRPr sz="1000" u="none" strike="noStrike" cap="none">
                        <a:solidFill>
                          <a:schemeClr val="dk1"/>
                        </a:solidFill>
                      </a:endParaRPr>
                    </a:p>
                  </a:txBody>
                  <a:tcPr marL="91450" marR="91450" marT="45725" marB="45725" anchor="ctr">
                    <a:solidFill>
                      <a:schemeClr val="lt1"/>
                    </a:solidFill>
                  </a:tcPr>
                </a:tc>
              </a:tr>
              <a:tr h="921675">
                <a:tc>
                  <a:txBody>
                    <a:bodyPr/>
                    <a:lstStyle/>
                    <a:p>
                      <a:pPr marL="0" marR="0" lvl="0" indent="0" algn="ctr" rtl="0">
                        <a:lnSpc>
                          <a:spcPct val="100000"/>
                        </a:lnSpc>
                        <a:spcBef>
                          <a:spcPts val="0"/>
                        </a:spcBef>
                        <a:spcAft>
                          <a:spcPts val="0"/>
                        </a:spcAft>
                        <a:buNone/>
                      </a:pPr>
                      <a:r>
                        <a:rPr lang="en-US" sz="1000" u="none" strike="noStrike" cap="none"/>
                        <a:t>Intelligent Heart Disease Prediction System Using </a:t>
                      </a:r>
                      <a:endParaRPr lang="en-US" sz="1000" u="none" strike="noStrike" cap="none"/>
                    </a:p>
                    <a:p>
                      <a:pPr marL="0" marR="0" lvl="0" indent="0" algn="ctr" rtl="0">
                        <a:lnSpc>
                          <a:spcPct val="100000"/>
                        </a:lnSpc>
                        <a:spcBef>
                          <a:spcPts val="0"/>
                        </a:spcBef>
                        <a:spcAft>
                          <a:spcPts val="0"/>
                        </a:spcAft>
                        <a:buNone/>
                      </a:pPr>
                      <a:r>
                        <a:rPr lang="en-US" sz="1000" u="none" strike="noStrike" cap="none"/>
                        <a:t>Data Mining Techniques</a:t>
                      </a:r>
                      <a:endParaRPr lang="en-US" sz="1000" u="none" strike="noStrike" cap="none"/>
                    </a:p>
                    <a:p>
                      <a:pPr marL="0" marR="0" lvl="0" indent="0" algn="ctr" rtl="0">
                        <a:lnSpc>
                          <a:spcPct val="100000"/>
                        </a:lnSpc>
                        <a:spcBef>
                          <a:spcPts val="0"/>
                        </a:spcBef>
                        <a:spcAft>
                          <a:spcPts val="0"/>
                        </a:spcAft>
                        <a:buNone/>
                      </a:pPr>
                      <a:endParaRPr sz="1000" u="none" strike="noStrike" cap="none">
                        <a:solidFill>
                          <a:schemeClr val="dk1"/>
                        </a:solidFill>
                      </a:endParaRPr>
                    </a:p>
                  </a:txBody>
                  <a:tcPr marL="91450" marR="91450" marT="45725" marB="45725" anchor="ctr">
                    <a:solidFill>
                      <a:schemeClr val="lt1"/>
                    </a:solidFill>
                  </a:tcPr>
                </a:tc>
                <a:tc>
                  <a:txBody>
                    <a:bodyPr/>
                    <a:lstStyle/>
                    <a:p>
                      <a:pPr marL="0" marR="0" lvl="0" indent="0" algn="ctr" rtl="0">
                        <a:lnSpc>
                          <a:spcPct val="100000"/>
                        </a:lnSpc>
                        <a:spcBef>
                          <a:spcPts val="0"/>
                        </a:spcBef>
                        <a:spcAft>
                          <a:spcPts val="0"/>
                        </a:spcAft>
                        <a:buNone/>
                      </a:pPr>
                      <a:r>
                        <a:rPr lang="en-US" sz="1000" u="none" strike="noStrike" cap="none"/>
                        <a:t>Sellappan Palaniappan,</a:t>
                      </a:r>
                      <a:endParaRPr lang="en-US" sz="1000" u="none" strike="noStrike" cap="none"/>
                    </a:p>
                    <a:p>
                      <a:pPr marL="0" marR="0" lvl="0" indent="0" algn="ctr" rtl="0">
                        <a:lnSpc>
                          <a:spcPct val="100000"/>
                        </a:lnSpc>
                        <a:spcBef>
                          <a:spcPts val="0"/>
                        </a:spcBef>
                        <a:spcAft>
                          <a:spcPts val="0"/>
                        </a:spcAft>
                        <a:buNone/>
                      </a:pPr>
                      <a:r>
                        <a:rPr lang="en-US" sz="1000" u="none" strike="noStrike" cap="none"/>
                        <a:t>Rafiah Awang</a:t>
                      </a:r>
                      <a:endParaRPr sz="1000" u="none" strike="noStrike" cap="none">
                        <a:solidFill>
                          <a:schemeClr val="dk1"/>
                        </a:solidFill>
                      </a:endParaRPr>
                    </a:p>
                  </a:txBody>
                  <a:tcPr marL="91450" marR="91450" marT="45725" marB="45725" anchor="ctr">
                    <a:solidFill>
                      <a:schemeClr val="lt1"/>
                    </a:solidFill>
                  </a:tcPr>
                </a:tc>
                <a:tc>
                  <a:txBody>
                    <a:bodyPr/>
                    <a:lstStyle/>
                    <a:p>
                      <a:pPr marL="0" marR="0" lvl="0" indent="0" algn="ctr" rtl="0">
                        <a:lnSpc>
                          <a:spcPct val="100000"/>
                        </a:lnSpc>
                        <a:spcBef>
                          <a:spcPts val="0"/>
                        </a:spcBef>
                        <a:spcAft>
                          <a:spcPts val="0"/>
                        </a:spcAft>
                        <a:buNone/>
                      </a:pPr>
                      <a:r>
                        <a:rPr lang="en-US" sz="1000" u="none" strike="noStrike" cap="none"/>
                        <a:t>2008</a:t>
                      </a:r>
                      <a:endParaRPr sz="1000" u="none" strike="noStrike" cap="none">
                        <a:solidFill>
                          <a:schemeClr val="dk1"/>
                        </a:solidFill>
                      </a:endParaRPr>
                    </a:p>
                  </a:txBody>
                  <a:tcPr marL="91450" marR="91450" marT="45725" marB="45725" anchor="ctr">
                    <a:solidFill>
                      <a:schemeClr val="lt1"/>
                    </a:solidFill>
                  </a:tcPr>
                </a:tc>
                <a:tc>
                  <a:txBody>
                    <a:bodyPr/>
                    <a:lstStyle/>
                    <a:p>
                      <a:pPr marL="0" marR="0" lvl="0" indent="0" algn="just" rtl="0">
                        <a:lnSpc>
                          <a:spcPct val="100000"/>
                        </a:lnSpc>
                        <a:spcBef>
                          <a:spcPts val="0"/>
                        </a:spcBef>
                        <a:spcAft>
                          <a:spcPts val="0"/>
                        </a:spcAft>
                        <a:buClr>
                          <a:srgbClr val="000000"/>
                        </a:buClr>
                        <a:buSzPts val="1000"/>
                        <a:buFont typeface="Arial" panose="020B0604020202020204"/>
                        <a:buNone/>
                      </a:pPr>
                      <a:r>
                        <a:rPr lang="en-US" sz="1000" u="none" strike="noStrike" cap="none"/>
                        <a:t>In this paper prototype heart disease prediction system is developed using data mining classification modeling techniques, DT, NB and Neural Network. (DT – 98.15%)</a:t>
                      </a:r>
                      <a:endParaRPr sz="1000" u="none" strike="noStrike" cap="none">
                        <a:solidFill>
                          <a:schemeClr val="dk1"/>
                        </a:solidFill>
                      </a:endParaRPr>
                    </a:p>
                  </a:txBody>
                  <a:tcPr marL="91450" marR="91450" marT="45725" marB="45725" anchor="ctr">
                    <a:solidFill>
                      <a:schemeClr val="lt1"/>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39000">
              <a:srgbClr val="FFFFFF"/>
            </a:gs>
            <a:gs pos="100000">
              <a:srgbClr val="E6B3FF"/>
            </a:gs>
          </a:gsLst>
          <a:path path="circle">
            <a:fillToRect l="50000" t="50000" r="50000" b="50000"/>
          </a:path>
          <a:tileRect/>
        </a:gradFill>
        <a:effectLst/>
      </p:bgPr>
    </p:bg>
    <p:spTree>
      <p:nvGrpSpPr>
        <p:cNvPr id="312" name="Shape 312"/>
        <p:cNvGrpSpPr/>
        <p:nvPr/>
      </p:nvGrpSpPr>
      <p:grpSpPr>
        <a:xfrm>
          <a:off x="0" y="0"/>
          <a:ext cx="0" cy="0"/>
          <a:chOff x="0" y="0"/>
          <a:chExt cx="0" cy="0"/>
        </a:xfrm>
      </p:grpSpPr>
      <p:sp>
        <p:nvSpPr>
          <p:cNvPr id="313" name="Google Shape;313;p8"/>
          <p:cNvSpPr txBox="1"/>
          <p:nvPr>
            <p:ph type="ctrTitle" idx="4294967295"/>
          </p:nvPr>
        </p:nvSpPr>
        <p:spPr>
          <a:xfrm>
            <a:off x="2005092" y="2479002"/>
            <a:ext cx="5089525" cy="11588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1800"/>
              <a:buFont typeface="Poppins" panose="00000400000000000000"/>
              <a:buNone/>
            </a:pPr>
            <a:r>
              <a:rPr lang="en-US" sz="4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METHODOLOGY</a:t>
            </a:r>
            <a:endParaRPr sz="4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14" name="Google Shape;314;p8"/>
          <p:cNvPicPr preferRelativeResize="0"/>
          <p:nvPr/>
        </p:nvPicPr>
        <p:blipFill rotWithShape="1">
          <a:blip r:embed="rId1"/>
          <a:srcRect/>
          <a:stretch>
            <a:fillRect/>
          </a:stretch>
        </p:blipFill>
        <p:spPr>
          <a:xfrm>
            <a:off x="8433995" y="87905"/>
            <a:ext cx="602430" cy="564604"/>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pic>
        <p:nvPicPr>
          <p:cNvPr id="315" name="Google Shape;315;p8"/>
          <p:cNvPicPr preferRelativeResize="0"/>
          <p:nvPr/>
        </p:nvPicPr>
        <p:blipFill rotWithShape="1">
          <a:blip r:embed="rId2"/>
          <a:srcRect/>
          <a:stretch>
            <a:fillRect/>
          </a:stretch>
        </p:blipFill>
        <p:spPr>
          <a:xfrm>
            <a:off x="-323138" y="0"/>
            <a:ext cx="1420129" cy="748784"/>
          </a:xfrm>
          <a:prstGeom prst="rect">
            <a:avLst/>
          </a:prstGeom>
          <a:noFill/>
          <a:ln>
            <a:noFill/>
          </a:ln>
        </p:spPr>
      </p:pic>
      <p:pic>
        <p:nvPicPr>
          <p:cNvPr id="316" name="Google Shape;316;p8" descr="Business Process Mining vs Process Discovery - AssistEdge Discover"/>
          <p:cNvPicPr preferRelativeResize="0"/>
          <p:nvPr/>
        </p:nvPicPr>
        <p:blipFill rotWithShape="1">
          <a:blip r:embed="rId3"/>
          <a:srcRect/>
          <a:stretch>
            <a:fillRect/>
          </a:stretch>
        </p:blipFill>
        <p:spPr>
          <a:xfrm rot="-2073928">
            <a:off x="580041" y="983392"/>
            <a:ext cx="2302622" cy="2341385"/>
          </a:xfrm>
          <a:prstGeom prst="rect">
            <a:avLst/>
          </a:prstGeom>
          <a:noFill/>
          <a:ln>
            <a:noFill/>
          </a:ln>
        </p:spPr>
      </p:pic>
      <p:sp>
        <p:nvSpPr>
          <p:cNvPr id="317" name="Google Shape;317;p8"/>
          <p:cNvSpPr/>
          <p:nvPr/>
        </p:nvSpPr>
        <p:spPr>
          <a:xfrm>
            <a:off x="3682573" y="117953"/>
            <a:ext cx="3094118" cy="2391097"/>
          </a:xfrm>
          <a:prstGeom prst="wedgeEllipseCallout">
            <a:avLst>
              <a:gd name="adj1" fmla="val -20833"/>
              <a:gd name="adj2" fmla="val 62500"/>
            </a:avLst>
          </a:prstGeom>
          <a:gradFill>
            <a:gsLst>
              <a:gs pos="0">
                <a:schemeClr val="lt1"/>
              </a:gs>
              <a:gs pos="66000">
                <a:srgbClr val="F2B9FF"/>
              </a:gs>
              <a:gs pos="99000">
                <a:srgbClr val="DA8FFF"/>
              </a:gs>
              <a:gs pos="100000">
                <a:srgbClr val="DA8FFF"/>
              </a:gs>
            </a:gsLst>
            <a:lin ang="5400000" scaled="0"/>
          </a:gra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r>
              <a:rPr lang="en-US" sz="13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Our methodology uses various attributes of HD in order to identify whether a patent has HD or not.</a:t>
            </a:r>
            <a:endParaRPr lang="en-US" sz="13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None/>
            </a:pPr>
            <a:r>
              <a:rPr lang="en-US" sz="13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methodology of the proposed system is carried out in different stages which is illustrated in Figure below.</a:t>
            </a:r>
            <a:endParaRPr sz="13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18" name="Google Shape;318;p8"/>
          <p:cNvSpPr txBox="1"/>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US"/>
            </a:fld>
            <a:endParaRPr lang="en-US"/>
          </a:p>
        </p:txBody>
      </p:sp>
      <p:sp>
        <p:nvSpPr>
          <p:cNvPr id="319" name="Google Shape;319;p8"/>
          <p:cNvSpPr txBox="1"/>
          <p:nvPr/>
        </p:nvSpPr>
        <p:spPr>
          <a:xfrm>
            <a:off x="2611010" y="4870099"/>
            <a:ext cx="3877688" cy="27463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rPr>
              <a:t>Department of Information Science and Engineering</a:t>
            </a:r>
            <a:endParaRPr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
                                        </p:tgtEl>
                                        <p:attrNameLst>
                                          <p:attrName>style.visibility</p:attrName>
                                        </p:attrNameLst>
                                      </p:cBhvr>
                                      <p:to>
                                        <p:strVal val="visible"/>
                                      </p:to>
                                    </p:set>
                                    <p:animEffect transition="in" filter="fade">
                                      <p:cBhvr>
                                        <p:cTn id="7" dur="1822"/>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323" name="Shape 323"/>
        <p:cNvGrpSpPr/>
        <p:nvPr/>
      </p:nvGrpSpPr>
      <p:grpSpPr>
        <a:xfrm>
          <a:off x="0" y="0"/>
          <a:ext cx="0" cy="0"/>
          <a:chOff x="0" y="0"/>
          <a:chExt cx="0" cy="0"/>
        </a:xfrm>
      </p:grpSpPr>
      <p:sp>
        <p:nvSpPr>
          <p:cNvPr id="324" name="Google Shape;324;p9"/>
          <p:cNvSpPr txBox="1"/>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300"/>
              <a:buNone/>
            </a:pPr>
            <a:fld id="{00000000-1234-1234-1234-123412341234}" type="slidenum">
              <a:rPr lang="en-US"/>
            </a:fld>
            <a:endParaRPr lang="en-US"/>
          </a:p>
        </p:txBody>
      </p:sp>
      <p:pic>
        <p:nvPicPr>
          <p:cNvPr id="325" name="Google Shape;325;p9"/>
          <p:cNvPicPr preferRelativeResize="0"/>
          <p:nvPr/>
        </p:nvPicPr>
        <p:blipFill rotWithShape="1">
          <a:blip r:embed="rId1"/>
          <a:srcRect/>
          <a:stretch>
            <a:fillRect/>
          </a:stretch>
        </p:blipFill>
        <p:spPr>
          <a:xfrm>
            <a:off x="8433995" y="87905"/>
            <a:ext cx="602430" cy="564604"/>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pic>
        <p:nvPicPr>
          <p:cNvPr id="326" name="Google Shape;326;p9"/>
          <p:cNvPicPr preferRelativeResize="0"/>
          <p:nvPr/>
        </p:nvPicPr>
        <p:blipFill rotWithShape="1">
          <a:blip r:embed="rId2"/>
          <a:srcRect/>
          <a:stretch>
            <a:fillRect/>
          </a:stretch>
        </p:blipFill>
        <p:spPr>
          <a:xfrm>
            <a:off x="-323138" y="0"/>
            <a:ext cx="1420129" cy="748784"/>
          </a:xfrm>
          <a:prstGeom prst="rect">
            <a:avLst/>
          </a:prstGeom>
          <a:noFill/>
          <a:ln>
            <a:noFill/>
          </a:ln>
        </p:spPr>
      </p:pic>
      <p:pic>
        <p:nvPicPr>
          <p:cNvPr id="327" name="Google Shape;327;p9"/>
          <p:cNvPicPr preferRelativeResize="0"/>
          <p:nvPr/>
        </p:nvPicPr>
        <p:blipFill rotWithShape="1">
          <a:blip r:embed="rId3"/>
          <a:srcRect/>
          <a:stretch>
            <a:fillRect/>
          </a:stretch>
        </p:blipFill>
        <p:spPr>
          <a:xfrm>
            <a:off x="1096991" y="174842"/>
            <a:ext cx="7196866" cy="4651011"/>
          </a:xfrm>
          <a:prstGeom prst="rect">
            <a:avLst/>
          </a:prstGeom>
          <a:noFill/>
          <a:ln>
            <a:noFill/>
          </a:ln>
        </p:spPr>
      </p:pic>
      <p:sp>
        <p:nvSpPr>
          <p:cNvPr id="328" name="Google Shape;328;p9"/>
          <p:cNvSpPr txBox="1"/>
          <p:nvPr/>
        </p:nvSpPr>
        <p:spPr>
          <a:xfrm>
            <a:off x="1313949" y="4253473"/>
            <a:ext cx="2431229" cy="400110"/>
          </a:xfrm>
          <a:prstGeom prst="rect">
            <a:avLst/>
          </a:prstGeom>
          <a:gradFill>
            <a:gsLst>
              <a:gs pos="0">
                <a:srgbClr val="FFFFFF"/>
              </a:gs>
              <a:gs pos="34000">
                <a:srgbClr val="FFFFFF"/>
              </a:gs>
              <a:gs pos="100000">
                <a:srgbClr val="E6B3FF"/>
              </a:gs>
            </a:gsLst>
            <a:path path="circle">
              <a:fillToRect l="50000" t="50000" r="50000" b="50000"/>
            </a:path>
            <a:tileRect/>
          </a:gra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Design and approach</a:t>
            </a: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29" name="Google Shape;329;p9"/>
          <p:cNvSpPr/>
          <p:nvPr/>
        </p:nvSpPr>
        <p:spPr>
          <a:xfrm>
            <a:off x="281303" y="4138080"/>
            <a:ext cx="4496522" cy="743343"/>
          </a:xfrm>
          <a:prstGeom prst="ribbon2">
            <a:avLst>
              <a:gd name="adj1" fmla="val 16667"/>
              <a:gd name="adj2" fmla="val 54198"/>
            </a:avLst>
          </a:prstGeom>
          <a:noFill/>
          <a:ln w="25400" cap="flat" cmpd="sng">
            <a:solidFill>
              <a:srgbClr val="5B637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30" name="Google Shape;330;p9"/>
          <p:cNvSpPr txBox="1"/>
          <p:nvPr/>
        </p:nvSpPr>
        <p:spPr>
          <a:xfrm>
            <a:off x="2529564" y="4936994"/>
            <a:ext cx="3877688" cy="27463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rPr>
              <a:t>Department of Information Science and Engineering</a:t>
            </a:r>
            <a:endParaRPr sz="1000" b="0" i="0" u="none" strike="noStrike" cap="none">
              <a:solidFill>
                <a:srgbClr val="8A8B8D"/>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sld>
</file>

<file path=ppt/theme/theme1.xml><?xml version="1.0" encoding="utf-8"?>
<a:theme xmlns:a="http://schemas.openxmlformats.org/drawingml/2006/main"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9643</Words>
  <Application>WPS Presentation</Application>
  <PresentationFormat/>
  <Paragraphs>334</Paragraphs>
  <Slides>24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SimSun</vt:lpstr>
      <vt:lpstr>Wingdings</vt:lpstr>
      <vt:lpstr>Arial</vt:lpstr>
      <vt:lpstr>Poppins</vt:lpstr>
      <vt:lpstr>Montserrat Light</vt:lpstr>
      <vt:lpstr>Montserrat</vt:lpstr>
      <vt:lpstr>Times New Roman</vt:lpstr>
      <vt:lpstr>Century Schoolbook</vt:lpstr>
      <vt:lpstr>Microsoft YaHei</vt:lpstr>
      <vt:lpstr>Arial Unicode MS</vt:lpstr>
      <vt:lpstr>Noto Sans Symbols</vt:lpstr>
      <vt:lpstr>Segoe Print</vt:lpstr>
      <vt:lpstr>Volsce template</vt:lpstr>
      <vt:lpstr>PowerPoint 演示文稿</vt:lpstr>
      <vt:lpstr>  UNDER THE GUIDANCE OF, Mrs. Vijayalakshmi V Assistant Professor, Department of ISE</vt:lpstr>
      <vt:lpstr>Contents</vt:lpstr>
      <vt:lpstr>ABSTRACT</vt:lpstr>
      <vt:lpstr>Introduction </vt:lpstr>
      <vt:lpstr>PowerPoint 演示文稿</vt:lpstr>
      <vt:lpstr>PowerPoint 演示文稿</vt:lpstr>
      <vt:lpstr>METHODOLOGY</vt:lpstr>
      <vt:lpstr>PowerPoint 演示文稿</vt:lpstr>
      <vt:lpstr>Artificial Neural Networks ( ANN)</vt:lpstr>
      <vt:lpstr>Support Vector Machine (SVM)</vt:lpstr>
      <vt:lpstr>K – Nearest Neighbour (K-NN)</vt:lpstr>
      <vt:lpstr>Decision Tree (DT)</vt:lpstr>
      <vt:lpstr>Naïve Bayes (NB)</vt:lpstr>
      <vt:lpstr>Random Forest (RF)</vt:lpstr>
      <vt:lpstr>Analysis and Design</vt:lpstr>
      <vt:lpstr>PowerPoint 演示文稿</vt:lpstr>
      <vt:lpstr>PowerPoint 演示文稿</vt:lpstr>
      <vt:lpstr>Software and Hardware Requirements </vt:lpstr>
      <vt:lpstr>Results &amp; Discussion </vt:lpstr>
      <vt:lpstr>Conclusion</vt:lpstr>
      <vt:lpstr>References</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Hajira Kousar</cp:lastModifiedBy>
  <cp:revision>1</cp:revision>
  <dcterms:created xsi:type="dcterms:W3CDTF">2024-05-24T12:28:39Z</dcterms:created>
  <dcterms:modified xsi:type="dcterms:W3CDTF">2024-05-24T12:28:39Z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9D8ADC0A1D3A410E99E51F1DFC68E28B_12</vt:lpwstr>
  </property>
  <property fmtid="{D5CDD505-2E9C-101B-9397-08002B2CF9AE}" pid="3" name="KSOProductBuildVer">
    <vt:lpwstr>1033-12.2.0.16909</vt:lpwstr>
  </property>
</Properties>
</file>