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13"/>
  </p:notesMasterIdLst>
  <p:sldIdLst>
    <p:sldId id="256" r:id="rId7"/>
    <p:sldId id="259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8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6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image" Target="../media/image20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0" y="1359535"/>
            <a:ext cx="6733540" cy="1221740"/>
          </a:xfrm>
        </p:spPr>
        <p:txBody>
          <a:bodyPr/>
          <a:lstStyle/>
          <a:p>
            <a:r>
              <a:rPr lang="x-none" altLang="en-US" dirty="0"/>
              <a:t>UJIAN TENGAH SEMESTER (UTS)</a:t>
            </a:r>
            <a:br>
              <a:rPr lang="x-none" altLang="en-US" dirty="0"/>
            </a:br>
            <a:r>
              <a:rPr lang="x-none" altLang="en-US" dirty="0"/>
              <a:t>30 MINUTES</a:t>
            </a:r>
            <a:endParaRPr lang="x-none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US" dirty="0"/>
              <a:t>Pemograman I  (Python)</a:t>
            </a:r>
            <a:endParaRPr lang="x-none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en-US" dirty="0"/>
              <a:t>3 minutes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835" y="1510030"/>
            <a:ext cx="6987540" cy="1972945"/>
          </a:xfrm>
        </p:spPr>
        <p:txBody>
          <a:bodyPr/>
          <a:lstStyle/>
          <a:p>
            <a:pPr marL="0" indent="0">
              <a:buNone/>
            </a:pPr>
            <a:endParaRPr lang="x-none" altLang="en-US" dirty="0"/>
          </a:p>
          <a:p>
            <a:pPr marL="514350" indent="-514350">
              <a:buFont typeface="+mj-lt"/>
              <a:buAutoNum type="arabicPeriod"/>
            </a:pPr>
            <a:r>
              <a:rPr lang="x-none" altLang="en-US" b="1" dirty="0"/>
              <a:t>What is the difference between =(single- equal) and ==(double equal),give an example?</a:t>
            </a:r>
            <a:endParaRPr lang="x-none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180000"/>
    </mc:Choice>
    <mc:Fallback>
      <p:transition advTm="18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en-US" dirty="0"/>
              <a:t>7 minutes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835" y="1080770"/>
            <a:ext cx="6987540" cy="334264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endParaRPr lang="x-none" altLang="en-US" dirty="0"/>
          </a:p>
          <a:p>
            <a:pPr marL="228600" indent="-228600">
              <a:buClrTx/>
              <a:buFont typeface="+mj-lt"/>
              <a:buAutoNum type="arabicPeriod" startAt="2"/>
            </a:pPr>
            <a:r>
              <a:rPr lang="x-none" altLang="en-US" b="1" dirty="0"/>
              <a:t>What will be the output of the following code, and give explaination?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a,b,c = 100,300,200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d =a &amp; b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d +=b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e=a*b*c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f=((d&lt;b) and (d&lt;a))</a:t>
            </a:r>
            <a:endParaRPr lang="x-none" altLang="en-US" b="1" dirty="0"/>
          </a:p>
          <a:p>
            <a:pPr marL="0" indent="0">
              <a:buFont typeface="+mj-lt"/>
              <a:buNone/>
            </a:pPr>
            <a:r>
              <a:rPr lang="x-none" altLang="en-US" b="1" dirty="0"/>
              <a:t>    print(a,b,c,d,e,f) </a:t>
            </a:r>
            <a:endParaRPr lang="x-none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en-US" dirty="0"/>
              <a:t>8 minutes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835" y="1081405"/>
            <a:ext cx="6987540" cy="3769995"/>
          </a:xfrm>
        </p:spPr>
        <p:txBody>
          <a:bodyPr>
            <a:normAutofit fontScale="90000"/>
          </a:bodyPr>
          <a:lstStyle/>
          <a:p>
            <a:pPr marL="457200" indent="-457200">
              <a:buClrTx/>
              <a:buFont typeface="+mj-lt"/>
              <a:buAutoNum type="arabicPeriod" startAt="3"/>
            </a:pPr>
            <a:r>
              <a:rPr lang="x-none" altLang="en-US" b="1" dirty="0"/>
              <a:t>How is the code of the following results?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91 s/d 100  -&gt; grade : A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81 s/d 90   -&gt; grade : B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71 s/d 80   -&gt; grade : C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61 s/d 70   -&gt; grade : D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51 s/d 60   -&gt; grade : E</a:t>
            </a:r>
            <a:endParaRPr lang="x-none" altLang="en-US" b="1" dirty="0"/>
          </a:p>
          <a:p>
            <a:pPr marL="0" indent="0">
              <a:buNone/>
            </a:pPr>
            <a:r>
              <a:rPr lang="x-none" altLang="en-US" b="1" dirty="0"/>
              <a:t>    score= 0  s/d 50   -&gt; grade : F</a:t>
            </a:r>
            <a:endParaRPr lang="x-none" altLang="en-US" b="1" dirty="0"/>
          </a:p>
          <a:p>
            <a:pPr marL="0" indent="0">
              <a:buClrTx/>
              <a:buFont typeface="+mj-lt"/>
              <a:buNone/>
            </a:pPr>
            <a:endParaRPr lang="x-none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80000"/>
    </mc:Choice>
    <mc:Fallback>
      <p:transition advTm="48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en-US" dirty="0"/>
              <a:t>7 minutes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120" y="1655445"/>
            <a:ext cx="6987540" cy="2568575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 startAt="4"/>
            </a:pPr>
            <a:r>
              <a:rPr lang="x-none" altLang="en-US" b="1" dirty="0"/>
              <a:t>How is the code of the following results ? 7,14,21,28,35,42,49,56,63,70,77,84,91,98,105,112,119,126,133,140</a:t>
            </a:r>
            <a:endParaRPr lang="x-none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0000"/>
    </mc:Choice>
    <mc:Fallback>
      <p:transition advTm="4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en-US" dirty="0"/>
              <a:t>5 minutes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120" y="1214120"/>
            <a:ext cx="6987540" cy="3668395"/>
          </a:xfrm>
        </p:spPr>
        <p:txBody>
          <a:bodyPr>
            <a:normAutofit fontScale="70000"/>
          </a:bodyPr>
          <a:lstStyle/>
          <a:p>
            <a:pPr>
              <a:buClrTx/>
              <a:buFont typeface="+mj-lt"/>
              <a:buAutoNum type="arabicPeriod" startAt="5"/>
            </a:pPr>
            <a:r>
              <a:rPr lang="x-none" altLang="en-US" sz="2400" b="1" dirty="0"/>
              <a:t>What will be the output of the following code, and give explaination?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angka=[7,14,21,28,35,42,49,56,63,70,77,84,91,98,105,11	2,119,126,133,140]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 x=0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 for i in angka: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     x +=i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 print(i,x)</a:t>
            </a: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endParaRPr lang="x-none" altLang="en-US" sz="2400" b="1" dirty="0"/>
          </a:p>
          <a:p>
            <a:pPr marL="0" indent="0">
              <a:buClrTx/>
              <a:buFont typeface="+mj-lt"/>
              <a:buNone/>
            </a:pPr>
            <a:r>
              <a:rPr lang="x-none" altLang="en-US" sz="2400" b="1" dirty="0"/>
              <a:t>    print(x)</a:t>
            </a:r>
            <a:endParaRPr lang="x-none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00"/>
    </mc:Choice>
    <mc:Fallback>
      <p:transition advTm="30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Kingsoft Office WPP</Application>
  <PresentationFormat>On-screen Show (16:9)</PresentationFormat>
  <Paragraphs>44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Office Theme</vt:lpstr>
      <vt:lpstr>1_Office Theme</vt:lpstr>
      <vt:lpstr>2_Office Theme</vt:lpstr>
      <vt:lpstr>3_Office Theme</vt:lpstr>
      <vt:lpstr>4_Office Theme</vt:lpstr>
      <vt:lpstr>Click to edit  Master title style</vt:lpstr>
      <vt:lpstr>Slide Title</vt:lpstr>
      <vt:lpstr>waktu 3 menit</vt:lpstr>
      <vt:lpstr>waktu 7 menit</vt:lpstr>
      <vt:lpstr>waktu 10 menit</vt:lpstr>
      <vt:lpstr>waktu 7 menit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sasmitoh</cp:lastModifiedBy>
  <cp:revision>133</cp:revision>
  <dcterms:created xsi:type="dcterms:W3CDTF">2018-02-22T09:54:58Z</dcterms:created>
  <dcterms:modified xsi:type="dcterms:W3CDTF">2018-02-22T09:54:58Z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