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4ecea5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4ecea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84ecea5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84ecea5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4f3ae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4f3ae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4f3aeb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4f3aeb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pbox.com/" TargetMode="External"/><Relationship Id="rId4" Type="http://schemas.openxmlformats.org/officeDocument/2006/relationships/hyperlink" Target="https://www.emailjs.com/" TargetMode="External"/><Relationship Id="rId5" Type="http://schemas.openxmlformats.org/officeDocument/2006/relationships/hyperlink" Target="https://developers.google.com/maps/documentation/geocoding/overview" TargetMode="External"/><Relationship Id="rId6" Type="http://schemas.openxmlformats.org/officeDocument/2006/relationships/hyperlink" Target="https://github.com/green-fox-academy/hajmaedina_masterwork/blob/master/.env.dev.example" TargetMode="External"/><Relationship Id="rId7" Type="http://schemas.openxmlformats.org/officeDocument/2006/relationships/hyperlink" Target="http://localhost:3000/" TargetMode="External"/><Relationship Id="rId8" Type="http://schemas.openxmlformats.org/officeDocument/2006/relationships/hyperlink" Target="http://localhost:5500/api-docs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3150" y="982650"/>
            <a:ext cx="85827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>
                <a:solidFill>
                  <a:schemeClr val="accent5"/>
                </a:solidFill>
              </a:rPr>
              <a:t>Cél:</a:t>
            </a:r>
            <a:r>
              <a:rPr lang="hu" sz="1700"/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/>
              <a:t>A fun4family egy gyerekbarát helykereső, utazási ötleteket megosztó applikáció ami 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segít megosztani és megtalálni olyan helyeket amik családok számára megfelelőek.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>
                <a:solidFill>
                  <a:schemeClr val="accent5"/>
                </a:solidFill>
                <a:highlight>
                  <a:srgbClr val="FFFFFF"/>
                </a:highlight>
              </a:rPr>
              <a:t>Műszaki </a:t>
            </a:r>
            <a:r>
              <a:rPr b="1" lang="hu" sz="1800">
                <a:solidFill>
                  <a:schemeClr val="accent5"/>
                </a:solidFill>
                <a:highlight>
                  <a:srgbClr val="FFFFFF"/>
                </a:highlight>
              </a:rPr>
              <a:t>megvalósítás:</a:t>
            </a:r>
            <a:endParaRPr b="1"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rgbClr val="24292E"/>
                </a:solidFill>
                <a:highlight>
                  <a:srgbClr val="FFFFFF"/>
                </a:highlight>
              </a:rPr>
              <a:t>API dokumentáció: 	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OpenAPI/Swagger (Swagger JSDoc)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rgbClr val="24292E"/>
                </a:solidFill>
                <a:highlight>
                  <a:srgbClr val="FFFFFF"/>
                </a:highlight>
              </a:rPr>
              <a:t>Konténerizálás:</a:t>
            </a:r>
            <a:r>
              <a:rPr lang="hu" sz="1700">
                <a:solidFill>
                  <a:srgbClr val="24292E"/>
                </a:solidFill>
                <a:highlight>
                  <a:srgbClr val="FFFFFF"/>
                </a:highlight>
              </a:rPr>
              <a:t> 		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Docker-compose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rgbClr val="24292E"/>
                </a:solidFill>
                <a:highlight>
                  <a:srgbClr val="FFFFFF"/>
                </a:highlight>
              </a:rPr>
              <a:t>Tervezés:	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		Kanban Board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032" l="0" r="0" t="0"/>
          <a:stretch/>
        </p:blipFill>
        <p:spPr>
          <a:xfrm>
            <a:off x="2596900" y="140325"/>
            <a:ext cx="3950201" cy="10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99688" y="199600"/>
            <a:ext cx="2352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300">
                <a:solidFill>
                  <a:schemeClr val="accent2"/>
                </a:solidFill>
              </a:rPr>
              <a:t>Frontend</a:t>
            </a:r>
            <a:endParaRPr b="1" sz="3300">
              <a:solidFill>
                <a:schemeClr val="accent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5" y="1293688"/>
            <a:ext cx="2105613" cy="1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87" y="2995375"/>
            <a:ext cx="3478531" cy="19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524" y="1815724"/>
            <a:ext cx="1572825" cy="11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051375" y="1044050"/>
            <a:ext cx="3746400" cy="37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034025" y="1212950"/>
            <a:ext cx="119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>
                <a:solidFill>
                  <a:schemeClr val="lt1"/>
                </a:solidFill>
                <a:highlight>
                  <a:schemeClr val="accent5"/>
                </a:highlight>
              </a:rPr>
              <a:t>API</a:t>
            </a:r>
            <a:endParaRPr b="1" sz="1900"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800" y="1689941"/>
            <a:ext cx="1955750" cy="84062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0295" y="2535692"/>
            <a:ext cx="1955750" cy="716933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2299" y="3357987"/>
            <a:ext cx="986275" cy="98627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 txBox="1"/>
          <p:nvPr/>
        </p:nvSpPr>
        <p:spPr>
          <a:xfrm>
            <a:off x="6448575" y="3393175"/>
            <a:ext cx="1955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/>
              <a:t>Geocoding API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/>
              <a:t>Geolocation API</a:t>
            </a:r>
            <a:endParaRPr sz="1900"/>
          </a:p>
        </p:txBody>
      </p:sp>
      <p:sp>
        <p:nvSpPr>
          <p:cNvPr id="70" name="Google Shape;70;p14"/>
          <p:cNvSpPr/>
          <p:nvPr/>
        </p:nvSpPr>
        <p:spPr>
          <a:xfrm>
            <a:off x="5051375" y="1044050"/>
            <a:ext cx="3746400" cy="645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46725" y="1128200"/>
            <a:ext cx="195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chemeClr val="lt1"/>
                </a:solidFill>
              </a:rPr>
              <a:t>API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68100" y="429900"/>
            <a:ext cx="253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300"/>
              <a:t>Backend</a:t>
            </a:r>
            <a:endParaRPr b="1" sz="33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7940" l="0" r="0" t="-7940"/>
          <a:stretch/>
        </p:blipFill>
        <p:spPr>
          <a:xfrm>
            <a:off x="163888" y="1006448"/>
            <a:ext cx="2533500" cy="145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00" y="3948325"/>
            <a:ext cx="2545820" cy="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100" y="1403100"/>
            <a:ext cx="1567075" cy="7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8712" y="2395213"/>
            <a:ext cx="2161275" cy="13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099" y="2340875"/>
            <a:ext cx="1725075" cy="17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665500" y="1414600"/>
            <a:ext cx="2886600" cy="2875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665500" y="1403100"/>
            <a:ext cx="2886600" cy="56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879850" y="1464000"/>
            <a:ext cx="245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chemeClr val="lt1"/>
                </a:solidFill>
              </a:rPr>
              <a:t>Adatbázis kollekciók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972575" y="2105525"/>
            <a:ext cx="2256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users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pins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messages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comments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reviews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6450" y="291600"/>
            <a:ext cx="8291100" cy="4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350">
                <a:solidFill>
                  <a:schemeClr val="accent5"/>
                </a:solidFill>
                <a:highlight>
                  <a:schemeClr val="lt1"/>
                </a:highlight>
              </a:rPr>
              <a:t>Működés</a:t>
            </a:r>
            <a:r>
              <a:rPr b="1" lang="hu" sz="2350">
                <a:solidFill>
                  <a:schemeClr val="accent5"/>
                </a:solidFill>
                <a:highlight>
                  <a:schemeClr val="lt1"/>
                </a:highlight>
              </a:rPr>
              <a:t>:</a:t>
            </a:r>
            <a:r>
              <a:rPr lang="hu" sz="2350">
                <a:solidFill>
                  <a:srgbClr val="24292E"/>
                </a:solidFill>
                <a:highlight>
                  <a:schemeClr val="lt1"/>
                </a:highlight>
              </a:rPr>
              <a:t> </a:t>
            </a:r>
            <a:endParaRPr sz="235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hu" sz="2100">
                <a:solidFill>
                  <a:srgbClr val="24292E"/>
                </a:solidFill>
                <a:highlight>
                  <a:srgbClr val="FFFFFF"/>
                </a:highlight>
              </a:rPr>
              <a:t>Látogató</a:t>
            </a:r>
            <a:endParaRPr b="1" sz="2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89">
                <a:solidFill>
                  <a:srgbClr val="24292E"/>
                </a:solidFill>
                <a:highlight>
                  <a:srgbClr val="FFFFFF"/>
                </a:highlight>
              </a:rPr>
              <a:t>Láthatja a jelöléseket, kommenteket és kereshet a jelölések között</a:t>
            </a:r>
            <a:endParaRPr sz="1789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89">
                <a:solidFill>
                  <a:srgbClr val="24292E"/>
                </a:solidFill>
                <a:highlight>
                  <a:srgbClr val="FFFFFF"/>
                </a:highlight>
              </a:rPr>
              <a:t>Küldhet üzenetet az ügyfélszolgálatnak</a:t>
            </a:r>
            <a:endParaRPr sz="1789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788"/>
              <a:buFont typeface="Arial"/>
              <a:buNone/>
            </a:pPr>
            <a:r>
              <a:rPr b="1" lang="hu" sz="2083">
                <a:solidFill>
                  <a:srgbClr val="24292E"/>
                </a:solidFill>
                <a:highlight>
                  <a:srgbClr val="FFFFFF"/>
                </a:highlight>
              </a:rPr>
              <a:t>Regisztrált felhasználó</a:t>
            </a:r>
            <a:endParaRPr b="1" sz="2083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42">
                <a:solidFill>
                  <a:srgbClr val="24292E"/>
                </a:solidFill>
                <a:highlight>
                  <a:srgbClr val="FFFFFF"/>
                </a:highlight>
              </a:rPr>
              <a:t>Új jelöléseket hozhat létre</a:t>
            </a:r>
            <a:endParaRPr sz="1842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42">
                <a:solidFill>
                  <a:srgbClr val="24292E"/>
                </a:solidFill>
                <a:highlight>
                  <a:srgbClr val="FFFFFF"/>
                </a:highlight>
              </a:rPr>
              <a:t>Megjegyzést írhat a jelölésekhez és ezeket szerkesztheti illetve törölheti</a:t>
            </a:r>
            <a:endParaRPr sz="1842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42">
                <a:solidFill>
                  <a:srgbClr val="24292E"/>
                </a:solidFill>
                <a:highlight>
                  <a:srgbClr val="FFFFFF"/>
                </a:highlight>
              </a:rPr>
              <a:t>A saját jelöléseit különböző színben láthatja</a:t>
            </a:r>
            <a:endParaRPr sz="1842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42">
                <a:solidFill>
                  <a:srgbClr val="24292E"/>
                </a:solidFill>
                <a:highlight>
                  <a:srgbClr val="FFFFFF"/>
                </a:highlight>
              </a:rPr>
              <a:t>Saját profilját megnézheti az általa jelölt helyekkel együtt</a:t>
            </a:r>
            <a:endParaRPr sz="1842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42">
                <a:solidFill>
                  <a:srgbClr val="24292E"/>
                </a:solidFill>
                <a:highlight>
                  <a:srgbClr val="FFFFFF"/>
                </a:highlight>
              </a:rPr>
              <a:t>Mindent csinálhat amit a látogató is csinálhat</a:t>
            </a:r>
            <a:endParaRPr sz="1842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583450"/>
            <a:ext cx="8520600" cy="3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000">
                <a:solidFill>
                  <a:schemeClr val="accent5"/>
                </a:solidFill>
              </a:rPr>
              <a:t>Forráskód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700">
                <a:solidFill>
                  <a:srgbClr val="24292E"/>
                </a:solidFill>
                <a:highlight>
                  <a:srgbClr val="FFFFFF"/>
                </a:highlight>
              </a:rPr>
              <a:t>Alkalmazás telepítése</a:t>
            </a:r>
            <a:endParaRPr b="1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Kulcsok beszerzése: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hu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Mapbox API key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hu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EmailJS API key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Char char="●"/>
            </a:pPr>
            <a:r>
              <a:rPr lang="hu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Geocoding API key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 startAt="2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.env.dev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 létrehozása a </a:t>
            </a:r>
            <a:r>
              <a:rPr lang="hu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.env.dev.example</a:t>
            </a: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 alapján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 startAt="2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build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 startAt="2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--env-file ./.env.dev up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 startAt="2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Fun4Family-app: </a:t>
            </a:r>
            <a:r>
              <a:rPr lang="hu" sz="15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http://localhost:3000/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AutoNum type="arabicPeriod" startAt="2"/>
            </a:pPr>
            <a:r>
              <a:rPr lang="hu" sz="1500">
                <a:solidFill>
                  <a:srgbClr val="24292E"/>
                </a:solidFill>
                <a:highlight>
                  <a:srgbClr val="FFFFFF"/>
                </a:highlight>
              </a:rPr>
              <a:t>Open API dokumentáció </a:t>
            </a:r>
            <a:r>
              <a:rPr lang="hu" sz="15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http://localhost:5500/api-docs/#/</a:t>
            </a:r>
            <a:endParaRPr sz="15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