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C4CE-539A-47AD-A75B-896C1DCC8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4D143-619F-4C87-A02B-9C15CF5CA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8E66B-CF4D-46BF-8E8E-B45AA239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04F6E-CE7D-4051-A56B-4808CE6B1A1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8EF4-0C6D-4905-AE15-F194CEB8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6D503-6FE4-4722-AB0C-CAB7FEF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E5039-A06D-4902-B039-D5DF9638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7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E60B-2844-434F-AF04-F9BDED18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0E335-12EB-4A71-8EA6-66D3905E0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023CE-FCAF-433B-8EF2-606C792A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04F6E-CE7D-4051-A56B-4808CE6B1A1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C431-F8A3-47DC-BAF8-11575F81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67DC1-A408-480B-B669-55A3BBC7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E5039-A06D-4902-B039-D5DF9638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1AF01-D516-4A1C-A56C-594E41F4B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2E152-9C57-48CA-8AC1-7837EC22A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2C35-CB95-480F-A581-FF47F339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04F6E-CE7D-4051-A56B-4808CE6B1A1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1CD2-748E-4D6B-A3DE-D1DBA09A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BA2CE-6BA4-433E-8C98-9F588EA9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E5039-A06D-4902-B039-D5DF9638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9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7EDE-A1F5-4E92-A15C-A28A97CF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CBB-177F-4DBA-A717-84462AF70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69033-6B8D-4BF9-8351-4740F28D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04F6E-CE7D-4051-A56B-4808CE6B1A1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6DCE-BAEB-44AC-8345-2B53CA7F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1CD2-A82F-45B8-BAE6-44B472D6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E5039-A06D-4902-B039-D5DF9638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1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1078-4C55-4588-9528-A5FE5E80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7CA01-A90E-4534-9115-DE0630F7C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8C3-25EC-436B-9EB9-B945E89C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04F6E-CE7D-4051-A56B-4808CE6B1A1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B932D-1BBE-4B32-9767-5F64917E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B84D-1B31-40A0-8475-905ACB83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E5039-A06D-4902-B039-D5DF9638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2BE3-0B03-488C-A565-50325DED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82D5-07C0-464D-B5C9-406F52D38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55890-D407-4F2E-AC16-00086AF83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B2A40-542C-4D5D-8EB7-DABD6522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04F6E-CE7D-4051-A56B-4808CE6B1A1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41EAD-DA1D-4CCF-8D34-CEFC551D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4EF9E-89B9-413A-AA44-221559DF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E5039-A06D-4902-B039-D5DF9638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38BF-8643-4805-8C74-34EFD9C5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A058F-909A-4ECA-82E6-C1DBBB241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E1739-3DCF-4A90-94BA-634AE439F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65ABF-FC76-4526-A036-49AFBE0B7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2C4C6-972F-4109-8C19-BF9B22B36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06A08-36C6-49EE-8CBD-AE725213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04F6E-CE7D-4051-A56B-4808CE6B1A1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BC69F-7699-42BE-ABBA-9F141FF7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B5589-8F7F-406E-9A8C-5F1746D5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E5039-A06D-4902-B039-D5DF9638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8500-6797-4F3E-B849-86DE75F6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009E1-5245-456D-BC7E-1F5D15DD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04F6E-CE7D-4051-A56B-4808CE6B1A1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2EE01-C152-46F0-8233-BEF6DEBF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1CCFA-0927-461C-8934-ACD5C59D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E5039-A06D-4902-B039-D5DF9638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1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AE911-AC5D-4A17-848D-59B57349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04F6E-CE7D-4051-A56B-4808CE6B1A1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7C430-F2E1-4E45-B5DD-3EA751A8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1715D-9EDA-4AAB-BB84-82DB05EC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E5039-A06D-4902-B039-D5DF9638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E126-C44C-4B43-AA09-1AA851EC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0840-A382-47A9-BBF6-963A72C07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F4FC2-3A7A-42F3-AFA9-E37F2FE42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5585A-C461-43B0-A803-89C7DEC5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04F6E-CE7D-4051-A56B-4808CE6B1A1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A2E1F-E401-43AD-91CB-AFB12673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8D719-E2FC-4DA0-82FF-3BD3F70D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E5039-A06D-4902-B039-D5DF9638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1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1D50-DD3E-463D-884A-84B1B41A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3B267-E755-4B57-9497-C3CA29524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81003-D6B1-4CB0-A5C8-75EA316C8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F4FEC-89EF-48C4-A7C2-F159F8B6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04F6E-CE7D-4051-A56B-4808CE6B1A1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CC37F-F5B4-4171-BDED-58CF345F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28657-1286-4B8F-BAFA-7025D1ED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E5039-A06D-4902-B039-D5DF9638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5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0879329-7A97-4DDF-9C05-F4A90F3B8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4FB30C-049C-4A87-8FBA-1B3D3A08B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1972BA-77AA-4FC1-82B7-C9008DE26F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3704F6E-CE7D-4051-A56B-4808CE6B1A1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554EDEE-84E8-450C-81E3-782D806AE5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47D9B35-1E8F-4E6E-B0F1-C0CAA29EA5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47E5039-A06D-4902-B039-D5DF9638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B23A-4793-465B-8A44-D0FC1782E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115409"/>
            <a:ext cx="9144000" cy="1814328"/>
          </a:xfrm>
        </p:spPr>
        <p:txBody>
          <a:bodyPr>
            <a:normAutofit fontScale="90000"/>
          </a:bodyPr>
          <a:lstStyle/>
          <a:p>
            <a:r>
              <a:rPr lang="fa-IR" b="1" dirty="0">
                <a:solidFill>
                  <a:srgbClr val="FF0000"/>
                </a:solidFill>
              </a:rPr>
              <a:t>به نام خدا</a:t>
            </a:r>
            <a:br>
              <a:rPr lang="fa-IR" b="1" dirty="0">
                <a:solidFill>
                  <a:srgbClr val="FF0000"/>
                </a:solidFill>
              </a:rPr>
            </a:br>
            <a:r>
              <a:rPr lang="fa-IR" b="1" dirty="0">
                <a:solidFill>
                  <a:srgbClr val="FF0000"/>
                </a:solidFill>
              </a:rPr>
              <a:t>گروه دست های جادویی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1369B-99AF-413B-9E80-9DF1F102A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01108"/>
          </a:xfrm>
        </p:spPr>
        <p:txBody>
          <a:bodyPr>
            <a:normAutofit/>
          </a:bodyPr>
          <a:lstStyle/>
          <a:p>
            <a:r>
              <a:rPr lang="fa-I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لیدر</a:t>
            </a:r>
            <a:r>
              <a:rPr lang="fa-I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گروه: </a:t>
            </a:r>
            <a:r>
              <a:rPr lang="fa-IR" b="1" dirty="0"/>
              <a:t>امیر عباس رنجبر </a:t>
            </a:r>
          </a:p>
          <a:p>
            <a:r>
              <a:rPr lang="fa-I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موضوع پروژه: </a:t>
            </a:r>
            <a:r>
              <a:rPr lang="fa-IR" b="1" dirty="0"/>
              <a:t>طراحی صفحه اول و دوم  سایت ناسا</a:t>
            </a:r>
          </a:p>
          <a:p>
            <a:r>
              <a:rPr lang="fa-IR" b="1" dirty="0"/>
              <a:t>استاد گرامی: امیر حسین </a:t>
            </a:r>
            <a:r>
              <a:rPr lang="fa-IR" b="1" dirty="0" err="1"/>
              <a:t>خاطری</a:t>
            </a:r>
            <a:endParaRPr lang="fa-IR" b="1" dirty="0"/>
          </a:p>
          <a:p>
            <a:r>
              <a:rPr lang="fa-IR" b="1" dirty="0"/>
              <a:t>کلاس طراحی </a:t>
            </a:r>
            <a:r>
              <a:rPr lang="fa-IR" b="1" dirty="0" err="1"/>
              <a:t>وب</a:t>
            </a:r>
            <a:endParaRPr lang="fa-IR" b="1" dirty="0"/>
          </a:p>
          <a:p>
            <a:r>
              <a:rPr lang="fa-IR" b="1" dirty="0" err="1"/>
              <a:t>سال1402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63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F511-BC51-49ED-BA73-B709ABD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صفحه اول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602E98-A538-4843-86D6-203180748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8" y="1690688"/>
            <a:ext cx="10750858" cy="4992302"/>
          </a:xfrm>
        </p:spPr>
      </p:pic>
    </p:spTree>
    <p:extLst>
      <p:ext uri="{BB962C8B-B14F-4D97-AF65-F5344CB8AC3E}">
        <p14:creationId xmlns:p14="http://schemas.microsoft.com/office/powerpoint/2010/main" val="17258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9725-07FB-4D69-B3AE-7A542A6C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صفحه اول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074011-096F-4104-9ABC-EAD000E9A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0" y="1825625"/>
            <a:ext cx="10403889" cy="4761606"/>
          </a:xfrm>
        </p:spPr>
      </p:pic>
    </p:spTree>
    <p:extLst>
      <p:ext uri="{BB962C8B-B14F-4D97-AF65-F5344CB8AC3E}">
        <p14:creationId xmlns:p14="http://schemas.microsoft.com/office/powerpoint/2010/main" val="210666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14D5-5FE5-4B03-8811-12FC6B5E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صفحه دوم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46C4D-A891-41EF-8403-F8EFECAA9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8" y="1852258"/>
            <a:ext cx="9321509" cy="4351338"/>
          </a:xfrm>
        </p:spPr>
      </p:pic>
    </p:spTree>
    <p:extLst>
      <p:ext uri="{BB962C8B-B14F-4D97-AF65-F5344CB8AC3E}">
        <p14:creationId xmlns:p14="http://schemas.microsoft.com/office/powerpoint/2010/main" val="105801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4D0C-EFCA-463A-8447-55B8A200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3419"/>
          </a:xfrm>
        </p:spPr>
        <p:txBody>
          <a:bodyPr/>
          <a:lstStyle/>
          <a:p>
            <a:pPr algn="ctr"/>
            <a:r>
              <a:rPr lang="fa-IR" sz="11500" b="1" dirty="0"/>
              <a:t>پایان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73980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4" id="{C8EABFAB-4AAD-40A3-B893-6E6B178F9CD2}" vid="{E4526DA8-9008-487D-A4F5-44D0FE30E4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9</TotalTime>
  <Words>41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Theme4</vt:lpstr>
      <vt:lpstr>به نام خدا گروه دست های جادویی</vt:lpstr>
      <vt:lpstr>صفحه اول</vt:lpstr>
      <vt:lpstr>صفحه اول</vt:lpstr>
      <vt:lpstr>صفحه دوم</vt:lpstr>
      <vt:lpstr>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 گروه دست های جادویی</dc:title>
  <dc:creator>EZ</dc:creator>
  <cp:lastModifiedBy>EZ</cp:lastModifiedBy>
  <cp:revision>1</cp:revision>
  <dcterms:created xsi:type="dcterms:W3CDTF">2023-04-04T16:04:32Z</dcterms:created>
  <dcterms:modified xsi:type="dcterms:W3CDTF">2023-04-04T16:14:09Z</dcterms:modified>
</cp:coreProperties>
</file>