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71" r:id="rId4"/>
    <p:sldId id="264" r:id="rId5"/>
    <p:sldId id="262" r:id="rId6"/>
    <p:sldId id="274" r:id="rId7"/>
    <p:sldId id="270" r:id="rId8"/>
    <p:sldId id="267" r:id="rId9"/>
    <p:sldId id="272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60" autoAdjust="0"/>
    <p:restoredTop sz="94660"/>
  </p:normalViewPr>
  <p:slideViewPr>
    <p:cSldViewPr snapToGrid="0">
      <p:cViewPr>
        <p:scale>
          <a:sx n="96" d="100"/>
          <a:sy n="96" d="100"/>
        </p:scale>
        <p:origin x="3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85A32F-FD67-408A-9DD1-FF2078AC5C7C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78D0573-F364-4754-B94E-5FB01D8FAFE6}">
      <dgm:prSet/>
      <dgm:spPr/>
      <dgm:t>
        <a:bodyPr/>
        <a:lstStyle/>
        <a:p>
          <a:pPr>
            <a:defRPr b="1"/>
          </a:pPr>
          <a:r>
            <a:rPr lang="en-US" dirty="0"/>
            <a:t>Top line direct positive impact</a:t>
          </a:r>
        </a:p>
      </dgm:t>
    </dgm:pt>
    <dgm:pt modelId="{9E380E23-C611-4427-9732-6DC9F9E3BF53}" type="parTrans" cxnId="{FCFE9FD9-6BB1-48D8-9984-9C158EA303C8}">
      <dgm:prSet/>
      <dgm:spPr/>
      <dgm:t>
        <a:bodyPr/>
        <a:lstStyle/>
        <a:p>
          <a:endParaRPr lang="en-US"/>
        </a:p>
      </dgm:t>
    </dgm:pt>
    <dgm:pt modelId="{B0DFE968-9575-464E-848F-82DB6D04C0DA}" type="sibTrans" cxnId="{FCFE9FD9-6BB1-48D8-9984-9C158EA303C8}">
      <dgm:prSet/>
      <dgm:spPr/>
      <dgm:t>
        <a:bodyPr/>
        <a:lstStyle/>
        <a:p>
          <a:endParaRPr lang="en-US"/>
        </a:p>
      </dgm:t>
    </dgm:pt>
    <dgm:pt modelId="{CE7C30A1-8007-4625-8F8E-0A7F2CF6C83C}">
      <dgm:prSet/>
      <dgm:spPr/>
      <dgm:t>
        <a:bodyPr/>
        <a:lstStyle/>
        <a:p>
          <a:r>
            <a:rPr lang="en-US" dirty="0"/>
            <a:t>Total estimation with Top suppliers     =&gt;  32.3M SAR</a:t>
          </a:r>
        </a:p>
        <a:p>
          <a:r>
            <a:rPr lang="en-US" dirty="0"/>
            <a:t>Total estimation without Top suppliers =&gt;  9.8M SAR</a:t>
          </a:r>
        </a:p>
      </dgm:t>
    </dgm:pt>
    <dgm:pt modelId="{5D847583-8FC2-40AE-8151-3063B61B9AC3}" type="parTrans" cxnId="{B7148A3A-9F4A-4E0D-8C8F-B721747F11D7}">
      <dgm:prSet/>
      <dgm:spPr/>
      <dgm:t>
        <a:bodyPr/>
        <a:lstStyle/>
        <a:p>
          <a:endParaRPr lang="en-US"/>
        </a:p>
      </dgm:t>
    </dgm:pt>
    <dgm:pt modelId="{F588A368-4B5C-40AE-9CF2-0FBF673D3018}" type="sibTrans" cxnId="{B7148A3A-9F4A-4E0D-8C8F-B721747F11D7}">
      <dgm:prSet/>
      <dgm:spPr/>
      <dgm:t>
        <a:bodyPr/>
        <a:lstStyle/>
        <a:p>
          <a:endParaRPr lang="en-US"/>
        </a:p>
      </dgm:t>
    </dgm:pt>
    <dgm:pt modelId="{F4760B58-5DBE-427B-8372-D70B933B31F4}">
      <dgm:prSet/>
      <dgm:spPr/>
      <dgm:t>
        <a:bodyPr/>
        <a:lstStyle/>
        <a:p>
          <a:pPr>
            <a:defRPr b="1"/>
          </a:pPr>
          <a:r>
            <a:rPr lang="en-US" dirty="0"/>
            <a:t>Bottom line impact</a:t>
          </a:r>
        </a:p>
      </dgm:t>
    </dgm:pt>
    <dgm:pt modelId="{95CEB509-307A-4EFF-B7EA-01626E4DF68D}" type="parTrans" cxnId="{0C99B88D-1B54-467D-896C-541929A37085}">
      <dgm:prSet/>
      <dgm:spPr/>
      <dgm:t>
        <a:bodyPr/>
        <a:lstStyle/>
        <a:p>
          <a:endParaRPr lang="en-US"/>
        </a:p>
      </dgm:t>
    </dgm:pt>
    <dgm:pt modelId="{37B217B7-E4EF-489E-8FED-903F4ABCF483}" type="sibTrans" cxnId="{0C99B88D-1B54-467D-896C-541929A37085}">
      <dgm:prSet/>
      <dgm:spPr/>
      <dgm:t>
        <a:bodyPr/>
        <a:lstStyle/>
        <a:p>
          <a:endParaRPr lang="en-US"/>
        </a:p>
      </dgm:t>
    </dgm:pt>
    <dgm:pt modelId="{25949148-4AC5-436A-9255-DF0DB7E4EFA3}">
      <dgm:prSet/>
      <dgm:spPr/>
      <dgm:t>
        <a:bodyPr/>
        <a:lstStyle/>
        <a:p>
          <a:r>
            <a:rPr lang="en-US" dirty="0"/>
            <a:t>Total estimation with Top suppliers      =&gt;  412K SAR</a:t>
          </a:r>
        </a:p>
      </dgm:t>
    </dgm:pt>
    <dgm:pt modelId="{25ED9F16-A6E3-4F0B-B425-F485F7066EE3}" type="parTrans" cxnId="{96F8A6CF-A82D-4E0F-BFCA-6BE22C72233A}">
      <dgm:prSet/>
      <dgm:spPr/>
      <dgm:t>
        <a:bodyPr/>
        <a:lstStyle/>
        <a:p>
          <a:endParaRPr lang="en-US"/>
        </a:p>
      </dgm:t>
    </dgm:pt>
    <dgm:pt modelId="{887E5E4B-AD9A-41A2-9696-BE8145F85760}" type="sibTrans" cxnId="{96F8A6CF-A82D-4E0F-BFCA-6BE22C72233A}">
      <dgm:prSet/>
      <dgm:spPr/>
      <dgm:t>
        <a:bodyPr/>
        <a:lstStyle/>
        <a:p>
          <a:endParaRPr lang="en-US"/>
        </a:p>
      </dgm:t>
    </dgm:pt>
    <dgm:pt modelId="{97B56115-E0BE-4AD5-9D50-8F1499B1BDD3}">
      <dgm:prSet/>
      <dgm:spPr/>
      <dgm:t>
        <a:bodyPr/>
        <a:lstStyle/>
        <a:p>
          <a:r>
            <a:rPr lang="en-US" dirty="0"/>
            <a:t>Total estimation without Top suppliers =&gt; 243K SAR</a:t>
          </a:r>
        </a:p>
      </dgm:t>
    </dgm:pt>
    <dgm:pt modelId="{EB3344B9-2448-4425-8999-E97473D72DA5}" type="parTrans" cxnId="{51243D2A-9761-4754-975C-3E17F39E1104}">
      <dgm:prSet/>
      <dgm:spPr/>
      <dgm:t>
        <a:bodyPr/>
        <a:lstStyle/>
        <a:p>
          <a:endParaRPr lang="en-US"/>
        </a:p>
      </dgm:t>
    </dgm:pt>
    <dgm:pt modelId="{FD979429-C428-49AC-A173-4E75F1C93E08}" type="sibTrans" cxnId="{51243D2A-9761-4754-975C-3E17F39E1104}">
      <dgm:prSet/>
      <dgm:spPr/>
      <dgm:t>
        <a:bodyPr/>
        <a:lstStyle/>
        <a:p>
          <a:endParaRPr lang="en-US"/>
        </a:p>
      </dgm:t>
    </dgm:pt>
    <dgm:pt modelId="{16AB4B75-C481-4C75-962E-096E1B980AE8}" type="pres">
      <dgm:prSet presAssocID="{E785A32F-FD67-408A-9DD1-FF2078AC5C7C}" presName="Name0" presStyleCnt="0">
        <dgm:presLayoutVars>
          <dgm:dir/>
          <dgm:animLvl val="lvl"/>
          <dgm:resizeHandles val="exact"/>
        </dgm:presLayoutVars>
      </dgm:prSet>
      <dgm:spPr/>
    </dgm:pt>
    <dgm:pt modelId="{40B259F8-87E4-411C-85D9-83F82F163334}" type="pres">
      <dgm:prSet presAssocID="{F4760B58-5DBE-427B-8372-D70B933B31F4}" presName="boxAndChildren" presStyleCnt="0"/>
      <dgm:spPr/>
    </dgm:pt>
    <dgm:pt modelId="{B5FF581F-63D3-41E6-9B18-E77921A22886}" type="pres">
      <dgm:prSet presAssocID="{F4760B58-5DBE-427B-8372-D70B933B31F4}" presName="parentTextBox" presStyleLbl="alignNode1" presStyleIdx="0" presStyleCnt="2"/>
      <dgm:spPr/>
    </dgm:pt>
    <dgm:pt modelId="{50FB3EE5-02C0-4CB9-84C0-F0AB72445644}" type="pres">
      <dgm:prSet presAssocID="{F4760B58-5DBE-427B-8372-D70B933B31F4}" presName="descendantBox" presStyleLbl="bgAccFollowNode1" presStyleIdx="0" presStyleCnt="2"/>
      <dgm:spPr/>
    </dgm:pt>
    <dgm:pt modelId="{941BC3BE-2DBE-4CCE-8848-58FDB3061B51}" type="pres">
      <dgm:prSet presAssocID="{B0DFE968-9575-464E-848F-82DB6D04C0DA}" presName="sp" presStyleCnt="0"/>
      <dgm:spPr/>
    </dgm:pt>
    <dgm:pt modelId="{5D425EB5-81B4-4A8E-A86A-206F81294CAC}" type="pres">
      <dgm:prSet presAssocID="{778D0573-F364-4754-B94E-5FB01D8FAFE6}" presName="arrowAndChildren" presStyleCnt="0"/>
      <dgm:spPr/>
    </dgm:pt>
    <dgm:pt modelId="{25E24BC6-158C-4FBE-91FC-C2045D0BD6BB}" type="pres">
      <dgm:prSet presAssocID="{778D0573-F364-4754-B94E-5FB01D8FAFE6}" presName="parentTextArrow" presStyleLbl="node1" presStyleIdx="0" presStyleCnt="0"/>
      <dgm:spPr/>
    </dgm:pt>
    <dgm:pt modelId="{95F0373D-9ECE-4B09-B8D6-02F97DFCFC97}" type="pres">
      <dgm:prSet presAssocID="{778D0573-F364-4754-B94E-5FB01D8FAFE6}" presName="arrow" presStyleLbl="alignNode1" presStyleIdx="1" presStyleCnt="2"/>
      <dgm:spPr/>
    </dgm:pt>
    <dgm:pt modelId="{62184D7E-0802-4958-A5E6-01E8ED845CB0}" type="pres">
      <dgm:prSet presAssocID="{778D0573-F364-4754-B94E-5FB01D8FAFE6}" presName="descendantArrow" presStyleLbl="bgAccFollowNode1" presStyleIdx="1" presStyleCnt="2"/>
      <dgm:spPr/>
    </dgm:pt>
  </dgm:ptLst>
  <dgm:cxnLst>
    <dgm:cxn modelId="{51243D2A-9761-4754-975C-3E17F39E1104}" srcId="{F4760B58-5DBE-427B-8372-D70B933B31F4}" destId="{97B56115-E0BE-4AD5-9D50-8F1499B1BDD3}" srcOrd="1" destOrd="0" parTransId="{EB3344B9-2448-4425-8999-E97473D72DA5}" sibTransId="{FD979429-C428-49AC-A173-4E75F1C93E08}"/>
    <dgm:cxn modelId="{B7148A3A-9F4A-4E0D-8C8F-B721747F11D7}" srcId="{778D0573-F364-4754-B94E-5FB01D8FAFE6}" destId="{CE7C30A1-8007-4625-8F8E-0A7F2CF6C83C}" srcOrd="0" destOrd="0" parTransId="{5D847583-8FC2-40AE-8151-3063B61B9AC3}" sibTransId="{F588A368-4B5C-40AE-9CF2-0FBF673D3018}"/>
    <dgm:cxn modelId="{A7B56341-1975-43C8-BD4E-F805E5A44CD1}" type="presOf" srcId="{E785A32F-FD67-408A-9DD1-FF2078AC5C7C}" destId="{16AB4B75-C481-4C75-962E-096E1B980AE8}" srcOrd="0" destOrd="0" presId="urn:microsoft.com/office/officeart/2016/7/layout/VerticalDownArrowProcess"/>
    <dgm:cxn modelId="{C3E82564-A7DF-4904-9624-BB562FF5FB22}" type="presOf" srcId="{97B56115-E0BE-4AD5-9D50-8F1499B1BDD3}" destId="{50FB3EE5-02C0-4CB9-84C0-F0AB72445644}" srcOrd="0" destOrd="1" presId="urn:microsoft.com/office/officeart/2016/7/layout/VerticalDownArrowProcess"/>
    <dgm:cxn modelId="{843DD377-5BBF-46FB-AC89-A8FD2F252E97}" type="presOf" srcId="{25949148-4AC5-436A-9255-DF0DB7E4EFA3}" destId="{50FB3EE5-02C0-4CB9-84C0-F0AB72445644}" srcOrd="0" destOrd="0" presId="urn:microsoft.com/office/officeart/2016/7/layout/VerticalDownArrowProcess"/>
    <dgm:cxn modelId="{124DDC81-413C-412D-B870-EABF8345466F}" type="presOf" srcId="{CE7C30A1-8007-4625-8F8E-0A7F2CF6C83C}" destId="{62184D7E-0802-4958-A5E6-01E8ED845CB0}" srcOrd="0" destOrd="0" presId="urn:microsoft.com/office/officeart/2016/7/layout/VerticalDownArrowProcess"/>
    <dgm:cxn modelId="{78BC5284-F23F-48CA-8F39-F9D448FD7534}" type="presOf" srcId="{F4760B58-5DBE-427B-8372-D70B933B31F4}" destId="{B5FF581F-63D3-41E6-9B18-E77921A22886}" srcOrd="0" destOrd="0" presId="urn:microsoft.com/office/officeart/2016/7/layout/VerticalDownArrowProcess"/>
    <dgm:cxn modelId="{0C99B88D-1B54-467D-896C-541929A37085}" srcId="{E785A32F-FD67-408A-9DD1-FF2078AC5C7C}" destId="{F4760B58-5DBE-427B-8372-D70B933B31F4}" srcOrd="1" destOrd="0" parTransId="{95CEB509-307A-4EFF-B7EA-01626E4DF68D}" sibTransId="{37B217B7-E4EF-489E-8FED-903F4ABCF483}"/>
    <dgm:cxn modelId="{FCB7CFC3-C9DF-4BB6-8119-46D8A7ECFF0B}" type="presOf" srcId="{778D0573-F364-4754-B94E-5FB01D8FAFE6}" destId="{95F0373D-9ECE-4B09-B8D6-02F97DFCFC97}" srcOrd="1" destOrd="0" presId="urn:microsoft.com/office/officeart/2016/7/layout/VerticalDownArrowProcess"/>
    <dgm:cxn modelId="{B5BCFBC9-54BB-4991-ADFA-7214F00B3011}" type="presOf" srcId="{778D0573-F364-4754-B94E-5FB01D8FAFE6}" destId="{25E24BC6-158C-4FBE-91FC-C2045D0BD6BB}" srcOrd="0" destOrd="0" presId="urn:microsoft.com/office/officeart/2016/7/layout/VerticalDownArrowProcess"/>
    <dgm:cxn modelId="{96F8A6CF-A82D-4E0F-BFCA-6BE22C72233A}" srcId="{F4760B58-5DBE-427B-8372-D70B933B31F4}" destId="{25949148-4AC5-436A-9255-DF0DB7E4EFA3}" srcOrd="0" destOrd="0" parTransId="{25ED9F16-A6E3-4F0B-B425-F485F7066EE3}" sibTransId="{887E5E4B-AD9A-41A2-9696-BE8145F85760}"/>
    <dgm:cxn modelId="{FCFE9FD9-6BB1-48D8-9984-9C158EA303C8}" srcId="{E785A32F-FD67-408A-9DD1-FF2078AC5C7C}" destId="{778D0573-F364-4754-B94E-5FB01D8FAFE6}" srcOrd="0" destOrd="0" parTransId="{9E380E23-C611-4427-9732-6DC9F9E3BF53}" sibTransId="{B0DFE968-9575-464E-848F-82DB6D04C0DA}"/>
    <dgm:cxn modelId="{092E1E03-DAB2-45AC-BC1F-B9EBD26BB14D}" type="presParOf" srcId="{16AB4B75-C481-4C75-962E-096E1B980AE8}" destId="{40B259F8-87E4-411C-85D9-83F82F163334}" srcOrd="0" destOrd="0" presId="urn:microsoft.com/office/officeart/2016/7/layout/VerticalDownArrowProcess"/>
    <dgm:cxn modelId="{912361E4-A68E-4EB3-88AB-DD044D8E3351}" type="presParOf" srcId="{40B259F8-87E4-411C-85D9-83F82F163334}" destId="{B5FF581F-63D3-41E6-9B18-E77921A22886}" srcOrd="0" destOrd="0" presId="urn:microsoft.com/office/officeart/2016/7/layout/VerticalDownArrowProcess"/>
    <dgm:cxn modelId="{354E2670-3268-46B3-9000-F07422F546DF}" type="presParOf" srcId="{40B259F8-87E4-411C-85D9-83F82F163334}" destId="{50FB3EE5-02C0-4CB9-84C0-F0AB72445644}" srcOrd="1" destOrd="0" presId="urn:microsoft.com/office/officeart/2016/7/layout/VerticalDownArrowProcess"/>
    <dgm:cxn modelId="{67218631-4111-4204-AE3C-8D32BE78C407}" type="presParOf" srcId="{16AB4B75-C481-4C75-962E-096E1B980AE8}" destId="{941BC3BE-2DBE-4CCE-8848-58FDB3061B51}" srcOrd="1" destOrd="0" presId="urn:microsoft.com/office/officeart/2016/7/layout/VerticalDownArrowProcess"/>
    <dgm:cxn modelId="{7E774A3A-3ABA-42BC-811A-B63BB031F02A}" type="presParOf" srcId="{16AB4B75-C481-4C75-962E-096E1B980AE8}" destId="{5D425EB5-81B4-4A8E-A86A-206F81294CAC}" srcOrd="2" destOrd="0" presId="urn:microsoft.com/office/officeart/2016/7/layout/VerticalDownArrowProcess"/>
    <dgm:cxn modelId="{7D2BE0CB-A377-485D-A820-EC9DCD9542AD}" type="presParOf" srcId="{5D425EB5-81B4-4A8E-A86A-206F81294CAC}" destId="{25E24BC6-158C-4FBE-91FC-C2045D0BD6BB}" srcOrd="0" destOrd="0" presId="urn:microsoft.com/office/officeart/2016/7/layout/VerticalDownArrowProcess"/>
    <dgm:cxn modelId="{DC236879-B029-41F7-B5C6-ABF831375309}" type="presParOf" srcId="{5D425EB5-81B4-4A8E-A86A-206F81294CAC}" destId="{95F0373D-9ECE-4B09-B8D6-02F97DFCFC97}" srcOrd="1" destOrd="0" presId="urn:microsoft.com/office/officeart/2016/7/layout/VerticalDownArrowProcess"/>
    <dgm:cxn modelId="{1F99785D-E8B1-4452-8AC2-BF538D8488E7}" type="presParOf" srcId="{5D425EB5-81B4-4A8E-A86A-206F81294CAC}" destId="{62184D7E-0802-4958-A5E6-01E8ED845CB0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85A32F-FD67-408A-9DD1-FF2078AC5C7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78D0573-F364-4754-B94E-5FB01D8FAFE6}">
      <dgm:prSet/>
      <dgm:spPr/>
      <dgm:t>
        <a:bodyPr/>
        <a:lstStyle/>
        <a:p>
          <a:pPr>
            <a:defRPr b="1"/>
          </a:pPr>
          <a:r>
            <a:rPr lang="en-US"/>
            <a:t>Working Capital Improvement</a:t>
          </a:r>
        </a:p>
      </dgm:t>
    </dgm:pt>
    <dgm:pt modelId="{9E380E23-C611-4427-9732-6DC9F9E3BF53}" type="parTrans" cxnId="{FCFE9FD9-6BB1-48D8-9984-9C158EA303C8}">
      <dgm:prSet/>
      <dgm:spPr/>
      <dgm:t>
        <a:bodyPr/>
        <a:lstStyle/>
        <a:p>
          <a:endParaRPr lang="en-US"/>
        </a:p>
      </dgm:t>
    </dgm:pt>
    <dgm:pt modelId="{B0DFE968-9575-464E-848F-82DB6D04C0DA}" type="sibTrans" cxnId="{FCFE9FD9-6BB1-48D8-9984-9C158EA303C8}">
      <dgm:prSet/>
      <dgm:spPr/>
      <dgm:t>
        <a:bodyPr/>
        <a:lstStyle/>
        <a:p>
          <a:endParaRPr lang="en-US"/>
        </a:p>
      </dgm:t>
    </dgm:pt>
    <dgm:pt modelId="{CE7C30A1-8007-4625-8F8E-0A7F2CF6C83C}">
      <dgm:prSet/>
      <dgm:spPr/>
      <dgm:t>
        <a:bodyPr/>
        <a:lstStyle/>
        <a:p>
          <a:r>
            <a:rPr lang="en-US"/>
            <a:t>Reducing stock on hand</a:t>
          </a:r>
        </a:p>
      </dgm:t>
    </dgm:pt>
    <dgm:pt modelId="{5D847583-8FC2-40AE-8151-3063B61B9AC3}" type="parTrans" cxnId="{B7148A3A-9F4A-4E0D-8C8F-B721747F11D7}">
      <dgm:prSet/>
      <dgm:spPr/>
      <dgm:t>
        <a:bodyPr/>
        <a:lstStyle/>
        <a:p>
          <a:endParaRPr lang="en-US"/>
        </a:p>
      </dgm:t>
    </dgm:pt>
    <dgm:pt modelId="{F588A368-4B5C-40AE-9CF2-0FBF673D3018}" type="sibTrans" cxnId="{B7148A3A-9F4A-4E0D-8C8F-B721747F11D7}">
      <dgm:prSet/>
      <dgm:spPr/>
      <dgm:t>
        <a:bodyPr/>
        <a:lstStyle/>
        <a:p>
          <a:endParaRPr lang="en-US"/>
        </a:p>
      </dgm:t>
    </dgm:pt>
    <dgm:pt modelId="{9D7D6DC8-C495-431A-9195-4C8E0904ED63}">
      <dgm:prSet/>
      <dgm:spPr/>
      <dgm:t>
        <a:bodyPr/>
        <a:lstStyle/>
        <a:p>
          <a:r>
            <a:rPr lang="en-US"/>
            <a:t>Improving cash flow with flat 60 days credit for all items</a:t>
          </a:r>
        </a:p>
      </dgm:t>
    </dgm:pt>
    <dgm:pt modelId="{7DDC72D5-9584-4F9B-A2C5-320E2F36AC67}" type="parTrans" cxnId="{C47A476D-7EAB-44BF-A611-EB78D3F2103C}">
      <dgm:prSet/>
      <dgm:spPr/>
      <dgm:t>
        <a:bodyPr/>
        <a:lstStyle/>
        <a:p>
          <a:endParaRPr lang="en-US"/>
        </a:p>
      </dgm:t>
    </dgm:pt>
    <dgm:pt modelId="{AF20917D-D3F6-4B5D-813F-02A0AD661C19}" type="sibTrans" cxnId="{C47A476D-7EAB-44BF-A611-EB78D3F2103C}">
      <dgm:prSet/>
      <dgm:spPr/>
      <dgm:t>
        <a:bodyPr/>
        <a:lstStyle/>
        <a:p>
          <a:endParaRPr lang="en-US"/>
        </a:p>
      </dgm:t>
    </dgm:pt>
    <dgm:pt modelId="{0AE9C1BA-6787-45BD-ACC1-369FBDA6BCCE}">
      <dgm:prSet/>
      <dgm:spPr/>
      <dgm:t>
        <a:bodyPr/>
        <a:lstStyle/>
        <a:p>
          <a:pPr>
            <a:defRPr b="1"/>
          </a:pPr>
          <a:r>
            <a:rPr lang="en-US" dirty="0"/>
            <a:t>Logistics Improvement</a:t>
          </a:r>
        </a:p>
      </dgm:t>
    </dgm:pt>
    <dgm:pt modelId="{099839F8-9F85-4A97-8C2B-D54D20010AA0}" type="parTrans" cxnId="{D4732F93-C57D-410D-BCC2-1F05496394DD}">
      <dgm:prSet/>
      <dgm:spPr/>
      <dgm:t>
        <a:bodyPr/>
        <a:lstStyle/>
        <a:p>
          <a:endParaRPr lang="en-US"/>
        </a:p>
      </dgm:t>
    </dgm:pt>
    <dgm:pt modelId="{3F4EFC67-A673-457F-8A54-FCEECCBC1181}" type="sibTrans" cxnId="{D4732F93-C57D-410D-BCC2-1F05496394DD}">
      <dgm:prSet/>
      <dgm:spPr/>
      <dgm:t>
        <a:bodyPr/>
        <a:lstStyle/>
        <a:p>
          <a:endParaRPr lang="en-US"/>
        </a:p>
      </dgm:t>
    </dgm:pt>
    <dgm:pt modelId="{D4F6A81B-A967-4E66-90D9-07CD291F74B5}">
      <dgm:prSet/>
      <dgm:spPr/>
      <dgm:t>
        <a:bodyPr/>
        <a:lstStyle/>
        <a:p>
          <a:r>
            <a:rPr lang="en-US"/>
            <a:t>Quick dispatch within 3 days of branch order</a:t>
          </a:r>
        </a:p>
      </dgm:t>
    </dgm:pt>
    <dgm:pt modelId="{676F282A-5301-40C5-99F2-F0FF08AA13B9}" type="parTrans" cxnId="{97180808-4963-4592-AD83-0441963CAF16}">
      <dgm:prSet/>
      <dgm:spPr/>
      <dgm:t>
        <a:bodyPr/>
        <a:lstStyle/>
        <a:p>
          <a:endParaRPr lang="en-US"/>
        </a:p>
      </dgm:t>
    </dgm:pt>
    <dgm:pt modelId="{23A28F81-1764-45B2-B9BC-4818E45569A7}" type="sibTrans" cxnId="{97180808-4963-4592-AD83-0441963CAF16}">
      <dgm:prSet/>
      <dgm:spPr/>
      <dgm:t>
        <a:bodyPr/>
        <a:lstStyle/>
        <a:p>
          <a:endParaRPr lang="en-US"/>
        </a:p>
      </dgm:t>
    </dgm:pt>
    <dgm:pt modelId="{6FF7FC42-015A-488E-AAED-5FC8E6236B91}">
      <dgm:prSet/>
      <dgm:spPr/>
      <dgm:t>
        <a:bodyPr/>
        <a:lstStyle/>
        <a:p>
          <a:r>
            <a:rPr lang="en-US"/>
            <a:t>Reducing minimum order value to be 1000 SAR for parent order and 250 SAR for child order</a:t>
          </a:r>
        </a:p>
      </dgm:t>
    </dgm:pt>
    <dgm:pt modelId="{7AA63A2E-13F4-4CC2-9870-187A1BE978EB}" type="parTrans" cxnId="{B627C6F9-60FF-4F0D-A7A2-89117F847CDC}">
      <dgm:prSet/>
      <dgm:spPr/>
      <dgm:t>
        <a:bodyPr/>
        <a:lstStyle/>
        <a:p>
          <a:endParaRPr lang="en-US"/>
        </a:p>
      </dgm:t>
    </dgm:pt>
    <dgm:pt modelId="{7A772ED9-606E-4D11-B24A-11544FC5E915}" type="sibTrans" cxnId="{B627C6F9-60FF-4F0D-A7A2-89117F847CDC}">
      <dgm:prSet/>
      <dgm:spPr/>
      <dgm:t>
        <a:bodyPr/>
        <a:lstStyle/>
        <a:p>
          <a:endParaRPr lang="en-US"/>
        </a:p>
      </dgm:t>
    </dgm:pt>
    <dgm:pt modelId="{F4760B58-5DBE-427B-8372-D70B933B31F4}">
      <dgm:prSet/>
      <dgm:spPr/>
      <dgm:t>
        <a:bodyPr/>
        <a:lstStyle/>
        <a:p>
          <a:pPr>
            <a:defRPr b="1"/>
          </a:pPr>
          <a:r>
            <a:rPr lang="en-US" dirty="0"/>
            <a:t>Inventory Control Improvement</a:t>
          </a:r>
        </a:p>
      </dgm:t>
    </dgm:pt>
    <dgm:pt modelId="{95CEB509-307A-4EFF-B7EA-01626E4DF68D}" type="parTrans" cxnId="{0C99B88D-1B54-467D-896C-541929A37085}">
      <dgm:prSet/>
      <dgm:spPr/>
      <dgm:t>
        <a:bodyPr/>
        <a:lstStyle/>
        <a:p>
          <a:endParaRPr lang="en-US"/>
        </a:p>
      </dgm:t>
    </dgm:pt>
    <dgm:pt modelId="{37B217B7-E4EF-489E-8FED-903F4ABCF483}" type="sibTrans" cxnId="{0C99B88D-1B54-467D-896C-541929A37085}">
      <dgm:prSet/>
      <dgm:spPr/>
      <dgm:t>
        <a:bodyPr/>
        <a:lstStyle/>
        <a:p>
          <a:endParaRPr lang="en-US"/>
        </a:p>
      </dgm:t>
    </dgm:pt>
    <dgm:pt modelId="{25949148-4AC5-436A-9255-DF0DB7E4EFA3}">
      <dgm:prSet/>
      <dgm:spPr/>
      <dgm:t>
        <a:bodyPr/>
        <a:lstStyle/>
        <a:p>
          <a:r>
            <a:rPr lang="en-US"/>
            <a:t>Reducing ordering risk as reducing minimum order quantity will reduce slow and expired stock </a:t>
          </a:r>
        </a:p>
      </dgm:t>
    </dgm:pt>
    <dgm:pt modelId="{25ED9F16-A6E3-4F0B-B425-F485F7066EE3}" type="parTrans" cxnId="{96F8A6CF-A82D-4E0F-BFCA-6BE22C72233A}">
      <dgm:prSet/>
      <dgm:spPr/>
      <dgm:t>
        <a:bodyPr/>
        <a:lstStyle/>
        <a:p>
          <a:endParaRPr lang="en-US"/>
        </a:p>
      </dgm:t>
    </dgm:pt>
    <dgm:pt modelId="{887E5E4B-AD9A-41A2-9696-BE8145F85760}" type="sibTrans" cxnId="{96F8A6CF-A82D-4E0F-BFCA-6BE22C72233A}">
      <dgm:prSet/>
      <dgm:spPr/>
      <dgm:t>
        <a:bodyPr/>
        <a:lstStyle/>
        <a:p>
          <a:endParaRPr lang="en-US"/>
        </a:p>
      </dgm:t>
    </dgm:pt>
    <dgm:pt modelId="{8454818A-BF4A-44C8-9EC9-627EACA60886}" type="pres">
      <dgm:prSet presAssocID="{E785A32F-FD67-408A-9DD1-FF2078AC5C7C}" presName="root" presStyleCnt="0">
        <dgm:presLayoutVars>
          <dgm:dir/>
          <dgm:resizeHandles val="exact"/>
        </dgm:presLayoutVars>
      </dgm:prSet>
      <dgm:spPr/>
    </dgm:pt>
    <dgm:pt modelId="{6ACEAF71-08E3-4F23-A73E-9631AEC9195B}" type="pres">
      <dgm:prSet presAssocID="{778D0573-F364-4754-B94E-5FB01D8FAFE6}" presName="compNode" presStyleCnt="0"/>
      <dgm:spPr/>
    </dgm:pt>
    <dgm:pt modelId="{CBB58DF6-E7AC-4C5B-B227-BD013858975C}" type="pres">
      <dgm:prSet presAssocID="{778D0573-F364-4754-B94E-5FB01D8FAF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BE2C8FA-AF29-4C52-946E-7997C8ED4F57}" type="pres">
      <dgm:prSet presAssocID="{778D0573-F364-4754-B94E-5FB01D8FAFE6}" presName="iconSpace" presStyleCnt="0"/>
      <dgm:spPr/>
    </dgm:pt>
    <dgm:pt modelId="{360CB977-C9EB-47B8-846C-706F5C820532}" type="pres">
      <dgm:prSet presAssocID="{778D0573-F364-4754-B94E-5FB01D8FAFE6}" presName="parTx" presStyleLbl="revTx" presStyleIdx="0" presStyleCnt="6">
        <dgm:presLayoutVars>
          <dgm:chMax val="0"/>
          <dgm:chPref val="0"/>
        </dgm:presLayoutVars>
      </dgm:prSet>
      <dgm:spPr/>
    </dgm:pt>
    <dgm:pt modelId="{F653F48A-9BFF-4B39-9446-2D6102CD98B8}" type="pres">
      <dgm:prSet presAssocID="{778D0573-F364-4754-B94E-5FB01D8FAFE6}" presName="txSpace" presStyleCnt="0"/>
      <dgm:spPr/>
    </dgm:pt>
    <dgm:pt modelId="{8755801C-3CB8-48D7-9BEB-CF07BE9A8C2F}" type="pres">
      <dgm:prSet presAssocID="{778D0573-F364-4754-B94E-5FB01D8FAFE6}" presName="desTx" presStyleLbl="revTx" presStyleIdx="1" presStyleCnt="6">
        <dgm:presLayoutVars/>
      </dgm:prSet>
      <dgm:spPr/>
    </dgm:pt>
    <dgm:pt modelId="{8726BAFB-95AE-43FC-97CB-FD8FF6D9E05A}" type="pres">
      <dgm:prSet presAssocID="{B0DFE968-9575-464E-848F-82DB6D04C0DA}" presName="sibTrans" presStyleCnt="0"/>
      <dgm:spPr/>
    </dgm:pt>
    <dgm:pt modelId="{6C4BBD5A-0DA4-468D-A9C1-A46947A74EF9}" type="pres">
      <dgm:prSet presAssocID="{0AE9C1BA-6787-45BD-ACC1-369FBDA6BCCE}" presName="compNode" presStyleCnt="0"/>
      <dgm:spPr/>
    </dgm:pt>
    <dgm:pt modelId="{2DC5E15B-F7C6-4C78-8148-B0AB968F2CAF}" type="pres">
      <dgm:prSet presAssocID="{0AE9C1BA-6787-45BD-ACC1-369FBDA6BC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CA618B81-8D08-4B90-A62B-B4CF0B65DAAF}" type="pres">
      <dgm:prSet presAssocID="{0AE9C1BA-6787-45BD-ACC1-369FBDA6BCCE}" presName="iconSpace" presStyleCnt="0"/>
      <dgm:spPr/>
    </dgm:pt>
    <dgm:pt modelId="{94F4C35B-402A-4A32-A2E7-6C96B2D5565F}" type="pres">
      <dgm:prSet presAssocID="{0AE9C1BA-6787-45BD-ACC1-369FBDA6BCCE}" presName="parTx" presStyleLbl="revTx" presStyleIdx="2" presStyleCnt="6">
        <dgm:presLayoutVars>
          <dgm:chMax val="0"/>
          <dgm:chPref val="0"/>
        </dgm:presLayoutVars>
      </dgm:prSet>
      <dgm:spPr/>
    </dgm:pt>
    <dgm:pt modelId="{11CB6CEA-BDB6-4996-B29B-1B7203DE95D0}" type="pres">
      <dgm:prSet presAssocID="{0AE9C1BA-6787-45BD-ACC1-369FBDA6BCCE}" presName="txSpace" presStyleCnt="0"/>
      <dgm:spPr/>
    </dgm:pt>
    <dgm:pt modelId="{96D7D415-B434-4548-8939-55298BCB2F73}" type="pres">
      <dgm:prSet presAssocID="{0AE9C1BA-6787-45BD-ACC1-369FBDA6BCCE}" presName="desTx" presStyleLbl="revTx" presStyleIdx="3" presStyleCnt="6">
        <dgm:presLayoutVars/>
      </dgm:prSet>
      <dgm:spPr/>
    </dgm:pt>
    <dgm:pt modelId="{FA8463BB-4847-49ED-96BD-C86E1E80C9BA}" type="pres">
      <dgm:prSet presAssocID="{3F4EFC67-A673-457F-8A54-FCEECCBC1181}" presName="sibTrans" presStyleCnt="0"/>
      <dgm:spPr/>
    </dgm:pt>
    <dgm:pt modelId="{882DA54E-806A-4933-B8B3-FBDDAE16731A}" type="pres">
      <dgm:prSet presAssocID="{F4760B58-5DBE-427B-8372-D70B933B31F4}" presName="compNode" presStyleCnt="0"/>
      <dgm:spPr/>
    </dgm:pt>
    <dgm:pt modelId="{44FB4689-115C-45C6-A20B-1DCDA541E032}" type="pres">
      <dgm:prSet presAssocID="{F4760B58-5DBE-427B-8372-D70B933B31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6B4ABC29-93D7-49BE-AC55-2A2CBC03843B}" type="pres">
      <dgm:prSet presAssocID="{F4760B58-5DBE-427B-8372-D70B933B31F4}" presName="iconSpace" presStyleCnt="0"/>
      <dgm:spPr/>
    </dgm:pt>
    <dgm:pt modelId="{11392131-70AC-46AC-A0D9-266E12760BF4}" type="pres">
      <dgm:prSet presAssocID="{F4760B58-5DBE-427B-8372-D70B933B31F4}" presName="parTx" presStyleLbl="revTx" presStyleIdx="4" presStyleCnt="6">
        <dgm:presLayoutVars>
          <dgm:chMax val="0"/>
          <dgm:chPref val="0"/>
        </dgm:presLayoutVars>
      </dgm:prSet>
      <dgm:spPr/>
    </dgm:pt>
    <dgm:pt modelId="{96E9C85C-5983-47C2-9243-9B76CE2D4107}" type="pres">
      <dgm:prSet presAssocID="{F4760B58-5DBE-427B-8372-D70B933B31F4}" presName="txSpace" presStyleCnt="0"/>
      <dgm:spPr/>
    </dgm:pt>
    <dgm:pt modelId="{8F7B1FDA-805A-45D4-A485-000D90A66416}" type="pres">
      <dgm:prSet presAssocID="{F4760B58-5DBE-427B-8372-D70B933B31F4}" presName="desTx" presStyleLbl="revTx" presStyleIdx="5" presStyleCnt="6">
        <dgm:presLayoutVars/>
      </dgm:prSet>
      <dgm:spPr/>
    </dgm:pt>
  </dgm:ptLst>
  <dgm:cxnLst>
    <dgm:cxn modelId="{97180808-4963-4592-AD83-0441963CAF16}" srcId="{0AE9C1BA-6787-45BD-ACC1-369FBDA6BCCE}" destId="{D4F6A81B-A967-4E66-90D9-07CD291F74B5}" srcOrd="0" destOrd="0" parTransId="{676F282A-5301-40C5-99F2-F0FF08AA13B9}" sibTransId="{23A28F81-1764-45B2-B9BC-4818E45569A7}"/>
    <dgm:cxn modelId="{96C76E39-B5EC-42EA-93EC-70CB3F8B9B39}" type="presOf" srcId="{E785A32F-FD67-408A-9DD1-FF2078AC5C7C}" destId="{8454818A-BF4A-44C8-9EC9-627EACA60886}" srcOrd="0" destOrd="0" presId="urn:microsoft.com/office/officeart/2018/2/layout/IconLabelDescriptionList"/>
    <dgm:cxn modelId="{B7148A3A-9F4A-4E0D-8C8F-B721747F11D7}" srcId="{778D0573-F364-4754-B94E-5FB01D8FAFE6}" destId="{CE7C30A1-8007-4625-8F8E-0A7F2CF6C83C}" srcOrd="0" destOrd="0" parTransId="{5D847583-8FC2-40AE-8151-3063B61B9AC3}" sibTransId="{F588A368-4B5C-40AE-9CF2-0FBF673D3018}"/>
    <dgm:cxn modelId="{8E37D364-CF64-44AE-BF73-10E67DE4AF9A}" type="presOf" srcId="{6FF7FC42-015A-488E-AAED-5FC8E6236B91}" destId="{96D7D415-B434-4548-8939-55298BCB2F73}" srcOrd="0" destOrd="1" presId="urn:microsoft.com/office/officeart/2018/2/layout/IconLabelDescriptionList"/>
    <dgm:cxn modelId="{C47A476D-7EAB-44BF-A611-EB78D3F2103C}" srcId="{778D0573-F364-4754-B94E-5FB01D8FAFE6}" destId="{9D7D6DC8-C495-431A-9195-4C8E0904ED63}" srcOrd="1" destOrd="0" parTransId="{7DDC72D5-9584-4F9B-A2C5-320E2F36AC67}" sibTransId="{AF20917D-D3F6-4B5D-813F-02A0AD661C19}"/>
    <dgm:cxn modelId="{FF1F9F71-C2F5-4964-AD17-404C7D79C347}" type="presOf" srcId="{D4F6A81B-A967-4E66-90D9-07CD291F74B5}" destId="{96D7D415-B434-4548-8939-55298BCB2F73}" srcOrd="0" destOrd="0" presId="urn:microsoft.com/office/officeart/2018/2/layout/IconLabelDescriptionList"/>
    <dgm:cxn modelId="{A8DE5184-9404-4F7F-9E73-13E9CA4282C2}" type="presOf" srcId="{0AE9C1BA-6787-45BD-ACC1-369FBDA6BCCE}" destId="{94F4C35B-402A-4A32-A2E7-6C96B2D5565F}" srcOrd="0" destOrd="0" presId="urn:microsoft.com/office/officeart/2018/2/layout/IconLabelDescriptionList"/>
    <dgm:cxn modelId="{0C99B88D-1B54-467D-896C-541929A37085}" srcId="{E785A32F-FD67-408A-9DD1-FF2078AC5C7C}" destId="{F4760B58-5DBE-427B-8372-D70B933B31F4}" srcOrd="2" destOrd="0" parTransId="{95CEB509-307A-4EFF-B7EA-01626E4DF68D}" sibTransId="{37B217B7-E4EF-489E-8FED-903F4ABCF483}"/>
    <dgm:cxn modelId="{D4732F93-C57D-410D-BCC2-1F05496394DD}" srcId="{E785A32F-FD67-408A-9DD1-FF2078AC5C7C}" destId="{0AE9C1BA-6787-45BD-ACC1-369FBDA6BCCE}" srcOrd="1" destOrd="0" parTransId="{099839F8-9F85-4A97-8C2B-D54D20010AA0}" sibTransId="{3F4EFC67-A673-457F-8A54-FCEECCBC1181}"/>
    <dgm:cxn modelId="{B435CD9D-0137-437A-853A-0B3500F54CA9}" type="presOf" srcId="{778D0573-F364-4754-B94E-5FB01D8FAFE6}" destId="{360CB977-C9EB-47B8-846C-706F5C820532}" srcOrd="0" destOrd="0" presId="urn:microsoft.com/office/officeart/2018/2/layout/IconLabelDescriptionList"/>
    <dgm:cxn modelId="{D6D0C8C2-4AF1-4851-ABE3-1563F34999E7}" type="presOf" srcId="{F4760B58-5DBE-427B-8372-D70B933B31F4}" destId="{11392131-70AC-46AC-A0D9-266E12760BF4}" srcOrd="0" destOrd="0" presId="urn:microsoft.com/office/officeart/2018/2/layout/IconLabelDescriptionList"/>
    <dgm:cxn modelId="{B95D81C9-8725-4E59-8363-5C85FB4C7EA0}" type="presOf" srcId="{25949148-4AC5-436A-9255-DF0DB7E4EFA3}" destId="{8F7B1FDA-805A-45D4-A485-000D90A66416}" srcOrd="0" destOrd="0" presId="urn:microsoft.com/office/officeart/2018/2/layout/IconLabelDescriptionList"/>
    <dgm:cxn modelId="{96F8A6CF-A82D-4E0F-BFCA-6BE22C72233A}" srcId="{F4760B58-5DBE-427B-8372-D70B933B31F4}" destId="{25949148-4AC5-436A-9255-DF0DB7E4EFA3}" srcOrd="0" destOrd="0" parTransId="{25ED9F16-A6E3-4F0B-B425-F485F7066EE3}" sibTransId="{887E5E4B-AD9A-41A2-9696-BE8145F85760}"/>
    <dgm:cxn modelId="{FCFE9FD9-6BB1-48D8-9984-9C158EA303C8}" srcId="{E785A32F-FD67-408A-9DD1-FF2078AC5C7C}" destId="{778D0573-F364-4754-B94E-5FB01D8FAFE6}" srcOrd="0" destOrd="0" parTransId="{9E380E23-C611-4427-9732-6DC9F9E3BF53}" sibTransId="{B0DFE968-9575-464E-848F-82DB6D04C0DA}"/>
    <dgm:cxn modelId="{5E976DED-9B4E-4FFF-80F5-57B99F00F2E3}" type="presOf" srcId="{CE7C30A1-8007-4625-8F8E-0A7F2CF6C83C}" destId="{8755801C-3CB8-48D7-9BEB-CF07BE9A8C2F}" srcOrd="0" destOrd="0" presId="urn:microsoft.com/office/officeart/2018/2/layout/IconLabelDescriptionList"/>
    <dgm:cxn modelId="{B627C6F9-60FF-4F0D-A7A2-89117F847CDC}" srcId="{0AE9C1BA-6787-45BD-ACC1-369FBDA6BCCE}" destId="{6FF7FC42-015A-488E-AAED-5FC8E6236B91}" srcOrd="1" destOrd="0" parTransId="{7AA63A2E-13F4-4CC2-9870-187A1BE978EB}" sibTransId="{7A772ED9-606E-4D11-B24A-11544FC5E915}"/>
    <dgm:cxn modelId="{2AAA1AFD-4290-4F07-93A0-168DD6A9EBFE}" type="presOf" srcId="{9D7D6DC8-C495-431A-9195-4C8E0904ED63}" destId="{8755801C-3CB8-48D7-9BEB-CF07BE9A8C2F}" srcOrd="0" destOrd="1" presId="urn:microsoft.com/office/officeart/2018/2/layout/IconLabelDescriptionList"/>
    <dgm:cxn modelId="{DE949112-61F2-4B4F-A722-75AE249EFFDC}" type="presParOf" srcId="{8454818A-BF4A-44C8-9EC9-627EACA60886}" destId="{6ACEAF71-08E3-4F23-A73E-9631AEC9195B}" srcOrd="0" destOrd="0" presId="urn:microsoft.com/office/officeart/2018/2/layout/IconLabelDescriptionList"/>
    <dgm:cxn modelId="{4BF4947B-C488-43C6-8971-A8C63588482A}" type="presParOf" srcId="{6ACEAF71-08E3-4F23-A73E-9631AEC9195B}" destId="{CBB58DF6-E7AC-4C5B-B227-BD013858975C}" srcOrd="0" destOrd="0" presId="urn:microsoft.com/office/officeart/2018/2/layout/IconLabelDescriptionList"/>
    <dgm:cxn modelId="{C29D95F4-10B3-497F-A535-7A10D0AD354E}" type="presParOf" srcId="{6ACEAF71-08E3-4F23-A73E-9631AEC9195B}" destId="{EBE2C8FA-AF29-4C52-946E-7997C8ED4F57}" srcOrd="1" destOrd="0" presId="urn:microsoft.com/office/officeart/2018/2/layout/IconLabelDescriptionList"/>
    <dgm:cxn modelId="{37B5F3DF-C212-443D-9693-4357630F5F13}" type="presParOf" srcId="{6ACEAF71-08E3-4F23-A73E-9631AEC9195B}" destId="{360CB977-C9EB-47B8-846C-706F5C820532}" srcOrd="2" destOrd="0" presId="urn:microsoft.com/office/officeart/2018/2/layout/IconLabelDescriptionList"/>
    <dgm:cxn modelId="{7D8DE572-7629-437C-9982-549A6C661151}" type="presParOf" srcId="{6ACEAF71-08E3-4F23-A73E-9631AEC9195B}" destId="{F653F48A-9BFF-4B39-9446-2D6102CD98B8}" srcOrd="3" destOrd="0" presId="urn:microsoft.com/office/officeart/2018/2/layout/IconLabelDescriptionList"/>
    <dgm:cxn modelId="{E452100F-BC71-4324-B3E2-A1E8D79D729D}" type="presParOf" srcId="{6ACEAF71-08E3-4F23-A73E-9631AEC9195B}" destId="{8755801C-3CB8-48D7-9BEB-CF07BE9A8C2F}" srcOrd="4" destOrd="0" presId="urn:microsoft.com/office/officeart/2018/2/layout/IconLabelDescriptionList"/>
    <dgm:cxn modelId="{B58C6346-F7E1-4E8C-919C-679FFE7E0443}" type="presParOf" srcId="{8454818A-BF4A-44C8-9EC9-627EACA60886}" destId="{8726BAFB-95AE-43FC-97CB-FD8FF6D9E05A}" srcOrd="1" destOrd="0" presId="urn:microsoft.com/office/officeart/2018/2/layout/IconLabelDescriptionList"/>
    <dgm:cxn modelId="{C144EF1E-F915-4AF5-B56E-033D42BCFC40}" type="presParOf" srcId="{8454818A-BF4A-44C8-9EC9-627EACA60886}" destId="{6C4BBD5A-0DA4-468D-A9C1-A46947A74EF9}" srcOrd="2" destOrd="0" presId="urn:microsoft.com/office/officeart/2018/2/layout/IconLabelDescriptionList"/>
    <dgm:cxn modelId="{25709616-F29D-4FC8-8734-E19F4AEB98BD}" type="presParOf" srcId="{6C4BBD5A-0DA4-468D-A9C1-A46947A74EF9}" destId="{2DC5E15B-F7C6-4C78-8148-B0AB968F2CAF}" srcOrd="0" destOrd="0" presId="urn:microsoft.com/office/officeart/2018/2/layout/IconLabelDescriptionList"/>
    <dgm:cxn modelId="{BA5580F9-5173-41ED-8A43-5FEF595C1AEE}" type="presParOf" srcId="{6C4BBD5A-0DA4-468D-A9C1-A46947A74EF9}" destId="{CA618B81-8D08-4B90-A62B-B4CF0B65DAAF}" srcOrd="1" destOrd="0" presId="urn:microsoft.com/office/officeart/2018/2/layout/IconLabelDescriptionList"/>
    <dgm:cxn modelId="{E8AF23D0-4692-4995-AAD1-75B99CD7CD77}" type="presParOf" srcId="{6C4BBD5A-0DA4-468D-A9C1-A46947A74EF9}" destId="{94F4C35B-402A-4A32-A2E7-6C96B2D5565F}" srcOrd="2" destOrd="0" presId="urn:microsoft.com/office/officeart/2018/2/layout/IconLabelDescriptionList"/>
    <dgm:cxn modelId="{1C734F39-E326-40C9-866F-3EF5618540A5}" type="presParOf" srcId="{6C4BBD5A-0DA4-468D-A9C1-A46947A74EF9}" destId="{11CB6CEA-BDB6-4996-B29B-1B7203DE95D0}" srcOrd="3" destOrd="0" presId="urn:microsoft.com/office/officeart/2018/2/layout/IconLabelDescriptionList"/>
    <dgm:cxn modelId="{03ACF400-766A-42ED-BD31-92AFF00B11C2}" type="presParOf" srcId="{6C4BBD5A-0DA4-468D-A9C1-A46947A74EF9}" destId="{96D7D415-B434-4548-8939-55298BCB2F73}" srcOrd="4" destOrd="0" presId="urn:microsoft.com/office/officeart/2018/2/layout/IconLabelDescriptionList"/>
    <dgm:cxn modelId="{208FF3A7-A436-4932-9E53-E7DCACC99F28}" type="presParOf" srcId="{8454818A-BF4A-44C8-9EC9-627EACA60886}" destId="{FA8463BB-4847-49ED-96BD-C86E1E80C9BA}" srcOrd="3" destOrd="0" presId="urn:microsoft.com/office/officeart/2018/2/layout/IconLabelDescriptionList"/>
    <dgm:cxn modelId="{96657458-1D59-4C27-83B5-B4EF3CCF5721}" type="presParOf" srcId="{8454818A-BF4A-44C8-9EC9-627EACA60886}" destId="{882DA54E-806A-4933-B8B3-FBDDAE16731A}" srcOrd="4" destOrd="0" presId="urn:microsoft.com/office/officeart/2018/2/layout/IconLabelDescriptionList"/>
    <dgm:cxn modelId="{6596D844-F980-46F7-A623-A338260C5376}" type="presParOf" srcId="{882DA54E-806A-4933-B8B3-FBDDAE16731A}" destId="{44FB4689-115C-45C6-A20B-1DCDA541E032}" srcOrd="0" destOrd="0" presId="urn:microsoft.com/office/officeart/2018/2/layout/IconLabelDescriptionList"/>
    <dgm:cxn modelId="{5F097909-FF00-4AE9-AB08-E712B673090A}" type="presParOf" srcId="{882DA54E-806A-4933-B8B3-FBDDAE16731A}" destId="{6B4ABC29-93D7-49BE-AC55-2A2CBC03843B}" srcOrd="1" destOrd="0" presId="urn:microsoft.com/office/officeart/2018/2/layout/IconLabelDescriptionList"/>
    <dgm:cxn modelId="{B55DC973-1BFA-4904-9D2A-00350DB96F73}" type="presParOf" srcId="{882DA54E-806A-4933-B8B3-FBDDAE16731A}" destId="{11392131-70AC-46AC-A0D9-266E12760BF4}" srcOrd="2" destOrd="0" presId="urn:microsoft.com/office/officeart/2018/2/layout/IconLabelDescriptionList"/>
    <dgm:cxn modelId="{3718967A-E538-4413-8492-69027DA9F4F7}" type="presParOf" srcId="{882DA54E-806A-4933-B8B3-FBDDAE16731A}" destId="{96E9C85C-5983-47C2-9243-9B76CE2D4107}" srcOrd="3" destOrd="0" presId="urn:microsoft.com/office/officeart/2018/2/layout/IconLabelDescriptionList"/>
    <dgm:cxn modelId="{BD72E57D-7A22-41AE-ADF3-F731F496F8F1}" type="presParOf" srcId="{882DA54E-806A-4933-B8B3-FBDDAE16731A}" destId="{8F7B1FDA-805A-45D4-A485-000D90A6641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C74A7C-C180-46B7-8199-7DD265845EA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D089B0B-93C9-40AA-B710-BCBE89028F3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Improve Control / Centralization</a:t>
          </a:r>
        </a:p>
      </dgm:t>
    </dgm:pt>
    <dgm:pt modelId="{176D0862-9BD2-4765-8826-B13856E587F4}" type="parTrans" cxnId="{2DF082BD-FB98-4492-8DF3-1FCEE1D9D664}">
      <dgm:prSet/>
      <dgm:spPr/>
      <dgm:t>
        <a:bodyPr/>
        <a:lstStyle/>
        <a:p>
          <a:endParaRPr lang="en-US"/>
        </a:p>
      </dgm:t>
    </dgm:pt>
    <dgm:pt modelId="{0B4D437C-9F1F-4E94-A616-16075E7FD9B0}" type="sibTrans" cxnId="{2DF082BD-FB98-4492-8DF3-1FCEE1D9D664}">
      <dgm:prSet/>
      <dgm:spPr/>
      <dgm:t>
        <a:bodyPr/>
        <a:lstStyle/>
        <a:p>
          <a:endParaRPr lang="en-US"/>
        </a:p>
      </dgm:t>
    </dgm:pt>
    <dgm:pt modelId="{E83B1634-82F7-4854-87CF-EE9E71329A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Ensuring franchisee are not getting items outside </a:t>
          </a:r>
          <a:r>
            <a:rPr lang="en-US" dirty="0" err="1"/>
            <a:t>Kottouf</a:t>
          </a:r>
          <a:r>
            <a:rPr lang="en-US" dirty="0"/>
            <a:t> portfolio</a:t>
          </a:r>
        </a:p>
        <a:p>
          <a:pPr>
            <a:lnSpc>
              <a:spcPct val="100000"/>
            </a:lnSpc>
          </a:pPr>
          <a:r>
            <a:rPr lang="en-US" dirty="0"/>
            <a:t>More negotiation power</a:t>
          </a:r>
        </a:p>
      </dgm:t>
    </dgm:pt>
    <dgm:pt modelId="{EA7DCA89-D997-4610-B5A6-25D73AEA3E8F}" type="parTrans" cxnId="{7562E4CB-9F24-4ACD-A25F-4CBBA941C1E8}">
      <dgm:prSet/>
      <dgm:spPr/>
      <dgm:t>
        <a:bodyPr/>
        <a:lstStyle/>
        <a:p>
          <a:endParaRPr lang="en-US"/>
        </a:p>
      </dgm:t>
    </dgm:pt>
    <dgm:pt modelId="{AD6DB687-135C-4F99-AC18-2F4E83F2F38E}" type="sibTrans" cxnId="{7562E4CB-9F24-4ACD-A25F-4CBBA941C1E8}">
      <dgm:prSet/>
      <dgm:spPr/>
      <dgm:t>
        <a:bodyPr/>
        <a:lstStyle/>
        <a:p>
          <a:endParaRPr lang="en-US"/>
        </a:p>
      </dgm:t>
    </dgm:pt>
    <dgm:pt modelId="{A3114367-9093-461A-B8D1-C4A706305EE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Process Improvement</a:t>
          </a:r>
        </a:p>
      </dgm:t>
    </dgm:pt>
    <dgm:pt modelId="{133ABC28-8023-400A-B0AB-4976F00C2F54}" type="parTrans" cxnId="{8266DE13-A676-43AB-8400-5E56EA855220}">
      <dgm:prSet/>
      <dgm:spPr/>
      <dgm:t>
        <a:bodyPr/>
        <a:lstStyle/>
        <a:p>
          <a:endParaRPr lang="en-US"/>
        </a:p>
      </dgm:t>
    </dgm:pt>
    <dgm:pt modelId="{D5CDD9CF-5D04-4B93-B63B-878CF5181E76}" type="sibTrans" cxnId="{8266DE13-A676-43AB-8400-5E56EA855220}">
      <dgm:prSet/>
      <dgm:spPr/>
      <dgm:t>
        <a:bodyPr/>
        <a:lstStyle/>
        <a:p>
          <a:endParaRPr lang="en-US"/>
        </a:p>
      </dgm:t>
    </dgm:pt>
    <dgm:pt modelId="{7D4FC32F-8A18-41F0-A5B5-B2F7788DB9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Focus on strategic purchase, benchmarking and innovation</a:t>
          </a:r>
        </a:p>
      </dgm:t>
    </dgm:pt>
    <dgm:pt modelId="{582E20B1-F7D9-4167-85DF-C9851FC35E3B}" type="parTrans" cxnId="{53FD6AC8-2897-48C1-8AD4-7CA593A4A2B1}">
      <dgm:prSet/>
      <dgm:spPr/>
      <dgm:t>
        <a:bodyPr/>
        <a:lstStyle/>
        <a:p>
          <a:endParaRPr lang="en-US"/>
        </a:p>
      </dgm:t>
    </dgm:pt>
    <dgm:pt modelId="{A16BDB09-D639-4643-A604-B89C12B5D792}" type="sibTrans" cxnId="{53FD6AC8-2897-48C1-8AD4-7CA593A4A2B1}">
      <dgm:prSet/>
      <dgm:spPr/>
      <dgm:t>
        <a:bodyPr/>
        <a:lstStyle/>
        <a:p>
          <a:endParaRPr lang="en-US"/>
        </a:p>
      </dgm:t>
    </dgm:pt>
    <dgm:pt modelId="{55572374-E20E-407B-B7B0-E2713D6CF8D5}" type="pres">
      <dgm:prSet presAssocID="{3CC74A7C-C180-46B7-8199-7DD265845EAA}" presName="root" presStyleCnt="0">
        <dgm:presLayoutVars>
          <dgm:dir/>
          <dgm:resizeHandles val="exact"/>
        </dgm:presLayoutVars>
      </dgm:prSet>
      <dgm:spPr/>
    </dgm:pt>
    <dgm:pt modelId="{FED19768-3EBA-434A-B7DA-EEE8215967B1}" type="pres">
      <dgm:prSet presAssocID="{4D089B0B-93C9-40AA-B710-BCBE89028F32}" presName="compNode" presStyleCnt="0"/>
      <dgm:spPr/>
    </dgm:pt>
    <dgm:pt modelId="{B67737E7-9445-4F68-9911-EC0497CDCF6A}" type="pres">
      <dgm:prSet presAssocID="{4D089B0B-93C9-40AA-B710-BCBE89028F32}" presName="iconRect" presStyleLbl="node1" presStyleIdx="0" presStyleCnt="2" custLinFactNeighborX="81073" custLinFactNeighborY="482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031BE23-8AE0-4001-A96B-C75A97A3DF36}" type="pres">
      <dgm:prSet presAssocID="{4D089B0B-93C9-40AA-B710-BCBE89028F32}" presName="iconSpace" presStyleCnt="0"/>
      <dgm:spPr/>
    </dgm:pt>
    <dgm:pt modelId="{7951851E-15C7-41F1-AEF1-7385A04C4A9C}" type="pres">
      <dgm:prSet presAssocID="{4D089B0B-93C9-40AA-B710-BCBE89028F32}" presName="parTx" presStyleLbl="revTx" presStyleIdx="0" presStyleCnt="4">
        <dgm:presLayoutVars>
          <dgm:chMax val="0"/>
          <dgm:chPref val="0"/>
        </dgm:presLayoutVars>
      </dgm:prSet>
      <dgm:spPr/>
    </dgm:pt>
    <dgm:pt modelId="{B1ACDF06-60F8-428C-BEBB-D8518E07B249}" type="pres">
      <dgm:prSet presAssocID="{4D089B0B-93C9-40AA-B710-BCBE89028F32}" presName="txSpace" presStyleCnt="0"/>
      <dgm:spPr/>
    </dgm:pt>
    <dgm:pt modelId="{1AC90910-BE5F-4131-BB2C-D8C6A0AACA32}" type="pres">
      <dgm:prSet presAssocID="{4D089B0B-93C9-40AA-B710-BCBE89028F32}" presName="desTx" presStyleLbl="revTx" presStyleIdx="1" presStyleCnt="4">
        <dgm:presLayoutVars/>
      </dgm:prSet>
      <dgm:spPr/>
    </dgm:pt>
    <dgm:pt modelId="{F60BCA4D-E01E-459E-893A-7787B04B86C4}" type="pres">
      <dgm:prSet presAssocID="{0B4D437C-9F1F-4E94-A616-16075E7FD9B0}" presName="sibTrans" presStyleCnt="0"/>
      <dgm:spPr/>
    </dgm:pt>
    <dgm:pt modelId="{1C1D1343-8D0B-4731-915C-E7EFAE017014}" type="pres">
      <dgm:prSet presAssocID="{A3114367-9093-461A-B8D1-C4A706305EEA}" presName="compNode" presStyleCnt="0"/>
      <dgm:spPr/>
    </dgm:pt>
    <dgm:pt modelId="{CAA0835C-8948-4058-908C-59A15CA58756}" type="pres">
      <dgm:prSet presAssocID="{A3114367-9093-461A-B8D1-C4A706305EEA}" presName="iconRect" presStyleLbl="node1" presStyleIdx="1" presStyleCnt="2" custLinFactNeighborX="41632" custLinFactNeighborY="306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537878A-BBA2-463A-9258-18FB802DDE2A}" type="pres">
      <dgm:prSet presAssocID="{A3114367-9093-461A-B8D1-C4A706305EEA}" presName="iconSpace" presStyleCnt="0"/>
      <dgm:spPr/>
    </dgm:pt>
    <dgm:pt modelId="{DF059BCD-1EA1-41DA-BCA5-E28A1E45E719}" type="pres">
      <dgm:prSet presAssocID="{A3114367-9093-461A-B8D1-C4A706305EEA}" presName="parTx" presStyleLbl="revTx" presStyleIdx="2" presStyleCnt="4">
        <dgm:presLayoutVars>
          <dgm:chMax val="0"/>
          <dgm:chPref val="0"/>
        </dgm:presLayoutVars>
      </dgm:prSet>
      <dgm:spPr/>
    </dgm:pt>
    <dgm:pt modelId="{1FCA53DD-96E4-4170-BA8B-2F0349D9A3BB}" type="pres">
      <dgm:prSet presAssocID="{A3114367-9093-461A-B8D1-C4A706305EEA}" presName="txSpace" presStyleCnt="0"/>
      <dgm:spPr/>
    </dgm:pt>
    <dgm:pt modelId="{D0D8DB66-FBB3-4BEE-B03E-14B485B90EAB}" type="pres">
      <dgm:prSet presAssocID="{A3114367-9093-461A-B8D1-C4A706305EEA}" presName="desTx" presStyleLbl="revTx" presStyleIdx="3" presStyleCnt="4">
        <dgm:presLayoutVars/>
      </dgm:prSet>
      <dgm:spPr/>
    </dgm:pt>
  </dgm:ptLst>
  <dgm:cxnLst>
    <dgm:cxn modelId="{DB4B4B05-B019-4D7F-9BFB-5177C01040C4}" type="presOf" srcId="{4D089B0B-93C9-40AA-B710-BCBE89028F32}" destId="{7951851E-15C7-41F1-AEF1-7385A04C4A9C}" srcOrd="0" destOrd="0" presId="urn:microsoft.com/office/officeart/2018/2/layout/IconLabelDescriptionList"/>
    <dgm:cxn modelId="{DC6C720A-86A4-4F52-BE38-900A83FD8923}" type="presOf" srcId="{E83B1634-82F7-4854-87CF-EE9E71329A09}" destId="{1AC90910-BE5F-4131-BB2C-D8C6A0AACA32}" srcOrd="0" destOrd="0" presId="urn:microsoft.com/office/officeart/2018/2/layout/IconLabelDescriptionList"/>
    <dgm:cxn modelId="{8266DE13-A676-43AB-8400-5E56EA855220}" srcId="{3CC74A7C-C180-46B7-8199-7DD265845EAA}" destId="{A3114367-9093-461A-B8D1-C4A706305EEA}" srcOrd="1" destOrd="0" parTransId="{133ABC28-8023-400A-B0AB-4976F00C2F54}" sibTransId="{D5CDD9CF-5D04-4B93-B63B-878CF5181E76}"/>
    <dgm:cxn modelId="{1D7CB91B-6C2D-483A-B98B-B576D7AB89AC}" type="presOf" srcId="{3CC74A7C-C180-46B7-8199-7DD265845EAA}" destId="{55572374-E20E-407B-B7B0-E2713D6CF8D5}" srcOrd="0" destOrd="0" presId="urn:microsoft.com/office/officeart/2018/2/layout/IconLabelDescriptionList"/>
    <dgm:cxn modelId="{9DD3CD85-B688-4642-9897-F9B7710420CF}" type="presOf" srcId="{7D4FC32F-8A18-41F0-A5B5-B2F7788DB9D2}" destId="{D0D8DB66-FBB3-4BEE-B03E-14B485B90EAB}" srcOrd="0" destOrd="0" presId="urn:microsoft.com/office/officeart/2018/2/layout/IconLabelDescriptionList"/>
    <dgm:cxn modelId="{2DF082BD-FB98-4492-8DF3-1FCEE1D9D664}" srcId="{3CC74A7C-C180-46B7-8199-7DD265845EAA}" destId="{4D089B0B-93C9-40AA-B710-BCBE89028F32}" srcOrd="0" destOrd="0" parTransId="{176D0862-9BD2-4765-8826-B13856E587F4}" sibTransId="{0B4D437C-9F1F-4E94-A616-16075E7FD9B0}"/>
    <dgm:cxn modelId="{53FD6AC8-2897-48C1-8AD4-7CA593A4A2B1}" srcId="{A3114367-9093-461A-B8D1-C4A706305EEA}" destId="{7D4FC32F-8A18-41F0-A5B5-B2F7788DB9D2}" srcOrd="0" destOrd="0" parTransId="{582E20B1-F7D9-4167-85DF-C9851FC35E3B}" sibTransId="{A16BDB09-D639-4643-A604-B89C12B5D792}"/>
    <dgm:cxn modelId="{7562E4CB-9F24-4ACD-A25F-4CBBA941C1E8}" srcId="{4D089B0B-93C9-40AA-B710-BCBE89028F32}" destId="{E83B1634-82F7-4854-87CF-EE9E71329A09}" srcOrd="0" destOrd="0" parTransId="{EA7DCA89-D997-4610-B5A6-25D73AEA3E8F}" sibTransId="{AD6DB687-135C-4F99-AC18-2F4E83F2F38E}"/>
    <dgm:cxn modelId="{352810F5-7AF5-4F09-8DAB-D86E11557064}" type="presOf" srcId="{A3114367-9093-461A-B8D1-C4A706305EEA}" destId="{DF059BCD-1EA1-41DA-BCA5-E28A1E45E719}" srcOrd="0" destOrd="0" presId="urn:microsoft.com/office/officeart/2018/2/layout/IconLabelDescriptionList"/>
    <dgm:cxn modelId="{DAC203AE-48BE-4DA7-8DF8-77C64C940AA5}" type="presParOf" srcId="{55572374-E20E-407B-B7B0-E2713D6CF8D5}" destId="{FED19768-3EBA-434A-B7DA-EEE8215967B1}" srcOrd="0" destOrd="0" presId="urn:microsoft.com/office/officeart/2018/2/layout/IconLabelDescriptionList"/>
    <dgm:cxn modelId="{5F491718-246C-4F58-BBF9-28DA94FA9140}" type="presParOf" srcId="{FED19768-3EBA-434A-B7DA-EEE8215967B1}" destId="{B67737E7-9445-4F68-9911-EC0497CDCF6A}" srcOrd="0" destOrd="0" presId="urn:microsoft.com/office/officeart/2018/2/layout/IconLabelDescriptionList"/>
    <dgm:cxn modelId="{98B92A5C-61A0-4CFF-8C20-22CB7452CCE0}" type="presParOf" srcId="{FED19768-3EBA-434A-B7DA-EEE8215967B1}" destId="{0031BE23-8AE0-4001-A96B-C75A97A3DF36}" srcOrd="1" destOrd="0" presId="urn:microsoft.com/office/officeart/2018/2/layout/IconLabelDescriptionList"/>
    <dgm:cxn modelId="{25CA6F57-24BF-4323-89B5-92030793153A}" type="presParOf" srcId="{FED19768-3EBA-434A-B7DA-EEE8215967B1}" destId="{7951851E-15C7-41F1-AEF1-7385A04C4A9C}" srcOrd="2" destOrd="0" presId="urn:microsoft.com/office/officeart/2018/2/layout/IconLabelDescriptionList"/>
    <dgm:cxn modelId="{662FA736-3FF7-47B5-AB55-026A554DE75E}" type="presParOf" srcId="{FED19768-3EBA-434A-B7DA-EEE8215967B1}" destId="{B1ACDF06-60F8-428C-BEBB-D8518E07B249}" srcOrd="3" destOrd="0" presId="urn:microsoft.com/office/officeart/2018/2/layout/IconLabelDescriptionList"/>
    <dgm:cxn modelId="{3293B9C2-91E7-45CB-874A-EF57EC61B3EA}" type="presParOf" srcId="{FED19768-3EBA-434A-B7DA-EEE8215967B1}" destId="{1AC90910-BE5F-4131-BB2C-D8C6A0AACA32}" srcOrd="4" destOrd="0" presId="urn:microsoft.com/office/officeart/2018/2/layout/IconLabelDescriptionList"/>
    <dgm:cxn modelId="{6E67B7DD-AD34-470E-8B40-F6585CA3295A}" type="presParOf" srcId="{55572374-E20E-407B-B7B0-E2713D6CF8D5}" destId="{F60BCA4D-E01E-459E-893A-7787B04B86C4}" srcOrd="1" destOrd="0" presId="urn:microsoft.com/office/officeart/2018/2/layout/IconLabelDescriptionList"/>
    <dgm:cxn modelId="{DD8650AE-7B2A-4D9B-AF97-2BA6ABF7CDD6}" type="presParOf" srcId="{55572374-E20E-407B-B7B0-E2713D6CF8D5}" destId="{1C1D1343-8D0B-4731-915C-E7EFAE017014}" srcOrd="2" destOrd="0" presId="urn:microsoft.com/office/officeart/2018/2/layout/IconLabelDescriptionList"/>
    <dgm:cxn modelId="{42841C20-1876-49FA-87EF-F101E6695D53}" type="presParOf" srcId="{1C1D1343-8D0B-4731-915C-E7EFAE017014}" destId="{CAA0835C-8948-4058-908C-59A15CA58756}" srcOrd="0" destOrd="0" presId="urn:microsoft.com/office/officeart/2018/2/layout/IconLabelDescriptionList"/>
    <dgm:cxn modelId="{4EBA3E7B-732C-44BB-B6FD-D51D9BCED737}" type="presParOf" srcId="{1C1D1343-8D0B-4731-915C-E7EFAE017014}" destId="{4537878A-BBA2-463A-9258-18FB802DDE2A}" srcOrd="1" destOrd="0" presId="urn:microsoft.com/office/officeart/2018/2/layout/IconLabelDescriptionList"/>
    <dgm:cxn modelId="{4A3FF9F7-C7A7-4903-8BC4-CAB7DC57BFEA}" type="presParOf" srcId="{1C1D1343-8D0B-4731-915C-E7EFAE017014}" destId="{DF059BCD-1EA1-41DA-BCA5-E28A1E45E719}" srcOrd="2" destOrd="0" presId="urn:microsoft.com/office/officeart/2018/2/layout/IconLabelDescriptionList"/>
    <dgm:cxn modelId="{67320DC2-D1FF-42C3-B3B6-01FBD39715E5}" type="presParOf" srcId="{1C1D1343-8D0B-4731-915C-E7EFAE017014}" destId="{1FCA53DD-96E4-4170-BA8B-2F0349D9A3BB}" srcOrd="3" destOrd="0" presId="urn:microsoft.com/office/officeart/2018/2/layout/IconLabelDescriptionList"/>
    <dgm:cxn modelId="{BC7D0AAB-588D-4E7D-A45E-B79D25077C02}" type="presParOf" srcId="{1C1D1343-8D0B-4731-915C-E7EFAE017014}" destId="{D0D8DB66-FBB3-4BEE-B03E-14B485B90EA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88DBA3-73DC-478D-BC0A-DE55CDCCE7A7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B4055C-B732-4BA8-87A5-BC1AE127024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Payment terms improvement</a:t>
          </a:r>
        </a:p>
      </dgm:t>
    </dgm:pt>
    <dgm:pt modelId="{146C2C68-392C-41AE-8FB3-03D820EFA469}" type="parTrans" cxnId="{5762C18A-71D6-43CB-81AD-E404606EAF10}">
      <dgm:prSet/>
      <dgm:spPr/>
      <dgm:t>
        <a:bodyPr/>
        <a:lstStyle/>
        <a:p>
          <a:endParaRPr lang="en-US"/>
        </a:p>
      </dgm:t>
    </dgm:pt>
    <dgm:pt modelId="{D01BC8E1-DEAF-4E5A-9B88-A0DDD68A2738}" type="sibTrans" cxnId="{5762C18A-71D6-43CB-81AD-E404606EAF10}">
      <dgm:prSet/>
      <dgm:spPr/>
      <dgm:t>
        <a:bodyPr/>
        <a:lstStyle/>
        <a:p>
          <a:endParaRPr lang="en-US"/>
        </a:p>
      </dgm:t>
    </dgm:pt>
    <dgm:pt modelId="{FD1BBF7A-00EA-4D61-997A-183993F00A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Credit 30 days with </a:t>
          </a:r>
          <a:r>
            <a:rPr lang="en-US" dirty="0" err="1"/>
            <a:t>Kottouf</a:t>
          </a:r>
          <a:r>
            <a:rPr lang="en-US" dirty="0"/>
            <a:t> instead of cash with supplier</a:t>
          </a:r>
        </a:p>
      </dgm:t>
    </dgm:pt>
    <dgm:pt modelId="{56257A69-C681-4076-9370-73EFE65DC31E}" type="parTrans" cxnId="{D5250333-2872-4C5C-9849-E049FEDE066A}">
      <dgm:prSet/>
      <dgm:spPr/>
      <dgm:t>
        <a:bodyPr/>
        <a:lstStyle/>
        <a:p>
          <a:endParaRPr lang="en-US"/>
        </a:p>
      </dgm:t>
    </dgm:pt>
    <dgm:pt modelId="{93D40CE7-4F7D-417F-9434-F20753DBC9B8}" type="sibTrans" cxnId="{D5250333-2872-4C5C-9849-E049FEDE066A}">
      <dgm:prSet/>
      <dgm:spPr/>
      <dgm:t>
        <a:bodyPr/>
        <a:lstStyle/>
        <a:p>
          <a:endParaRPr lang="en-US"/>
        </a:p>
      </dgm:t>
    </dgm:pt>
    <dgm:pt modelId="{0CC3D56E-A576-4D4C-BF9C-2B6D0232451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Reducing Ordering Risk</a:t>
          </a:r>
        </a:p>
      </dgm:t>
    </dgm:pt>
    <dgm:pt modelId="{1D4CC92E-DFA3-4725-A83D-1E5855AFD0F8}" type="parTrans" cxnId="{34211D8A-C361-419E-930D-4C14BE05F3A6}">
      <dgm:prSet/>
      <dgm:spPr/>
      <dgm:t>
        <a:bodyPr/>
        <a:lstStyle/>
        <a:p>
          <a:endParaRPr lang="en-US"/>
        </a:p>
      </dgm:t>
    </dgm:pt>
    <dgm:pt modelId="{35C3808A-7FD8-413B-8B23-E19327FC47F4}" type="sibTrans" cxnId="{34211D8A-C361-419E-930D-4C14BE05F3A6}">
      <dgm:prSet/>
      <dgm:spPr/>
      <dgm:t>
        <a:bodyPr/>
        <a:lstStyle/>
        <a:p>
          <a:endParaRPr lang="en-US"/>
        </a:p>
      </dgm:t>
    </dgm:pt>
    <dgm:pt modelId="{C945A079-88A5-4DE1-ACE7-0AFF768827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Reducing minimum order quantity will reduce slow and expired stock </a:t>
          </a:r>
        </a:p>
      </dgm:t>
    </dgm:pt>
    <dgm:pt modelId="{2EA9AA3F-8F26-4A44-9475-8A430E4903B4}" type="parTrans" cxnId="{C30C3FFC-9D59-4261-A792-83CB086D906F}">
      <dgm:prSet/>
      <dgm:spPr/>
      <dgm:t>
        <a:bodyPr/>
        <a:lstStyle/>
        <a:p>
          <a:endParaRPr lang="en-US"/>
        </a:p>
      </dgm:t>
    </dgm:pt>
    <dgm:pt modelId="{3C01B0B5-8B94-458E-9501-13F359E5B6EC}" type="sibTrans" cxnId="{C30C3FFC-9D59-4261-A792-83CB086D906F}">
      <dgm:prSet/>
      <dgm:spPr/>
      <dgm:t>
        <a:bodyPr/>
        <a:lstStyle/>
        <a:p>
          <a:endParaRPr lang="en-US"/>
        </a:p>
      </dgm:t>
    </dgm:pt>
    <dgm:pt modelId="{6E177B29-996A-4050-9880-E16808BE489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Discount/Incentive scheme</a:t>
          </a:r>
        </a:p>
      </dgm:t>
    </dgm:pt>
    <dgm:pt modelId="{4B194600-7BBC-419D-A81C-BBAB6AD57216}" type="parTrans" cxnId="{D6CF39CC-C88F-453C-88EA-BB9EB1ECE3D1}">
      <dgm:prSet/>
      <dgm:spPr/>
      <dgm:t>
        <a:bodyPr/>
        <a:lstStyle/>
        <a:p>
          <a:endParaRPr lang="en-US"/>
        </a:p>
      </dgm:t>
    </dgm:pt>
    <dgm:pt modelId="{05E28DFE-F734-4F6D-9C87-F2893CE3193E}" type="sibTrans" cxnId="{D6CF39CC-C88F-453C-88EA-BB9EB1ECE3D1}">
      <dgm:prSet/>
      <dgm:spPr/>
      <dgm:t>
        <a:bodyPr/>
        <a:lstStyle/>
        <a:p>
          <a:endParaRPr lang="en-US"/>
        </a:p>
      </dgm:t>
    </dgm:pt>
    <dgm:pt modelId="{F4B55C15-E009-4D4C-8D5D-7310706E76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2%-2.5% within 30 days payment based on franchise segment:</a:t>
          </a:r>
        </a:p>
      </dgm:t>
    </dgm:pt>
    <dgm:pt modelId="{FD7B5F3E-D59A-42F8-A95F-23AA54760761}" type="parTrans" cxnId="{F83FCC75-3F92-4D81-9C66-3ADD86E632FD}">
      <dgm:prSet/>
      <dgm:spPr/>
      <dgm:t>
        <a:bodyPr/>
        <a:lstStyle/>
        <a:p>
          <a:endParaRPr lang="en-US"/>
        </a:p>
      </dgm:t>
    </dgm:pt>
    <dgm:pt modelId="{9481B91C-B7C5-4E7D-A589-5F42DF9216C9}" type="sibTrans" cxnId="{F83FCC75-3F92-4D81-9C66-3ADD86E632FD}">
      <dgm:prSet/>
      <dgm:spPr/>
      <dgm:t>
        <a:bodyPr/>
        <a:lstStyle/>
        <a:p>
          <a:endParaRPr lang="en-US"/>
        </a:p>
      </dgm:t>
    </dgm:pt>
    <dgm:pt modelId="{205296A4-78CF-4758-B499-F9425897A104}" type="pres">
      <dgm:prSet presAssocID="{F488DBA3-73DC-478D-BC0A-DE55CDCCE7A7}" presName="root" presStyleCnt="0">
        <dgm:presLayoutVars>
          <dgm:dir/>
          <dgm:resizeHandles val="exact"/>
        </dgm:presLayoutVars>
      </dgm:prSet>
      <dgm:spPr/>
    </dgm:pt>
    <dgm:pt modelId="{1CF14CE6-FEE1-498F-BB05-DA7CB3740A91}" type="pres">
      <dgm:prSet presAssocID="{A9B4055C-B732-4BA8-87A5-BC1AE1270247}" presName="compNode" presStyleCnt="0"/>
      <dgm:spPr/>
    </dgm:pt>
    <dgm:pt modelId="{EF2430FE-1072-444A-B24E-4E467B4AD9BB}" type="pres">
      <dgm:prSet presAssocID="{A9B4055C-B732-4BA8-87A5-BC1AE1270247}" presName="iconRect" presStyleLbl="node1" presStyleIdx="0" presStyleCnt="3" custLinFactNeighborX="80823" custLinFactNeighborY="-18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844D744-D132-45AA-9848-F92BA808A159}" type="pres">
      <dgm:prSet presAssocID="{A9B4055C-B732-4BA8-87A5-BC1AE1270247}" presName="iconSpace" presStyleCnt="0"/>
      <dgm:spPr/>
    </dgm:pt>
    <dgm:pt modelId="{58CA7416-4117-4276-BEE6-368B31C94035}" type="pres">
      <dgm:prSet presAssocID="{A9B4055C-B732-4BA8-87A5-BC1AE1270247}" presName="parTx" presStyleLbl="revTx" presStyleIdx="0" presStyleCnt="6">
        <dgm:presLayoutVars>
          <dgm:chMax val="0"/>
          <dgm:chPref val="0"/>
        </dgm:presLayoutVars>
      </dgm:prSet>
      <dgm:spPr/>
    </dgm:pt>
    <dgm:pt modelId="{3E731857-B586-4BF5-A9A7-5D67DB956703}" type="pres">
      <dgm:prSet presAssocID="{A9B4055C-B732-4BA8-87A5-BC1AE1270247}" presName="txSpace" presStyleCnt="0"/>
      <dgm:spPr/>
    </dgm:pt>
    <dgm:pt modelId="{B05FA2B2-F3D8-4CCD-A0D6-EA53EEE22539}" type="pres">
      <dgm:prSet presAssocID="{A9B4055C-B732-4BA8-87A5-BC1AE1270247}" presName="desTx" presStyleLbl="revTx" presStyleIdx="1" presStyleCnt="6">
        <dgm:presLayoutVars/>
      </dgm:prSet>
      <dgm:spPr/>
    </dgm:pt>
    <dgm:pt modelId="{D5852148-FB64-4B2D-8119-BEE226D7C3EF}" type="pres">
      <dgm:prSet presAssocID="{D01BC8E1-DEAF-4E5A-9B88-A0DDD68A2738}" presName="sibTrans" presStyleCnt="0"/>
      <dgm:spPr/>
    </dgm:pt>
    <dgm:pt modelId="{9601AD40-BE44-4520-BC3D-2038FB53A914}" type="pres">
      <dgm:prSet presAssocID="{0CC3D56E-A576-4D4C-BF9C-2B6D02324514}" presName="compNode" presStyleCnt="0"/>
      <dgm:spPr/>
    </dgm:pt>
    <dgm:pt modelId="{1BAE2EDD-62C2-4D1D-A314-04E8FD682A56}" type="pres">
      <dgm:prSet presAssocID="{0CC3D56E-A576-4D4C-BF9C-2B6D02324514}" presName="iconRect" presStyleLbl="node1" presStyleIdx="1" presStyleCnt="3" custLinFactNeighborX="49250" custLinFactNeighborY="-241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F09226DA-4FD2-4510-814B-316B39255C42}" type="pres">
      <dgm:prSet presAssocID="{0CC3D56E-A576-4D4C-BF9C-2B6D02324514}" presName="iconSpace" presStyleCnt="0"/>
      <dgm:spPr/>
    </dgm:pt>
    <dgm:pt modelId="{A2BFAFB6-B13F-47F0-B27B-E267303CDBDA}" type="pres">
      <dgm:prSet presAssocID="{0CC3D56E-A576-4D4C-BF9C-2B6D02324514}" presName="parTx" presStyleLbl="revTx" presStyleIdx="2" presStyleCnt="6">
        <dgm:presLayoutVars>
          <dgm:chMax val="0"/>
          <dgm:chPref val="0"/>
        </dgm:presLayoutVars>
      </dgm:prSet>
      <dgm:spPr/>
    </dgm:pt>
    <dgm:pt modelId="{78692ED2-E6AE-4A0A-9859-FFA52887623E}" type="pres">
      <dgm:prSet presAssocID="{0CC3D56E-A576-4D4C-BF9C-2B6D02324514}" presName="txSpace" presStyleCnt="0"/>
      <dgm:spPr/>
    </dgm:pt>
    <dgm:pt modelId="{EB2141F3-6A5A-4E79-94A5-ADF54B54EEB2}" type="pres">
      <dgm:prSet presAssocID="{0CC3D56E-A576-4D4C-BF9C-2B6D02324514}" presName="desTx" presStyleLbl="revTx" presStyleIdx="3" presStyleCnt="6">
        <dgm:presLayoutVars/>
      </dgm:prSet>
      <dgm:spPr/>
    </dgm:pt>
    <dgm:pt modelId="{F8DC7CE3-F637-4218-B2D1-F338EAAB0D87}" type="pres">
      <dgm:prSet presAssocID="{35C3808A-7FD8-413B-8B23-E19327FC47F4}" presName="sibTrans" presStyleCnt="0"/>
      <dgm:spPr/>
    </dgm:pt>
    <dgm:pt modelId="{104A1150-0455-4361-B444-70A38B35E6CE}" type="pres">
      <dgm:prSet presAssocID="{6E177B29-996A-4050-9880-E16808BE489B}" presName="compNode" presStyleCnt="0"/>
      <dgm:spPr/>
    </dgm:pt>
    <dgm:pt modelId="{8C4F9B24-6105-4A58-82D6-6E6A96575F2D}" type="pres">
      <dgm:prSet presAssocID="{6E177B29-996A-4050-9880-E16808BE489B}" presName="iconRect" presStyleLbl="node1" presStyleIdx="2" presStyleCnt="3" custLinFactNeighborX="73585" custLinFactNeighborY="375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90B15025-FF44-40EA-95E6-85FFDA632723}" type="pres">
      <dgm:prSet presAssocID="{6E177B29-996A-4050-9880-E16808BE489B}" presName="iconSpace" presStyleCnt="0"/>
      <dgm:spPr/>
    </dgm:pt>
    <dgm:pt modelId="{B1CC4533-8939-4808-A5BA-6F4D2DD2ECC0}" type="pres">
      <dgm:prSet presAssocID="{6E177B29-996A-4050-9880-E16808BE489B}" presName="parTx" presStyleLbl="revTx" presStyleIdx="4" presStyleCnt="6">
        <dgm:presLayoutVars>
          <dgm:chMax val="0"/>
          <dgm:chPref val="0"/>
        </dgm:presLayoutVars>
      </dgm:prSet>
      <dgm:spPr/>
    </dgm:pt>
    <dgm:pt modelId="{74F00C45-2A79-4F09-955A-6F6B4CB812E9}" type="pres">
      <dgm:prSet presAssocID="{6E177B29-996A-4050-9880-E16808BE489B}" presName="txSpace" presStyleCnt="0"/>
      <dgm:spPr/>
    </dgm:pt>
    <dgm:pt modelId="{67399D2C-B8B4-401B-BBA5-B0C9B5D5438F}" type="pres">
      <dgm:prSet presAssocID="{6E177B29-996A-4050-9880-E16808BE489B}" presName="desTx" presStyleLbl="revTx" presStyleIdx="5" presStyleCnt="6">
        <dgm:presLayoutVars/>
      </dgm:prSet>
      <dgm:spPr/>
    </dgm:pt>
  </dgm:ptLst>
  <dgm:cxnLst>
    <dgm:cxn modelId="{D5250333-2872-4C5C-9849-E049FEDE066A}" srcId="{A9B4055C-B732-4BA8-87A5-BC1AE1270247}" destId="{FD1BBF7A-00EA-4D61-997A-183993F00AE9}" srcOrd="0" destOrd="0" parTransId="{56257A69-C681-4076-9370-73EFE65DC31E}" sibTransId="{93D40CE7-4F7D-417F-9434-F20753DBC9B8}"/>
    <dgm:cxn modelId="{EF7EDD3B-08FC-4393-82EC-D615E20DED76}" type="presOf" srcId="{C945A079-88A5-4DE1-ACE7-0AFF768827B4}" destId="{EB2141F3-6A5A-4E79-94A5-ADF54B54EEB2}" srcOrd="0" destOrd="0" presId="urn:microsoft.com/office/officeart/2018/2/layout/IconLabelDescriptionList"/>
    <dgm:cxn modelId="{CAC6DA52-CF2B-4E2E-A18B-869A0EA530CF}" type="presOf" srcId="{F4B55C15-E009-4D4C-8D5D-7310706E7698}" destId="{67399D2C-B8B4-401B-BBA5-B0C9B5D5438F}" srcOrd="0" destOrd="0" presId="urn:microsoft.com/office/officeart/2018/2/layout/IconLabelDescriptionList"/>
    <dgm:cxn modelId="{F83FCC75-3F92-4D81-9C66-3ADD86E632FD}" srcId="{6E177B29-996A-4050-9880-E16808BE489B}" destId="{F4B55C15-E009-4D4C-8D5D-7310706E7698}" srcOrd="0" destOrd="0" parTransId="{FD7B5F3E-D59A-42F8-A95F-23AA54760761}" sibTransId="{9481B91C-B7C5-4E7D-A589-5F42DF9216C9}"/>
    <dgm:cxn modelId="{7C641585-A4D7-4027-BE5D-421A92E131E5}" type="presOf" srcId="{FD1BBF7A-00EA-4D61-997A-183993F00AE9}" destId="{B05FA2B2-F3D8-4CCD-A0D6-EA53EEE22539}" srcOrd="0" destOrd="0" presId="urn:microsoft.com/office/officeart/2018/2/layout/IconLabelDescriptionList"/>
    <dgm:cxn modelId="{34211D8A-C361-419E-930D-4C14BE05F3A6}" srcId="{F488DBA3-73DC-478D-BC0A-DE55CDCCE7A7}" destId="{0CC3D56E-A576-4D4C-BF9C-2B6D02324514}" srcOrd="1" destOrd="0" parTransId="{1D4CC92E-DFA3-4725-A83D-1E5855AFD0F8}" sibTransId="{35C3808A-7FD8-413B-8B23-E19327FC47F4}"/>
    <dgm:cxn modelId="{5762C18A-71D6-43CB-81AD-E404606EAF10}" srcId="{F488DBA3-73DC-478D-BC0A-DE55CDCCE7A7}" destId="{A9B4055C-B732-4BA8-87A5-BC1AE1270247}" srcOrd="0" destOrd="0" parTransId="{146C2C68-392C-41AE-8FB3-03D820EFA469}" sibTransId="{D01BC8E1-DEAF-4E5A-9B88-A0DDD68A2738}"/>
    <dgm:cxn modelId="{C8008893-D237-4236-B3D9-080E6CF0ACB7}" type="presOf" srcId="{A9B4055C-B732-4BA8-87A5-BC1AE1270247}" destId="{58CA7416-4117-4276-BEE6-368B31C94035}" srcOrd="0" destOrd="0" presId="urn:microsoft.com/office/officeart/2018/2/layout/IconLabelDescriptionList"/>
    <dgm:cxn modelId="{C535FF94-24FC-467E-9F9F-EEB18E1F325D}" type="presOf" srcId="{6E177B29-996A-4050-9880-E16808BE489B}" destId="{B1CC4533-8939-4808-A5BA-6F4D2DD2ECC0}" srcOrd="0" destOrd="0" presId="urn:microsoft.com/office/officeart/2018/2/layout/IconLabelDescriptionList"/>
    <dgm:cxn modelId="{493CCBA7-06D2-49F9-BA52-A3B362163203}" type="presOf" srcId="{F488DBA3-73DC-478D-BC0A-DE55CDCCE7A7}" destId="{205296A4-78CF-4758-B499-F9425897A104}" srcOrd="0" destOrd="0" presId="urn:microsoft.com/office/officeart/2018/2/layout/IconLabelDescriptionList"/>
    <dgm:cxn modelId="{D6CF39CC-C88F-453C-88EA-BB9EB1ECE3D1}" srcId="{F488DBA3-73DC-478D-BC0A-DE55CDCCE7A7}" destId="{6E177B29-996A-4050-9880-E16808BE489B}" srcOrd="2" destOrd="0" parTransId="{4B194600-7BBC-419D-A81C-BBAB6AD57216}" sibTransId="{05E28DFE-F734-4F6D-9C87-F2893CE3193E}"/>
    <dgm:cxn modelId="{748044E1-31E2-45A9-BA6C-FE4C00672EDE}" type="presOf" srcId="{0CC3D56E-A576-4D4C-BF9C-2B6D02324514}" destId="{A2BFAFB6-B13F-47F0-B27B-E267303CDBDA}" srcOrd="0" destOrd="0" presId="urn:microsoft.com/office/officeart/2018/2/layout/IconLabelDescriptionList"/>
    <dgm:cxn modelId="{C30C3FFC-9D59-4261-A792-83CB086D906F}" srcId="{0CC3D56E-A576-4D4C-BF9C-2B6D02324514}" destId="{C945A079-88A5-4DE1-ACE7-0AFF768827B4}" srcOrd="0" destOrd="0" parTransId="{2EA9AA3F-8F26-4A44-9475-8A430E4903B4}" sibTransId="{3C01B0B5-8B94-458E-9501-13F359E5B6EC}"/>
    <dgm:cxn modelId="{4C55A775-EBAA-430E-B359-7F462C8E1822}" type="presParOf" srcId="{205296A4-78CF-4758-B499-F9425897A104}" destId="{1CF14CE6-FEE1-498F-BB05-DA7CB3740A91}" srcOrd="0" destOrd="0" presId="urn:microsoft.com/office/officeart/2018/2/layout/IconLabelDescriptionList"/>
    <dgm:cxn modelId="{C43CEFDF-E1D9-4CC1-BA07-784F306D65DE}" type="presParOf" srcId="{1CF14CE6-FEE1-498F-BB05-DA7CB3740A91}" destId="{EF2430FE-1072-444A-B24E-4E467B4AD9BB}" srcOrd="0" destOrd="0" presId="urn:microsoft.com/office/officeart/2018/2/layout/IconLabelDescriptionList"/>
    <dgm:cxn modelId="{7D9F804A-3B91-47B9-A53E-26C0C5706D2A}" type="presParOf" srcId="{1CF14CE6-FEE1-498F-BB05-DA7CB3740A91}" destId="{0844D744-D132-45AA-9848-F92BA808A159}" srcOrd="1" destOrd="0" presId="urn:microsoft.com/office/officeart/2018/2/layout/IconLabelDescriptionList"/>
    <dgm:cxn modelId="{0BF17193-2378-4E3A-A40D-6190AD46F52F}" type="presParOf" srcId="{1CF14CE6-FEE1-498F-BB05-DA7CB3740A91}" destId="{58CA7416-4117-4276-BEE6-368B31C94035}" srcOrd="2" destOrd="0" presId="urn:microsoft.com/office/officeart/2018/2/layout/IconLabelDescriptionList"/>
    <dgm:cxn modelId="{E324E2B3-8E09-48A6-99B3-FA5FEDA8CB41}" type="presParOf" srcId="{1CF14CE6-FEE1-498F-BB05-DA7CB3740A91}" destId="{3E731857-B586-4BF5-A9A7-5D67DB956703}" srcOrd="3" destOrd="0" presId="urn:microsoft.com/office/officeart/2018/2/layout/IconLabelDescriptionList"/>
    <dgm:cxn modelId="{B821270B-F752-4E63-B867-E6C198602485}" type="presParOf" srcId="{1CF14CE6-FEE1-498F-BB05-DA7CB3740A91}" destId="{B05FA2B2-F3D8-4CCD-A0D6-EA53EEE22539}" srcOrd="4" destOrd="0" presId="urn:microsoft.com/office/officeart/2018/2/layout/IconLabelDescriptionList"/>
    <dgm:cxn modelId="{416FF65F-0CD0-4C1E-B109-F73D0CD41726}" type="presParOf" srcId="{205296A4-78CF-4758-B499-F9425897A104}" destId="{D5852148-FB64-4B2D-8119-BEE226D7C3EF}" srcOrd="1" destOrd="0" presId="urn:microsoft.com/office/officeart/2018/2/layout/IconLabelDescriptionList"/>
    <dgm:cxn modelId="{480DF010-6E76-4EE0-8A44-45DBAB8A8166}" type="presParOf" srcId="{205296A4-78CF-4758-B499-F9425897A104}" destId="{9601AD40-BE44-4520-BC3D-2038FB53A914}" srcOrd="2" destOrd="0" presId="urn:microsoft.com/office/officeart/2018/2/layout/IconLabelDescriptionList"/>
    <dgm:cxn modelId="{CFA3DD86-82D5-4895-885C-510C696836C1}" type="presParOf" srcId="{9601AD40-BE44-4520-BC3D-2038FB53A914}" destId="{1BAE2EDD-62C2-4D1D-A314-04E8FD682A56}" srcOrd="0" destOrd="0" presId="urn:microsoft.com/office/officeart/2018/2/layout/IconLabelDescriptionList"/>
    <dgm:cxn modelId="{DF52A812-6B94-4B03-8AEC-3D28785C8531}" type="presParOf" srcId="{9601AD40-BE44-4520-BC3D-2038FB53A914}" destId="{F09226DA-4FD2-4510-814B-316B39255C42}" srcOrd="1" destOrd="0" presId="urn:microsoft.com/office/officeart/2018/2/layout/IconLabelDescriptionList"/>
    <dgm:cxn modelId="{71488DD7-2AD5-4FD1-BABE-BAD0A5F92BBA}" type="presParOf" srcId="{9601AD40-BE44-4520-BC3D-2038FB53A914}" destId="{A2BFAFB6-B13F-47F0-B27B-E267303CDBDA}" srcOrd="2" destOrd="0" presId="urn:microsoft.com/office/officeart/2018/2/layout/IconLabelDescriptionList"/>
    <dgm:cxn modelId="{5A0CFF62-4973-49A1-8E04-8B8A87DDB2D6}" type="presParOf" srcId="{9601AD40-BE44-4520-BC3D-2038FB53A914}" destId="{78692ED2-E6AE-4A0A-9859-FFA52887623E}" srcOrd="3" destOrd="0" presId="urn:microsoft.com/office/officeart/2018/2/layout/IconLabelDescriptionList"/>
    <dgm:cxn modelId="{FA1585CE-B699-44A7-A42E-138A83900F98}" type="presParOf" srcId="{9601AD40-BE44-4520-BC3D-2038FB53A914}" destId="{EB2141F3-6A5A-4E79-94A5-ADF54B54EEB2}" srcOrd="4" destOrd="0" presId="urn:microsoft.com/office/officeart/2018/2/layout/IconLabelDescriptionList"/>
    <dgm:cxn modelId="{9EEC0D1E-5179-4DD6-BD6E-4F0447657E96}" type="presParOf" srcId="{205296A4-78CF-4758-B499-F9425897A104}" destId="{F8DC7CE3-F637-4218-B2D1-F338EAAB0D87}" srcOrd="3" destOrd="0" presId="urn:microsoft.com/office/officeart/2018/2/layout/IconLabelDescriptionList"/>
    <dgm:cxn modelId="{725FFFA4-1780-4565-849A-87E67135ED40}" type="presParOf" srcId="{205296A4-78CF-4758-B499-F9425897A104}" destId="{104A1150-0455-4361-B444-70A38B35E6CE}" srcOrd="4" destOrd="0" presId="urn:microsoft.com/office/officeart/2018/2/layout/IconLabelDescriptionList"/>
    <dgm:cxn modelId="{BDC5F317-B7AF-4CBF-B1D4-330326052D4B}" type="presParOf" srcId="{104A1150-0455-4361-B444-70A38B35E6CE}" destId="{8C4F9B24-6105-4A58-82D6-6E6A96575F2D}" srcOrd="0" destOrd="0" presId="urn:microsoft.com/office/officeart/2018/2/layout/IconLabelDescriptionList"/>
    <dgm:cxn modelId="{09E3FE9C-A8FB-4490-BB62-D2CDEE7F99B5}" type="presParOf" srcId="{104A1150-0455-4361-B444-70A38B35E6CE}" destId="{90B15025-FF44-40EA-95E6-85FFDA632723}" srcOrd="1" destOrd="0" presId="urn:microsoft.com/office/officeart/2018/2/layout/IconLabelDescriptionList"/>
    <dgm:cxn modelId="{A685CDFB-23D7-496C-B6EB-A479AB31CC5C}" type="presParOf" srcId="{104A1150-0455-4361-B444-70A38B35E6CE}" destId="{B1CC4533-8939-4808-A5BA-6F4D2DD2ECC0}" srcOrd="2" destOrd="0" presId="urn:microsoft.com/office/officeart/2018/2/layout/IconLabelDescriptionList"/>
    <dgm:cxn modelId="{595E1D69-EC12-4745-9A15-AADBF38E871E}" type="presParOf" srcId="{104A1150-0455-4361-B444-70A38B35E6CE}" destId="{74F00C45-2A79-4F09-955A-6F6B4CB812E9}" srcOrd="3" destOrd="0" presId="urn:microsoft.com/office/officeart/2018/2/layout/IconLabelDescriptionList"/>
    <dgm:cxn modelId="{767D4672-CB12-46BE-B1F3-F097EACD275A}" type="presParOf" srcId="{104A1150-0455-4361-B444-70A38B35E6CE}" destId="{67399D2C-B8B4-401B-BBA5-B0C9B5D5438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C74A7C-C180-46B7-8199-7DD265845EA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D089B0B-93C9-40AA-B710-BCBE89028F3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Warehouse &amp; Logistics Cost</a:t>
          </a:r>
        </a:p>
      </dgm:t>
    </dgm:pt>
    <dgm:pt modelId="{176D0862-9BD2-4765-8826-B13856E587F4}" type="parTrans" cxnId="{2DF082BD-FB98-4492-8DF3-1FCEE1D9D664}">
      <dgm:prSet/>
      <dgm:spPr/>
      <dgm:t>
        <a:bodyPr/>
        <a:lstStyle/>
        <a:p>
          <a:endParaRPr lang="en-US"/>
        </a:p>
      </dgm:t>
    </dgm:pt>
    <dgm:pt modelId="{0B4D437C-9F1F-4E94-A616-16075E7FD9B0}" type="sibTrans" cxnId="{2DF082BD-FB98-4492-8DF3-1FCEE1D9D664}">
      <dgm:prSet/>
      <dgm:spPr/>
      <dgm:t>
        <a:bodyPr/>
        <a:lstStyle/>
        <a:p>
          <a:endParaRPr lang="en-US"/>
        </a:p>
      </dgm:t>
    </dgm:pt>
    <dgm:pt modelId="{E83B1634-82F7-4854-87CF-EE9E71329A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1700" dirty="0" err="1"/>
            <a:t>Kottouf</a:t>
          </a:r>
          <a:r>
            <a:rPr lang="en-US" sz="1700" dirty="0"/>
            <a:t> fleet and warehouse still used for BMB and </a:t>
          </a:r>
          <a:r>
            <a:rPr lang="en-US" sz="1700" dirty="0" err="1"/>
            <a:t>Kottouf’s</a:t>
          </a:r>
          <a:r>
            <a:rPr lang="en-US" sz="1700" dirty="0"/>
            <a:t> bakery service, so no cost impact</a:t>
          </a:r>
        </a:p>
      </dgm:t>
    </dgm:pt>
    <dgm:pt modelId="{EA7DCA89-D997-4610-B5A6-25D73AEA3E8F}" type="parTrans" cxnId="{7562E4CB-9F24-4ACD-A25F-4CBBA941C1E8}">
      <dgm:prSet/>
      <dgm:spPr/>
      <dgm:t>
        <a:bodyPr/>
        <a:lstStyle/>
        <a:p>
          <a:endParaRPr lang="en-US"/>
        </a:p>
      </dgm:t>
    </dgm:pt>
    <dgm:pt modelId="{AD6DB687-135C-4F99-AC18-2F4E83F2F38E}" type="sibTrans" cxnId="{7562E4CB-9F24-4ACD-A25F-4CBBA941C1E8}">
      <dgm:prSet/>
      <dgm:spPr/>
      <dgm:t>
        <a:bodyPr/>
        <a:lstStyle/>
        <a:p>
          <a:endParaRPr lang="en-US"/>
        </a:p>
      </dgm:t>
    </dgm:pt>
    <dgm:pt modelId="{A3114367-9093-461A-B8D1-C4A706305EE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Listing Fees &amp; Rebate</a:t>
          </a:r>
        </a:p>
      </dgm:t>
    </dgm:pt>
    <dgm:pt modelId="{133ABC28-8023-400A-B0AB-4976F00C2F54}" type="parTrans" cxnId="{8266DE13-A676-43AB-8400-5E56EA855220}">
      <dgm:prSet/>
      <dgm:spPr/>
      <dgm:t>
        <a:bodyPr/>
        <a:lstStyle/>
        <a:p>
          <a:endParaRPr lang="en-US"/>
        </a:p>
      </dgm:t>
    </dgm:pt>
    <dgm:pt modelId="{D5CDD9CF-5D04-4B93-B63B-878CF5181E76}" type="sibTrans" cxnId="{8266DE13-A676-43AB-8400-5E56EA855220}">
      <dgm:prSet/>
      <dgm:spPr/>
      <dgm:t>
        <a:bodyPr/>
        <a:lstStyle/>
        <a:p>
          <a:endParaRPr lang="en-US"/>
        </a:p>
      </dgm:t>
    </dgm:pt>
    <dgm:pt modelId="{7D4FC32F-8A18-41F0-A5B5-B2F7788DB9D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New items and existing contracts benefits will be impacted</a:t>
          </a:r>
        </a:p>
        <a:p>
          <a:pPr>
            <a:lnSpc>
              <a:spcPct val="100000"/>
            </a:lnSpc>
          </a:pPr>
          <a:r>
            <a:rPr lang="en-US" sz="1400" dirty="0"/>
            <a:t>Mitigating plan:</a:t>
          </a:r>
        </a:p>
        <a:p>
          <a:pPr>
            <a:lnSpc>
              <a:spcPct val="100000"/>
            </a:lnSpc>
          </a:pPr>
          <a:r>
            <a:rPr lang="en-US" sz="1200" dirty="0"/>
            <a:t>Asking for listing fees for new items to be considered as 6K, with a split between </a:t>
          </a:r>
          <a:r>
            <a:rPr lang="en-US" sz="1200" dirty="0" err="1"/>
            <a:t>Kottouf</a:t>
          </a:r>
          <a:r>
            <a:rPr lang="en-US" sz="1200" dirty="0"/>
            <a:t> and </a:t>
          </a:r>
          <a:r>
            <a:rPr lang="en-US" sz="1200" dirty="0" err="1"/>
            <a:t>Qawafel</a:t>
          </a:r>
          <a:r>
            <a:rPr lang="en-US" sz="1200" dirty="0"/>
            <a:t> </a:t>
          </a:r>
        </a:p>
      </dgm:t>
    </dgm:pt>
    <dgm:pt modelId="{582E20B1-F7D9-4167-85DF-C9851FC35E3B}" type="parTrans" cxnId="{53FD6AC8-2897-48C1-8AD4-7CA593A4A2B1}">
      <dgm:prSet/>
      <dgm:spPr/>
      <dgm:t>
        <a:bodyPr/>
        <a:lstStyle/>
        <a:p>
          <a:endParaRPr lang="en-US"/>
        </a:p>
      </dgm:t>
    </dgm:pt>
    <dgm:pt modelId="{A16BDB09-D639-4643-A604-B89C12B5D792}" type="sibTrans" cxnId="{53FD6AC8-2897-48C1-8AD4-7CA593A4A2B1}">
      <dgm:prSet/>
      <dgm:spPr/>
      <dgm:t>
        <a:bodyPr/>
        <a:lstStyle/>
        <a:p>
          <a:endParaRPr lang="en-US"/>
        </a:p>
      </dgm:t>
    </dgm:pt>
    <dgm:pt modelId="{49084A99-82CD-4113-97BF-273EA8B64789}">
      <dgm:prSet custT="1"/>
      <dgm:spPr/>
      <dgm:t>
        <a:bodyPr/>
        <a:lstStyle/>
        <a:p>
          <a:r>
            <a:rPr lang="en-US" sz="1400" dirty="0"/>
            <a:t>Mitigation plan:</a:t>
          </a:r>
        </a:p>
      </dgm:t>
    </dgm:pt>
    <dgm:pt modelId="{5181CF57-D493-4979-B043-99C203CC5C9F}" type="parTrans" cxnId="{BCA9D2BD-AA58-49BA-87FF-97B5A8618D4E}">
      <dgm:prSet/>
      <dgm:spPr/>
      <dgm:t>
        <a:bodyPr/>
        <a:lstStyle/>
        <a:p>
          <a:endParaRPr lang="en-US"/>
        </a:p>
      </dgm:t>
    </dgm:pt>
    <dgm:pt modelId="{2305AF2A-F226-4497-A8C2-9D17CF1EBE81}" type="sibTrans" cxnId="{BCA9D2BD-AA58-49BA-87FF-97B5A8618D4E}">
      <dgm:prSet/>
      <dgm:spPr/>
      <dgm:t>
        <a:bodyPr/>
        <a:lstStyle/>
        <a:p>
          <a:endParaRPr lang="en-US"/>
        </a:p>
      </dgm:t>
    </dgm:pt>
    <dgm:pt modelId="{3DC9519F-475C-4CAF-90FC-5446572201FC}">
      <dgm:prSet custT="1"/>
      <dgm:spPr/>
      <dgm:t>
        <a:bodyPr/>
        <a:lstStyle/>
        <a:p>
          <a:r>
            <a:rPr lang="en-US" sz="1200" dirty="0"/>
            <a:t>Logistics requirements and distribution plans to be reviewed, and feasibility study to for using existing resources or outsourcing logistics/deliveries.</a:t>
          </a:r>
        </a:p>
      </dgm:t>
    </dgm:pt>
    <dgm:pt modelId="{88A091C3-2E9F-40F6-87F2-227DBFD06D9C}" type="parTrans" cxnId="{228036DA-5DC3-4F9E-B2A2-E7782DC1F730}">
      <dgm:prSet/>
      <dgm:spPr/>
      <dgm:t>
        <a:bodyPr/>
        <a:lstStyle/>
        <a:p>
          <a:endParaRPr lang="en-US"/>
        </a:p>
      </dgm:t>
    </dgm:pt>
    <dgm:pt modelId="{6660B897-ACBC-474B-A084-9469D7DF8F91}" type="sibTrans" cxnId="{228036DA-5DC3-4F9E-B2A2-E7782DC1F730}">
      <dgm:prSet/>
      <dgm:spPr/>
      <dgm:t>
        <a:bodyPr/>
        <a:lstStyle/>
        <a:p>
          <a:endParaRPr lang="en-US"/>
        </a:p>
      </dgm:t>
    </dgm:pt>
    <dgm:pt modelId="{C958DA58-B2DB-46F2-B799-9F0D1BE0377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 err="1"/>
            <a:t>Qawafel</a:t>
          </a:r>
          <a:r>
            <a:rPr lang="en-US" sz="1200" dirty="0"/>
            <a:t> to ask for same/better rebate from the vendor and give the same to </a:t>
          </a:r>
          <a:r>
            <a:rPr lang="en-US" sz="1200" dirty="0" err="1"/>
            <a:t>Kottouf</a:t>
          </a:r>
          <a:endParaRPr lang="en-US" sz="1200" dirty="0"/>
        </a:p>
      </dgm:t>
    </dgm:pt>
    <dgm:pt modelId="{3BE4B9C1-0A8A-417E-8419-8B6865EC5275}" type="parTrans" cxnId="{1DDB162C-22A1-403C-8409-EDDBB83A60E8}">
      <dgm:prSet/>
      <dgm:spPr/>
      <dgm:t>
        <a:bodyPr/>
        <a:lstStyle/>
        <a:p>
          <a:endParaRPr lang="en-US"/>
        </a:p>
      </dgm:t>
    </dgm:pt>
    <dgm:pt modelId="{29081826-7B38-4D96-9151-6E46AD0DE738}" type="sibTrans" cxnId="{1DDB162C-22A1-403C-8409-EDDBB83A60E8}">
      <dgm:prSet/>
      <dgm:spPr/>
      <dgm:t>
        <a:bodyPr/>
        <a:lstStyle/>
        <a:p>
          <a:endParaRPr lang="en-US"/>
        </a:p>
      </dgm:t>
    </dgm:pt>
    <dgm:pt modelId="{EAA78989-BA00-4966-863E-7F0429DC618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Discounts and promotions to be compensated for </a:t>
          </a:r>
          <a:r>
            <a:rPr lang="en-US" sz="1200" dirty="0" err="1"/>
            <a:t>Kottouf</a:t>
          </a:r>
          <a:r>
            <a:rPr lang="en-US" sz="1200" dirty="0"/>
            <a:t> from </a:t>
          </a:r>
          <a:r>
            <a:rPr lang="en-US" sz="1200" dirty="0" err="1"/>
            <a:t>Qawafel</a:t>
          </a:r>
          <a:r>
            <a:rPr lang="en-US" sz="1200" dirty="0"/>
            <a:t>, and </a:t>
          </a:r>
          <a:r>
            <a:rPr lang="en-US" sz="1200" dirty="0" err="1"/>
            <a:t>Qawafel</a:t>
          </a:r>
          <a:r>
            <a:rPr lang="en-US" sz="1200" dirty="0"/>
            <a:t> to handle it with the vendors</a:t>
          </a:r>
        </a:p>
      </dgm:t>
    </dgm:pt>
    <dgm:pt modelId="{D55D2196-F038-469B-AC60-4EC7E03D075B}" type="parTrans" cxnId="{343C09C7-297F-4EFB-A88C-E88604A0DD79}">
      <dgm:prSet/>
      <dgm:spPr/>
      <dgm:t>
        <a:bodyPr/>
        <a:lstStyle/>
        <a:p>
          <a:endParaRPr lang="en-US"/>
        </a:p>
      </dgm:t>
    </dgm:pt>
    <dgm:pt modelId="{3997D760-7399-40E2-922C-17D0CC2239F3}" type="sibTrans" cxnId="{343C09C7-297F-4EFB-A88C-E88604A0DD79}">
      <dgm:prSet/>
      <dgm:spPr/>
      <dgm:t>
        <a:bodyPr/>
        <a:lstStyle/>
        <a:p>
          <a:endParaRPr lang="en-US"/>
        </a:p>
      </dgm:t>
    </dgm:pt>
    <dgm:pt modelId="{55572374-E20E-407B-B7B0-E2713D6CF8D5}" type="pres">
      <dgm:prSet presAssocID="{3CC74A7C-C180-46B7-8199-7DD265845EAA}" presName="root" presStyleCnt="0">
        <dgm:presLayoutVars>
          <dgm:dir/>
          <dgm:resizeHandles val="exact"/>
        </dgm:presLayoutVars>
      </dgm:prSet>
      <dgm:spPr/>
    </dgm:pt>
    <dgm:pt modelId="{FED19768-3EBA-434A-B7DA-EEE8215967B1}" type="pres">
      <dgm:prSet presAssocID="{4D089B0B-93C9-40AA-B710-BCBE89028F32}" presName="compNode" presStyleCnt="0"/>
      <dgm:spPr/>
    </dgm:pt>
    <dgm:pt modelId="{B67737E7-9445-4F68-9911-EC0497CDCF6A}" type="pres">
      <dgm:prSet presAssocID="{4D089B0B-93C9-40AA-B710-BCBE89028F32}" presName="iconRect" presStyleLbl="node1" presStyleIdx="0" presStyleCnt="2" custLinFactNeighborX="79763" custLinFactNeighborY="-4314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 outline"/>
        </a:ext>
      </dgm:extLst>
    </dgm:pt>
    <dgm:pt modelId="{0031BE23-8AE0-4001-A96B-C75A97A3DF36}" type="pres">
      <dgm:prSet presAssocID="{4D089B0B-93C9-40AA-B710-BCBE89028F32}" presName="iconSpace" presStyleCnt="0"/>
      <dgm:spPr/>
    </dgm:pt>
    <dgm:pt modelId="{7951851E-15C7-41F1-AEF1-7385A04C4A9C}" type="pres">
      <dgm:prSet presAssocID="{4D089B0B-93C9-40AA-B710-BCBE89028F32}" presName="parTx" presStyleLbl="revTx" presStyleIdx="0" presStyleCnt="4" custLinFactNeighborX="-306" custLinFactNeighborY="-79536">
        <dgm:presLayoutVars>
          <dgm:chMax val="0"/>
          <dgm:chPref val="0"/>
        </dgm:presLayoutVars>
      </dgm:prSet>
      <dgm:spPr/>
    </dgm:pt>
    <dgm:pt modelId="{B1ACDF06-60F8-428C-BEBB-D8518E07B249}" type="pres">
      <dgm:prSet presAssocID="{4D089B0B-93C9-40AA-B710-BCBE89028F32}" presName="txSpace" presStyleCnt="0"/>
      <dgm:spPr/>
    </dgm:pt>
    <dgm:pt modelId="{1AC90910-BE5F-4131-BB2C-D8C6A0AACA32}" type="pres">
      <dgm:prSet presAssocID="{4D089B0B-93C9-40AA-B710-BCBE89028F32}" presName="desTx" presStyleLbl="revTx" presStyleIdx="1" presStyleCnt="4" custScaleY="112490" custLinFactNeighborX="307" custLinFactNeighborY="-20525">
        <dgm:presLayoutVars/>
      </dgm:prSet>
      <dgm:spPr/>
    </dgm:pt>
    <dgm:pt modelId="{F60BCA4D-E01E-459E-893A-7787B04B86C4}" type="pres">
      <dgm:prSet presAssocID="{0B4D437C-9F1F-4E94-A616-16075E7FD9B0}" presName="sibTrans" presStyleCnt="0"/>
      <dgm:spPr/>
    </dgm:pt>
    <dgm:pt modelId="{1C1D1343-8D0B-4731-915C-E7EFAE017014}" type="pres">
      <dgm:prSet presAssocID="{A3114367-9093-461A-B8D1-C4A706305EEA}" presName="compNode" presStyleCnt="0"/>
      <dgm:spPr/>
    </dgm:pt>
    <dgm:pt modelId="{CAA0835C-8948-4058-908C-59A15CA58756}" type="pres">
      <dgm:prSet presAssocID="{A3114367-9093-461A-B8D1-C4A706305EEA}" presName="iconRect" presStyleLbl="node1" presStyleIdx="1" presStyleCnt="2" custLinFactNeighborX="67487" custLinFactNeighborY="-5072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537878A-BBA2-463A-9258-18FB802DDE2A}" type="pres">
      <dgm:prSet presAssocID="{A3114367-9093-461A-B8D1-C4A706305EEA}" presName="iconSpace" presStyleCnt="0"/>
      <dgm:spPr/>
    </dgm:pt>
    <dgm:pt modelId="{DF059BCD-1EA1-41DA-BCA5-E28A1E45E719}" type="pres">
      <dgm:prSet presAssocID="{A3114367-9093-461A-B8D1-C4A706305EEA}" presName="parTx" presStyleLbl="revTx" presStyleIdx="2" presStyleCnt="4" custLinFactNeighborX="-1074" custLinFactNeighborY="-89928">
        <dgm:presLayoutVars>
          <dgm:chMax val="0"/>
          <dgm:chPref val="0"/>
        </dgm:presLayoutVars>
      </dgm:prSet>
      <dgm:spPr/>
    </dgm:pt>
    <dgm:pt modelId="{1FCA53DD-96E4-4170-BA8B-2F0349D9A3BB}" type="pres">
      <dgm:prSet presAssocID="{A3114367-9093-461A-B8D1-C4A706305EEA}" presName="txSpace" presStyleCnt="0"/>
      <dgm:spPr/>
    </dgm:pt>
    <dgm:pt modelId="{D0D8DB66-FBB3-4BEE-B03E-14B485B90EAB}" type="pres">
      <dgm:prSet presAssocID="{A3114367-9093-461A-B8D1-C4A706305EEA}" presName="desTx" presStyleLbl="revTx" presStyleIdx="3" presStyleCnt="4" custLinFactNeighborX="-3996" custLinFactNeighborY="-32130">
        <dgm:presLayoutVars/>
      </dgm:prSet>
      <dgm:spPr/>
    </dgm:pt>
  </dgm:ptLst>
  <dgm:cxnLst>
    <dgm:cxn modelId="{DB4B4B05-B019-4D7F-9BFB-5177C01040C4}" type="presOf" srcId="{4D089B0B-93C9-40AA-B710-BCBE89028F32}" destId="{7951851E-15C7-41F1-AEF1-7385A04C4A9C}" srcOrd="0" destOrd="0" presId="urn:microsoft.com/office/officeart/2018/2/layout/IconLabelDescriptionList"/>
    <dgm:cxn modelId="{DC6C720A-86A4-4F52-BE38-900A83FD8923}" type="presOf" srcId="{E83B1634-82F7-4854-87CF-EE9E71329A09}" destId="{1AC90910-BE5F-4131-BB2C-D8C6A0AACA32}" srcOrd="0" destOrd="0" presId="urn:microsoft.com/office/officeart/2018/2/layout/IconLabelDescriptionList"/>
    <dgm:cxn modelId="{EDEFEF0E-78AA-45AD-AAE4-34EC230867B8}" type="presOf" srcId="{3DC9519F-475C-4CAF-90FC-5446572201FC}" destId="{1AC90910-BE5F-4131-BB2C-D8C6A0AACA32}" srcOrd="0" destOrd="2" presId="urn:microsoft.com/office/officeart/2018/2/layout/IconLabelDescriptionList"/>
    <dgm:cxn modelId="{8266DE13-A676-43AB-8400-5E56EA855220}" srcId="{3CC74A7C-C180-46B7-8199-7DD265845EAA}" destId="{A3114367-9093-461A-B8D1-C4A706305EEA}" srcOrd="1" destOrd="0" parTransId="{133ABC28-8023-400A-B0AB-4976F00C2F54}" sibTransId="{D5CDD9CF-5D04-4B93-B63B-878CF5181E76}"/>
    <dgm:cxn modelId="{1D7CB91B-6C2D-483A-B98B-B576D7AB89AC}" type="presOf" srcId="{3CC74A7C-C180-46B7-8199-7DD265845EAA}" destId="{55572374-E20E-407B-B7B0-E2713D6CF8D5}" srcOrd="0" destOrd="0" presId="urn:microsoft.com/office/officeart/2018/2/layout/IconLabelDescriptionList"/>
    <dgm:cxn modelId="{1DDB162C-22A1-403C-8409-EDDBB83A60E8}" srcId="{A3114367-9093-461A-B8D1-C4A706305EEA}" destId="{C958DA58-B2DB-46F2-B799-9F0D1BE03773}" srcOrd="1" destOrd="0" parTransId="{3BE4B9C1-0A8A-417E-8419-8B6865EC5275}" sibTransId="{29081826-7B38-4D96-9151-6E46AD0DE738}"/>
    <dgm:cxn modelId="{70AAA651-5A55-4844-AC5D-1086AD44F737}" type="presOf" srcId="{C958DA58-B2DB-46F2-B799-9F0D1BE03773}" destId="{D0D8DB66-FBB3-4BEE-B03E-14B485B90EAB}" srcOrd="0" destOrd="1" presId="urn:microsoft.com/office/officeart/2018/2/layout/IconLabelDescriptionList"/>
    <dgm:cxn modelId="{819ED482-5892-4C7D-94DA-DC437E8B2F05}" type="presOf" srcId="{EAA78989-BA00-4966-863E-7F0429DC6186}" destId="{D0D8DB66-FBB3-4BEE-B03E-14B485B90EAB}" srcOrd="0" destOrd="2" presId="urn:microsoft.com/office/officeart/2018/2/layout/IconLabelDescriptionList"/>
    <dgm:cxn modelId="{9DD3CD85-B688-4642-9897-F9B7710420CF}" type="presOf" srcId="{7D4FC32F-8A18-41F0-A5B5-B2F7788DB9D2}" destId="{D0D8DB66-FBB3-4BEE-B03E-14B485B90EAB}" srcOrd="0" destOrd="0" presId="urn:microsoft.com/office/officeart/2018/2/layout/IconLabelDescriptionList"/>
    <dgm:cxn modelId="{F777338E-3B0A-4B52-A26F-448DCDBF40EA}" type="presOf" srcId="{49084A99-82CD-4113-97BF-273EA8B64789}" destId="{1AC90910-BE5F-4131-BB2C-D8C6A0AACA32}" srcOrd="0" destOrd="1" presId="urn:microsoft.com/office/officeart/2018/2/layout/IconLabelDescriptionList"/>
    <dgm:cxn modelId="{2DF082BD-FB98-4492-8DF3-1FCEE1D9D664}" srcId="{3CC74A7C-C180-46B7-8199-7DD265845EAA}" destId="{4D089B0B-93C9-40AA-B710-BCBE89028F32}" srcOrd="0" destOrd="0" parTransId="{176D0862-9BD2-4765-8826-B13856E587F4}" sibTransId="{0B4D437C-9F1F-4E94-A616-16075E7FD9B0}"/>
    <dgm:cxn modelId="{BCA9D2BD-AA58-49BA-87FF-97B5A8618D4E}" srcId="{E83B1634-82F7-4854-87CF-EE9E71329A09}" destId="{49084A99-82CD-4113-97BF-273EA8B64789}" srcOrd="0" destOrd="0" parTransId="{5181CF57-D493-4979-B043-99C203CC5C9F}" sibTransId="{2305AF2A-F226-4497-A8C2-9D17CF1EBE81}"/>
    <dgm:cxn modelId="{343C09C7-297F-4EFB-A88C-E88604A0DD79}" srcId="{A3114367-9093-461A-B8D1-C4A706305EEA}" destId="{EAA78989-BA00-4966-863E-7F0429DC6186}" srcOrd="2" destOrd="0" parTransId="{D55D2196-F038-469B-AC60-4EC7E03D075B}" sibTransId="{3997D760-7399-40E2-922C-17D0CC2239F3}"/>
    <dgm:cxn modelId="{53FD6AC8-2897-48C1-8AD4-7CA593A4A2B1}" srcId="{A3114367-9093-461A-B8D1-C4A706305EEA}" destId="{7D4FC32F-8A18-41F0-A5B5-B2F7788DB9D2}" srcOrd="0" destOrd="0" parTransId="{582E20B1-F7D9-4167-85DF-C9851FC35E3B}" sibTransId="{A16BDB09-D639-4643-A604-B89C12B5D792}"/>
    <dgm:cxn modelId="{7562E4CB-9F24-4ACD-A25F-4CBBA941C1E8}" srcId="{4D089B0B-93C9-40AA-B710-BCBE89028F32}" destId="{E83B1634-82F7-4854-87CF-EE9E71329A09}" srcOrd="0" destOrd="0" parTransId="{EA7DCA89-D997-4610-B5A6-25D73AEA3E8F}" sibTransId="{AD6DB687-135C-4F99-AC18-2F4E83F2F38E}"/>
    <dgm:cxn modelId="{228036DA-5DC3-4F9E-B2A2-E7782DC1F730}" srcId="{49084A99-82CD-4113-97BF-273EA8B64789}" destId="{3DC9519F-475C-4CAF-90FC-5446572201FC}" srcOrd="0" destOrd="0" parTransId="{88A091C3-2E9F-40F6-87F2-227DBFD06D9C}" sibTransId="{6660B897-ACBC-474B-A084-9469D7DF8F91}"/>
    <dgm:cxn modelId="{352810F5-7AF5-4F09-8DAB-D86E11557064}" type="presOf" srcId="{A3114367-9093-461A-B8D1-C4A706305EEA}" destId="{DF059BCD-1EA1-41DA-BCA5-E28A1E45E719}" srcOrd="0" destOrd="0" presId="urn:microsoft.com/office/officeart/2018/2/layout/IconLabelDescriptionList"/>
    <dgm:cxn modelId="{DAC203AE-48BE-4DA7-8DF8-77C64C940AA5}" type="presParOf" srcId="{55572374-E20E-407B-B7B0-E2713D6CF8D5}" destId="{FED19768-3EBA-434A-B7DA-EEE8215967B1}" srcOrd="0" destOrd="0" presId="urn:microsoft.com/office/officeart/2018/2/layout/IconLabelDescriptionList"/>
    <dgm:cxn modelId="{5F491718-246C-4F58-BBF9-28DA94FA9140}" type="presParOf" srcId="{FED19768-3EBA-434A-B7DA-EEE8215967B1}" destId="{B67737E7-9445-4F68-9911-EC0497CDCF6A}" srcOrd="0" destOrd="0" presId="urn:microsoft.com/office/officeart/2018/2/layout/IconLabelDescriptionList"/>
    <dgm:cxn modelId="{98B92A5C-61A0-4CFF-8C20-22CB7452CCE0}" type="presParOf" srcId="{FED19768-3EBA-434A-B7DA-EEE8215967B1}" destId="{0031BE23-8AE0-4001-A96B-C75A97A3DF36}" srcOrd="1" destOrd="0" presId="urn:microsoft.com/office/officeart/2018/2/layout/IconLabelDescriptionList"/>
    <dgm:cxn modelId="{25CA6F57-24BF-4323-89B5-92030793153A}" type="presParOf" srcId="{FED19768-3EBA-434A-B7DA-EEE8215967B1}" destId="{7951851E-15C7-41F1-AEF1-7385A04C4A9C}" srcOrd="2" destOrd="0" presId="urn:microsoft.com/office/officeart/2018/2/layout/IconLabelDescriptionList"/>
    <dgm:cxn modelId="{662FA736-3FF7-47B5-AB55-026A554DE75E}" type="presParOf" srcId="{FED19768-3EBA-434A-B7DA-EEE8215967B1}" destId="{B1ACDF06-60F8-428C-BEBB-D8518E07B249}" srcOrd="3" destOrd="0" presId="urn:microsoft.com/office/officeart/2018/2/layout/IconLabelDescriptionList"/>
    <dgm:cxn modelId="{3293B9C2-91E7-45CB-874A-EF57EC61B3EA}" type="presParOf" srcId="{FED19768-3EBA-434A-B7DA-EEE8215967B1}" destId="{1AC90910-BE5F-4131-BB2C-D8C6A0AACA32}" srcOrd="4" destOrd="0" presId="urn:microsoft.com/office/officeart/2018/2/layout/IconLabelDescriptionList"/>
    <dgm:cxn modelId="{6E67B7DD-AD34-470E-8B40-F6585CA3295A}" type="presParOf" srcId="{55572374-E20E-407B-B7B0-E2713D6CF8D5}" destId="{F60BCA4D-E01E-459E-893A-7787B04B86C4}" srcOrd="1" destOrd="0" presId="urn:microsoft.com/office/officeart/2018/2/layout/IconLabelDescriptionList"/>
    <dgm:cxn modelId="{DD8650AE-7B2A-4D9B-AF97-2BA6ABF7CDD6}" type="presParOf" srcId="{55572374-E20E-407B-B7B0-E2713D6CF8D5}" destId="{1C1D1343-8D0B-4731-915C-E7EFAE017014}" srcOrd="2" destOrd="0" presId="urn:microsoft.com/office/officeart/2018/2/layout/IconLabelDescriptionList"/>
    <dgm:cxn modelId="{42841C20-1876-49FA-87EF-F101E6695D53}" type="presParOf" srcId="{1C1D1343-8D0B-4731-915C-E7EFAE017014}" destId="{CAA0835C-8948-4058-908C-59A15CA58756}" srcOrd="0" destOrd="0" presId="urn:microsoft.com/office/officeart/2018/2/layout/IconLabelDescriptionList"/>
    <dgm:cxn modelId="{4EBA3E7B-732C-44BB-B6FD-D51D9BCED737}" type="presParOf" srcId="{1C1D1343-8D0B-4731-915C-E7EFAE017014}" destId="{4537878A-BBA2-463A-9258-18FB802DDE2A}" srcOrd="1" destOrd="0" presId="urn:microsoft.com/office/officeart/2018/2/layout/IconLabelDescriptionList"/>
    <dgm:cxn modelId="{4A3FF9F7-C7A7-4903-8BC4-CAB7DC57BFEA}" type="presParOf" srcId="{1C1D1343-8D0B-4731-915C-E7EFAE017014}" destId="{DF059BCD-1EA1-41DA-BCA5-E28A1E45E719}" srcOrd="2" destOrd="0" presId="urn:microsoft.com/office/officeart/2018/2/layout/IconLabelDescriptionList"/>
    <dgm:cxn modelId="{67320DC2-D1FF-42C3-B3B6-01FBD39715E5}" type="presParOf" srcId="{1C1D1343-8D0B-4731-915C-E7EFAE017014}" destId="{1FCA53DD-96E4-4170-BA8B-2F0349D9A3BB}" srcOrd="3" destOrd="0" presId="urn:microsoft.com/office/officeart/2018/2/layout/IconLabelDescriptionList"/>
    <dgm:cxn modelId="{BC7D0AAB-588D-4E7D-A45E-B79D25077C02}" type="presParOf" srcId="{1C1D1343-8D0B-4731-915C-E7EFAE017014}" destId="{D0D8DB66-FBB3-4BEE-B03E-14B485B90EA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9E1300-AAB0-438B-946F-69A4691A26F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9E3201-59B3-4CAA-8779-12C6D6655142}">
      <dgm:prSet/>
      <dgm:spPr/>
      <dgm:t>
        <a:bodyPr/>
        <a:lstStyle/>
        <a:p>
          <a:r>
            <a:rPr lang="en-US"/>
            <a:t>Strong contract, that ensure:</a:t>
          </a:r>
        </a:p>
      </dgm:t>
    </dgm:pt>
    <dgm:pt modelId="{BAF631CF-EAEE-4356-8824-B6AD2AE7E24D}" type="parTrans" cxnId="{169030EA-B1F4-4635-9495-1A636A1C6F6D}">
      <dgm:prSet/>
      <dgm:spPr/>
      <dgm:t>
        <a:bodyPr/>
        <a:lstStyle/>
        <a:p>
          <a:endParaRPr lang="en-US"/>
        </a:p>
      </dgm:t>
    </dgm:pt>
    <dgm:pt modelId="{928F2A0C-CEE3-47AC-9024-C03818314009}" type="sibTrans" cxnId="{169030EA-B1F4-4635-9495-1A636A1C6F6D}">
      <dgm:prSet/>
      <dgm:spPr/>
      <dgm:t>
        <a:bodyPr/>
        <a:lstStyle/>
        <a:p>
          <a:endParaRPr lang="en-US"/>
        </a:p>
      </dgm:t>
    </dgm:pt>
    <dgm:pt modelId="{43EE6843-CECB-4526-9193-463413581F6A}">
      <dgm:prSet/>
      <dgm:spPr/>
      <dgm:t>
        <a:bodyPr/>
        <a:lstStyle/>
        <a:p>
          <a:r>
            <a:rPr lang="en-US"/>
            <a:t>Profit Margin percentage lock,</a:t>
          </a:r>
        </a:p>
      </dgm:t>
    </dgm:pt>
    <dgm:pt modelId="{B9B8007B-42E3-4DC8-B62E-45CEA0C14AFD}" type="parTrans" cxnId="{94CDFDEC-F18F-46B3-8E83-75BD9C7C07D1}">
      <dgm:prSet/>
      <dgm:spPr/>
      <dgm:t>
        <a:bodyPr/>
        <a:lstStyle/>
        <a:p>
          <a:endParaRPr lang="en-US"/>
        </a:p>
      </dgm:t>
    </dgm:pt>
    <dgm:pt modelId="{A8EC2B0D-172D-4497-9558-065189D22B79}" type="sibTrans" cxnId="{94CDFDEC-F18F-46B3-8E83-75BD9C7C07D1}">
      <dgm:prSet/>
      <dgm:spPr/>
      <dgm:t>
        <a:bodyPr/>
        <a:lstStyle/>
        <a:p>
          <a:endParaRPr lang="en-US"/>
        </a:p>
      </dgm:t>
    </dgm:pt>
    <dgm:pt modelId="{9CBB472F-A84B-48A3-8604-C04AD0F403F4}">
      <dgm:prSet/>
      <dgm:spPr/>
      <dgm:t>
        <a:bodyPr/>
        <a:lstStyle/>
        <a:p>
          <a:r>
            <a:rPr lang="en-US" dirty="0"/>
            <a:t>Fixed prices:</a:t>
          </a:r>
        </a:p>
      </dgm:t>
    </dgm:pt>
    <dgm:pt modelId="{79AB5EE3-F7D7-48CF-8555-7742BF28C9E9}" type="parTrans" cxnId="{AA2154BC-C9A3-4381-9650-16EC9054F9C6}">
      <dgm:prSet/>
      <dgm:spPr/>
      <dgm:t>
        <a:bodyPr/>
        <a:lstStyle/>
        <a:p>
          <a:endParaRPr lang="en-US"/>
        </a:p>
      </dgm:t>
    </dgm:pt>
    <dgm:pt modelId="{77FC0089-751A-49D4-B80D-6A644FC53540}" type="sibTrans" cxnId="{AA2154BC-C9A3-4381-9650-16EC9054F9C6}">
      <dgm:prSet/>
      <dgm:spPr/>
      <dgm:t>
        <a:bodyPr/>
        <a:lstStyle/>
        <a:p>
          <a:endParaRPr lang="en-US"/>
        </a:p>
      </dgm:t>
    </dgm:pt>
    <dgm:pt modelId="{56A12168-7954-43C6-AF09-57A1FDB47ABC}">
      <dgm:prSet/>
      <dgm:spPr/>
      <dgm:t>
        <a:bodyPr/>
        <a:lstStyle/>
        <a:p>
          <a:r>
            <a:rPr lang="en-US" dirty="0"/>
            <a:t>No increase before 3 months notice, with strong proofs of market price increased</a:t>
          </a:r>
        </a:p>
      </dgm:t>
    </dgm:pt>
    <dgm:pt modelId="{0EDAB595-0252-4357-A78C-1C03D319E1DD}" type="parTrans" cxnId="{4EB961C7-85F4-4719-8D36-8AB00BBA28A1}">
      <dgm:prSet/>
      <dgm:spPr/>
      <dgm:t>
        <a:bodyPr/>
        <a:lstStyle/>
        <a:p>
          <a:endParaRPr lang="en-US"/>
        </a:p>
      </dgm:t>
    </dgm:pt>
    <dgm:pt modelId="{95FB915C-3056-4900-AA3B-41CCB39ECE24}" type="sibTrans" cxnId="{4EB961C7-85F4-4719-8D36-8AB00BBA28A1}">
      <dgm:prSet/>
      <dgm:spPr/>
      <dgm:t>
        <a:bodyPr/>
        <a:lstStyle/>
        <a:p>
          <a:endParaRPr lang="en-US"/>
        </a:p>
      </dgm:t>
    </dgm:pt>
    <dgm:pt modelId="{42A3BAD2-63F2-4898-B77D-7318212F6C70}">
      <dgm:prSet/>
      <dgm:spPr/>
      <dgm:t>
        <a:bodyPr/>
        <a:lstStyle/>
        <a:p>
          <a:r>
            <a:rPr lang="en-US"/>
            <a:t>Enforce prices reduction whenever such cases in the market</a:t>
          </a:r>
        </a:p>
      </dgm:t>
    </dgm:pt>
    <dgm:pt modelId="{80A7947E-43A7-40CB-AEB7-2715B69A4200}" type="parTrans" cxnId="{45E7BB17-5D53-46DA-AF39-1DD0789A773F}">
      <dgm:prSet/>
      <dgm:spPr/>
      <dgm:t>
        <a:bodyPr/>
        <a:lstStyle/>
        <a:p>
          <a:endParaRPr lang="en-US"/>
        </a:p>
      </dgm:t>
    </dgm:pt>
    <dgm:pt modelId="{5E8BC8B8-996F-4A8E-91F1-D40865166DA0}" type="sibTrans" cxnId="{45E7BB17-5D53-46DA-AF39-1DD0789A773F}">
      <dgm:prSet/>
      <dgm:spPr/>
      <dgm:t>
        <a:bodyPr/>
        <a:lstStyle/>
        <a:p>
          <a:endParaRPr lang="en-US"/>
        </a:p>
      </dgm:t>
    </dgm:pt>
    <dgm:pt modelId="{3E6851AF-9BC0-4C2E-A6E7-AAA37D620FE5}">
      <dgm:prSet/>
      <dgm:spPr/>
      <dgm:t>
        <a:bodyPr/>
        <a:lstStyle/>
        <a:p>
          <a:r>
            <a:rPr lang="en-US" dirty="0"/>
            <a:t>Delivery based on </a:t>
          </a:r>
          <a:r>
            <a:rPr lang="en-US" dirty="0" err="1"/>
            <a:t>Kottouf</a:t>
          </a:r>
          <a:r>
            <a:rPr lang="en-US" dirty="0"/>
            <a:t> management approval</a:t>
          </a:r>
        </a:p>
      </dgm:t>
    </dgm:pt>
    <dgm:pt modelId="{974B9C8B-10A5-4AC1-BD85-E72F52DA5077}" type="parTrans" cxnId="{8C301F54-B84A-409D-9CBD-EA4EFCA04950}">
      <dgm:prSet/>
      <dgm:spPr/>
      <dgm:t>
        <a:bodyPr/>
        <a:lstStyle/>
        <a:p>
          <a:endParaRPr lang="en-US"/>
        </a:p>
      </dgm:t>
    </dgm:pt>
    <dgm:pt modelId="{A8B61CA2-E4EA-4E31-8F7E-F8CAC3EC9769}" type="sibTrans" cxnId="{8C301F54-B84A-409D-9CBD-EA4EFCA04950}">
      <dgm:prSet/>
      <dgm:spPr/>
      <dgm:t>
        <a:bodyPr/>
        <a:lstStyle/>
        <a:p>
          <a:endParaRPr lang="en-US"/>
        </a:p>
      </dgm:t>
    </dgm:pt>
    <dgm:pt modelId="{E4B3BDE8-7E7D-47CC-8C42-D1FF4C5FCEE6}">
      <dgm:prSet/>
      <dgm:spPr/>
      <dgm:t>
        <a:bodyPr/>
        <a:lstStyle/>
        <a:p>
          <a:r>
            <a:rPr lang="en-US" dirty="0"/>
            <a:t>Contract termination flexibility for </a:t>
          </a:r>
          <a:r>
            <a:rPr lang="en-US" dirty="0" err="1"/>
            <a:t>Kottouf</a:t>
          </a:r>
          <a:endParaRPr lang="en-US" dirty="0"/>
        </a:p>
      </dgm:t>
    </dgm:pt>
    <dgm:pt modelId="{C15602C7-0540-45F1-B7A5-807A607937CE}" type="parTrans" cxnId="{A311EE75-1335-4722-851E-FA2B7C9BC947}">
      <dgm:prSet/>
      <dgm:spPr/>
      <dgm:t>
        <a:bodyPr/>
        <a:lstStyle/>
        <a:p>
          <a:endParaRPr lang="en-US"/>
        </a:p>
      </dgm:t>
    </dgm:pt>
    <dgm:pt modelId="{7F973BF7-1859-4454-9487-F62E0FEA8CEB}" type="sibTrans" cxnId="{A311EE75-1335-4722-851E-FA2B7C9BC947}">
      <dgm:prSet/>
      <dgm:spPr/>
      <dgm:t>
        <a:bodyPr/>
        <a:lstStyle/>
        <a:p>
          <a:endParaRPr lang="en-US"/>
        </a:p>
      </dgm:t>
    </dgm:pt>
    <dgm:pt modelId="{A7FD30A5-279C-4565-A179-48BECF9A8FAC}">
      <dgm:prSet/>
      <dgm:spPr/>
      <dgm:t>
        <a:bodyPr/>
        <a:lstStyle/>
        <a:p>
          <a:r>
            <a:rPr lang="en-US" dirty="0"/>
            <a:t>Promotions, Discounts and Returns to be included as per </a:t>
          </a:r>
          <a:r>
            <a:rPr lang="en-US" dirty="0" err="1"/>
            <a:t>Kottouf’s</a:t>
          </a:r>
          <a:r>
            <a:rPr lang="en-US" dirty="0"/>
            <a:t> current terms or better</a:t>
          </a:r>
        </a:p>
      </dgm:t>
    </dgm:pt>
    <dgm:pt modelId="{A907F942-F09D-4AA8-A0A5-F0AC0A0C8768}" type="parTrans" cxnId="{5395A3A8-B1F0-4FC6-9D35-6C92CF71E94D}">
      <dgm:prSet/>
      <dgm:spPr/>
      <dgm:t>
        <a:bodyPr/>
        <a:lstStyle/>
        <a:p>
          <a:endParaRPr lang="en-US"/>
        </a:p>
      </dgm:t>
    </dgm:pt>
    <dgm:pt modelId="{3A4461C8-822C-4032-9CBA-74C3912D2CF1}" type="sibTrans" cxnId="{5395A3A8-B1F0-4FC6-9D35-6C92CF71E94D}">
      <dgm:prSet/>
      <dgm:spPr/>
      <dgm:t>
        <a:bodyPr/>
        <a:lstStyle/>
        <a:p>
          <a:endParaRPr lang="en-US"/>
        </a:p>
      </dgm:t>
    </dgm:pt>
    <dgm:pt modelId="{2B20FDB5-6F99-4395-9AD8-3672FDFDF4A3}">
      <dgm:prSet/>
      <dgm:spPr/>
      <dgm:t>
        <a:bodyPr/>
        <a:lstStyle/>
        <a:p>
          <a:r>
            <a:rPr lang="en-US"/>
            <a:t>Franchisee Credit limit</a:t>
          </a:r>
        </a:p>
      </dgm:t>
    </dgm:pt>
    <dgm:pt modelId="{D477E927-440A-4B47-9B98-ABB6E652721D}" type="parTrans" cxnId="{6F0EB4FD-D970-437B-AF3F-2A345784FF3A}">
      <dgm:prSet/>
      <dgm:spPr/>
      <dgm:t>
        <a:bodyPr/>
        <a:lstStyle/>
        <a:p>
          <a:endParaRPr lang="en-US"/>
        </a:p>
      </dgm:t>
    </dgm:pt>
    <dgm:pt modelId="{A8DEBC94-DF1C-4C41-B678-E5E1455ADC0F}" type="sibTrans" cxnId="{6F0EB4FD-D970-437B-AF3F-2A345784FF3A}">
      <dgm:prSet/>
      <dgm:spPr/>
      <dgm:t>
        <a:bodyPr/>
        <a:lstStyle/>
        <a:p>
          <a:endParaRPr lang="en-US"/>
        </a:p>
      </dgm:t>
    </dgm:pt>
    <dgm:pt modelId="{828B0EDB-2FF1-4140-88C2-68DD5DE128B8}">
      <dgm:prSet/>
      <dgm:spPr/>
      <dgm:t>
        <a:bodyPr/>
        <a:lstStyle/>
        <a:p>
          <a:r>
            <a:rPr lang="en-US" dirty="0"/>
            <a:t>Increasing credit limit for the franchisee who did not sign additional promissory note (try to get additional promissory note if possible)</a:t>
          </a:r>
        </a:p>
      </dgm:t>
    </dgm:pt>
    <dgm:pt modelId="{05DBD712-D4A4-4725-8670-9A221DAB2C84}" type="parTrans" cxnId="{4B0BBADB-BA92-4794-907B-F9556387418D}">
      <dgm:prSet/>
      <dgm:spPr/>
      <dgm:t>
        <a:bodyPr/>
        <a:lstStyle/>
        <a:p>
          <a:endParaRPr lang="en-US"/>
        </a:p>
      </dgm:t>
    </dgm:pt>
    <dgm:pt modelId="{BE35B468-C30F-4C02-870F-0C11E13C5025}" type="sibTrans" cxnId="{4B0BBADB-BA92-4794-907B-F9556387418D}">
      <dgm:prSet/>
      <dgm:spPr/>
      <dgm:t>
        <a:bodyPr/>
        <a:lstStyle/>
        <a:p>
          <a:endParaRPr lang="en-US"/>
        </a:p>
      </dgm:t>
    </dgm:pt>
    <dgm:pt modelId="{766496FC-0C7F-4605-9926-5F94B30436B1}">
      <dgm:prSet/>
      <dgm:spPr/>
      <dgm:t>
        <a:bodyPr/>
        <a:lstStyle/>
        <a:p>
          <a:r>
            <a:rPr lang="en-US"/>
            <a:t>Price at Qawafel’s Platform</a:t>
          </a:r>
        </a:p>
      </dgm:t>
    </dgm:pt>
    <dgm:pt modelId="{0907C731-7A35-448C-AB6B-8F432F95DFF1}" type="parTrans" cxnId="{9B38346B-E0D2-4D79-A4A0-57FF9F54955F}">
      <dgm:prSet/>
      <dgm:spPr/>
      <dgm:t>
        <a:bodyPr/>
        <a:lstStyle/>
        <a:p>
          <a:endParaRPr lang="en-US"/>
        </a:p>
      </dgm:t>
    </dgm:pt>
    <dgm:pt modelId="{E4A50946-4983-45C9-B531-C6861148AA91}" type="sibTrans" cxnId="{9B38346B-E0D2-4D79-A4A0-57FF9F54955F}">
      <dgm:prSet/>
      <dgm:spPr/>
      <dgm:t>
        <a:bodyPr/>
        <a:lstStyle/>
        <a:p>
          <a:endParaRPr lang="en-US"/>
        </a:p>
      </dgm:t>
    </dgm:pt>
    <dgm:pt modelId="{C4E090D2-E8D2-4255-BAEB-6B3CD98C5915}">
      <dgm:prSet/>
      <dgm:spPr/>
      <dgm:t>
        <a:bodyPr/>
        <a:lstStyle/>
        <a:p>
          <a:r>
            <a:rPr lang="en-US" dirty="0"/>
            <a:t>To be same as current price at </a:t>
          </a:r>
          <a:r>
            <a:rPr lang="en-US" dirty="0" err="1"/>
            <a:t>Kottouf’s</a:t>
          </a:r>
          <a:r>
            <a:rPr lang="en-US" dirty="0"/>
            <a:t> system, so that franchise get benefit only if paid within 30 days (2%-2.5% discount based on its segment)</a:t>
          </a:r>
        </a:p>
      </dgm:t>
    </dgm:pt>
    <dgm:pt modelId="{F433CB67-341C-4634-82D2-839B3F46EB86}" type="parTrans" cxnId="{ED42D401-DDF4-4F54-996D-855BA69A9FC0}">
      <dgm:prSet/>
      <dgm:spPr/>
      <dgm:t>
        <a:bodyPr/>
        <a:lstStyle/>
        <a:p>
          <a:endParaRPr lang="en-US"/>
        </a:p>
      </dgm:t>
    </dgm:pt>
    <dgm:pt modelId="{5500AD4E-AB4F-4039-8F9A-5B121BA3F324}" type="sibTrans" cxnId="{ED42D401-DDF4-4F54-996D-855BA69A9FC0}">
      <dgm:prSet/>
      <dgm:spPr/>
      <dgm:t>
        <a:bodyPr/>
        <a:lstStyle/>
        <a:p>
          <a:endParaRPr lang="en-US"/>
        </a:p>
      </dgm:t>
    </dgm:pt>
    <dgm:pt modelId="{1460F37C-FE92-44B5-9DCE-BF994D81827B}" type="pres">
      <dgm:prSet presAssocID="{8D9E1300-AAB0-438B-946F-69A4691A26FF}" presName="linear" presStyleCnt="0">
        <dgm:presLayoutVars>
          <dgm:dir/>
          <dgm:animLvl val="lvl"/>
          <dgm:resizeHandles val="exact"/>
        </dgm:presLayoutVars>
      </dgm:prSet>
      <dgm:spPr/>
    </dgm:pt>
    <dgm:pt modelId="{9325D4A1-E833-4B6F-AEBB-92E31A68F990}" type="pres">
      <dgm:prSet presAssocID="{8E9E3201-59B3-4CAA-8779-12C6D6655142}" presName="parentLin" presStyleCnt="0"/>
      <dgm:spPr/>
    </dgm:pt>
    <dgm:pt modelId="{1AD79C1C-BB75-4B62-A71B-D9F4474A8F94}" type="pres">
      <dgm:prSet presAssocID="{8E9E3201-59B3-4CAA-8779-12C6D6655142}" presName="parentLeftMargin" presStyleLbl="node1" presStyleIdx="0" presStyleCnt="3"/>
      <dgm:spPr/>
    </dgm:pt>
    <dgm:pt modelId="{7219578E-1A42-41AB-BB7C-C801397F77C8}" type="pres">
      <dgm:prSet presAssocID="{8E9E3201-59B3-4CAA-8779-12C6D665514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F3DC2ED-72F4-4437-BDC0-7818B9856844}" type="pres">
      <dgm:prSet presAssocID="{8E9E3201-59B3-4CAA-8779-12C6D6655142}" presName="negativeSpace" presStyleCnt="0"/>
      <dgm:spPr/>
    </dgm:pt>
    <dgm:pt modelId="{62C94445-3F75-4CF0-81BF-A1D9D3671187}" type="pres">
      <dgm:prSet presAssocID="{8E9E3201-59B3-4CAA-8779-12C6D6655142}" presName="childText" presStyleLbl="conFgAcc1" presStyleIdx="0" presStyleCnt="3">
        <dgm:presLayoutVars>
          <dgm:bulletEnabled val="1"/>
        </dgm:presLayoutVars>
      </dgm:prSet>
      <dgm:spPr/>
    </dgm:pt>
    <dgm:pt modelId="{00D182FA-1D4C-4809-8CCA-0D95B220EE45}" type="pres">
      <dgm:prSet presAssocID="{928F2A0C-CEE3-47AC-9024-C03818314009}" presName="spaceBetweenRectangles" presStyleCnt="0"/>
      <dgm:spPr/>
    </dgm:pt>
    <dgm:pt modelId="{AC0BF22A-B6DE-43ED-A601-C44A95E7F90C}" type="pres">
      <dgm:prSet presAssocID="{2B20FDB5-6F99-4395-9AD8-3672FDFDF4A3}" presName="parentLin" presStyleCnt="0"/>
      <dgm:spPr/>
    </dgm:pt>
    <dgm:pt modelId="{1F6A485B-647D-42E5-B53A-B5F939CBD4B3}" type="pres">
      <dgm:prSet presAssocID="{2B20FDB5-6F99-4395-9AD8-3672FDFDF4A3}" presName="parentLeftMargin" presStyleLbl="node1" presStyleIdx="0" presStyleCnt="3"/>
      <dgm:spPr/>
    </dgm:pt>
    <dgm:pt modelId="{EEB0AF23-ED92-49F2-BFE4-63F77F0548B3}" type="pres">
      <dgm:prSet presAssocID="{2B20FDB5-6F99-4395-9AD8-3672FDFDF4A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4C5D157-DD0B-4524-9AA3-34542FB059E6}" type="pres">
      <dgm:prSet presAssocID="{2B20FDB5-6F99-4395-9AD8-3672FDFDF4A3}" presName="negativeSpace" presStyleCnt="0"/>
      <dgm:spPr/>
    </dgm:pt>
    <dgm:pt modelId="{5B397087-6051-44BB-B516-2F1A3869F6C3}" type="pres">
      <dgm:prSet presAssocID="{2B20FDB5-6F99-4395-9AD8-3672FDFDF4A3}" presName="childText" presStyleLbl="conFgAcc1" presStyleIdx="1" presStyleCnt="3">
        <dgm:presLayoutVars>
          <dgm:bulletEnabled val="1"/>
        </dgm:presLayoutVars>
      </dgm:prSet>
      <dgm:spPr/>
    </dgm:pt>
    <dgm:pt modelId="{7008962E-9477-4047-B670-66E074E63796}" type="pres">
      <dgm:prSet presAssocID="{A8DEBC94-DF1C-4C41-B678-E5E1455ADC0F}" presName="spaceBetweenRectangles" presStyleCnt="0"/>
      <dgm:spPr/>
    </dgm:pt>
    <dgm:pt modelId="{9E1288C0-A155-4000-A638-20DB2682914C}" type="pres">
      <dgm:prSet presAssocID="{766496FC-0C7F-4605-9926-5F94B30436B1}" presName="parentLin" presStyleCnt="0"/>
      <dgm:spPr/>
    </dgm:pt>
    <dgm:pt modelId="{CC06B455-3B41-4546-A2A3-A74A13ACFB6B}" type="pres">
      <dgm:prSet presAssocID="{766496FC-0C7F-4605-9926-5F94B30436B1}" presName="parentLeftMargin" presStyleLbl="node1" presStyleIdx="1" presStyleCnt="3"/>
      <dgm:spPr/>
    </dgm:pt>
    <dgm:pt modelId="{CF3075A2-A198-48EC-A340-AE1211FC1021}" type="pres">
      <dgm:prSet presAssocID="{766496FC-0C7F-4605-9926-5F94B30436B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64BA119-5111-4019-82ED-A113634B7CC6}" type="pres">
      <dgm:prSet presAssocID="{766496FC-0C7F-4605-9926-5F94B30436B1}" presName="negativeSpace" presStyleCnt="0"/>
      <dgm:spPr/>
    </dgm:pt>
    <dgm:pt modelId="{E02F1163-104D-4753-B4D5-C536D6E57A13}" type="pres">
      <dgm:prSet presAssocID="{766496FC-0C7F-4605-9926-5F94B30436B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D42D401-DDF4-4F54-996D-855BA69A9FC0}" srcId="{766496FC-0C7F-4605-9926-5F94B30436B1}" destId="{C4E090D2-E8D2-4255-BAEB-6B3CD98C5915}" srcOrd="0" destOrd="0" parTransId="{F433CB67-341C-4634-82D2-839B3F46EB86}" sibTransId="{5500AD4E-AB4F-4039-8F9A-5B121BA3F324}"/>
    <dgm:cxn modelId="{CB11C604-8EF2-45CB-9D9F-54050F4B36EE}" type="presOf" srcId="{3E6851AF-9BC0-4C2E-A6E7-AAA37D620FE5}" destId="{62C94445-3F75-4CF0-81BF-A1D9D3671187}" srcOrd="0" destOrd="4" presId="urn:microsoft.com/office/officeart/2005/8/layout/list1"/>
    <dgm:cxn modelId="{9FDAA10B-69C8-431E-B20C-14E37D52C9A1}" type="presOf" srcId="{43EE6843-CECB-4526-9193-463413581F6A}" destId="{62C94445-3F75-4CF0-81BF-A1D9D3671187}" srcOrd="0" destOrd="0" presId="urn:microsoft.com/office/officeart/2005/8/layout/list1"/>
    <dgm:cxn modelId="{45E7BB17-5D53-46DA-AF39-1DD0789A773F}" srcId="{9CBB472F-A84B-48A3-8604-C04AD0F403F4}" destId="{42A3BAD2-63F2-4898-B77D-7318212F6C70}" srcOrd="1" destOrd="0" parTransId="{80A7947E-43A7-40CB-AEB7-2715B69A4200}" sibTransId="{5E8BC8B8-996F-4A8E-91F1-D40865166DA0}"/>
    <dgm:cxn modelId="{7852EA5D-6ACC-4954-B31D-51354FD4AFB7}" type="presOf" srcId="{8E9E3201-59B3-4CAA-8779-12C6D6655142}" destId="{7219578E-1A42-41AB-BB7C-C801397F77C8}" srcOrd="1" destOrd="0" presId="urn:microsoft.com/office/officeart/2005/8/layout/list1"/>
    <dgm:cxn modelId="{B5A78C64-8E1B-4550-9406-418B5A16A434}" type="presOf" srcId="{8D9E1300-AAB0-438B-946F-69A4691A26FF}" destId="{1460F37C-FE92-44B5-9DCE-BF994D81827B}" srcOrd="0" destOrd="0" presId="urn:microsoft.com/office/officeart/2005/8/layout/list1"/>
    <dgm:cxn modelId="{9B38346B-E0D2-4D79-A4A0-57FF9F54955F}" srcId="{8D9E1300-AAB0-438B-946F-69A4691A26FF}" destId="{766496FC-0C7F-4605-9926-5F94B30436B1}" srcOrd="2" destOrd="0" parTransId="{0907C731-7A35-448C-AB6B-8F432F95DFF1}" sibTransId="{E4A50946-4983-45C9-B531-C6861148AA91}"/>
    <dgm:cxn modelId="{CF52FC52-526A-48AD-9CAB-000A42CB4BB3}" type="presOf" srcId="{766496FC-0C7F-4605-9926-5F94B30436B1}" destId="{CF3075A2-A198-48EC-A340-AE1211FC1021}" srcOrd="1" destOrd="0" presId="urn:microsoft.com/office/officeart/2005/8/layout/list1"/>
    <dgm:cxn modelId="{F2BD1373-73F0-4A02-A885-470701BF5D5B}" type="presOf" srcId="{8E9E3201-59B3-4CAA-8779-12C6D6655142}" destId="{1AD79C1C-BB75-4B62-A71B-D9F4474A8F94}" srcOrd="0" destOrd="0" presId="urn:microsoft.com/office/officeart/2005/8/layout/list1"/>
    <dgm:cxn modelId="{8C301F54-B84A-409D-9CBD-EA4EFCA04950}" srcId="{8E9E3201-59B3-4CAA-8779-12C6D6655142}" destId="{3E6851AF-9BC0-4C2E-A6E7-AAA37D620FE5}" srcOrd="2" destOrd="0" parTransId="{974B9C8B-10A5-4AC1-BD85-E72F52DA5077}" sibTransId="{A8B61CA2-E4EA-4E31-8F7E-F8CAC3EC9769}"/>
    <dgm:cxn modelId="{A311EE75-1335-4722-851E-FA2B7C9BC947}" srcId="{8E9E3201-59B3-4CAA-8779-12C6D6655142}" destId="{E4B3BDE8-7E7D-47CC-8C42-D1FF4C5FCEE6}" srcOrd="3" destOrd="0" parTransId="{C15602C7-0540-45F1-B7A5-807A607937CE}" sibTransId="{7F973BF7-1859-4454-9487-F62E0FEA8CEB}"/>
    <dgm:cxn modelId="{514A1D59-B3A9-49EC-8D80-EDB21AB8DA48}" type="presOf" srcId="{E4B3BDE8-7E7D-47CC-8C42-D1FF4C5FCEE6}" destId="{62C94445-3F75-4CF0-81BF-A1D9D3671187}" srcOrd="0" destOrd="5" presId="urn:microsoft.com/office/officeart/2005/8/layout/list1"/>
    <dgm:cxn modelId="{DB4E80A3-8DFB-4DB9-8B48-89A105506F01}" type="presOf" srcId="{766496FC-0C7F-4605-9926-5F94B30436B1}" destId="{CC06B455-3B41-4546-A2A3-A74A13ACFB6B}" srcOrd="0" destOrd="0" presId="urn:microsoft.com/office/officeart/2005/8/layout/list1"/>
    <dgm:cxn modelId="{5395A3A8-B1F0-4FC6-9D35-6C92CF71E94D}" srcId="{8E9E3201-59B3-4CAA-8779-12C6D6655142}" destId="{A7FD30A5-279C-4565-A179-48BECF9A8FAC}" srcOrd="4" destOrd="0" parTransId="{A907F942-F09D-4AA8-A0A5-F0AC0A0C8768}" sibTransId="{3A4461C8-822C-4032-9CBA-74C3912D2CF1}"/>
    <dgm:cxn modelId="{4F7266B0-36CA-404A-9217-9A0AA5951131}" type="presOf" srcId="{C4E090D2-E8D2-4255-BAEB-6B3CD98C5915}" destId="{E02F1163-104D-4753-B4D5-C536D6E57A13}" srcOrd="0" destOrd="0" presId="urn:microsoft.com/office/officeart/2005/8/layout/list1"/>
    <dgm:cxn modelId="{56BD9ABA-BE76-4584-9A62-DCE5FE924B97}" type="presOf" srcId="{2B20FDB5-6F99-4395-9AD8-3672FDFDF4A3}" destId="{1F6A485B-647D-42E5-B53A-B5F939CBD4B3}" srcOrd="0" destOrd="0" presId="urn:microsoft.com/office/officeart/2005/8/layout/list1"/>
    <dgm:cxn modelId="{AA2154BC-C9A3-4381-9650-16EC9054F9C6}" srcId="{8E9E3201-59B3-4CAA-8779-12C6D6655142}" destId="{9CBB472F-A84B-48A3-8604-C04AD0F403F4}" srcOrd="1" destOrd="0" parTransId="{79AB5EE3-F7D7-48CF-8555-7742BF28C9E9}" sibTransId="{77FC0089-751A-49D4-B80D-6A644FC53540}"/>
    <dgm:cxn modelId="{36F8D4BC-1D3E-4E7B-899C-0B2A91EEF8CD}" type="presOf" srcId="{56A12168-7954-43C6-AF09-57A1FDB47ABC}" destId="{62C94445-3F75-4CF0-81BF-A1D9D3671187}" srcOrd="0" destOrd="2" presId="urn:microsoft.com/office/officeart/2005/8/layout/list1"/>
    <dgm:cxn modelId="{4EB961C7-85F4-4719-8D36-8AB00BBA28A1}" srcId="{9CBB472F-A84B-48A3-8604-C04AD0F403F4}" destId="{56A12168-7954-43C6-AF09-57A1FDB47ABC}" srcOrd="0" destOrd="0" parTransId="{0EDAB595-0252-4357-A78C-1C03D319E1DD}" sibTransId="{95FB915C-3056-4900-AA3B-41CCB39ECE24}"/>
    <dgm:cxn modelId="{BAAA19DA-23BE-479E-9080-D64E1F8D6368}" type="presOf" srcId="{9CBB472F-A84B-48A3-8604-C04AD0F403F4}" destId="{62C94445-3F75-4CF0-81BF-A1D9D3671187}" srcOrd="0" destOrd="1" presId="urn:microsoft.com/office/officeart/2005/8/layout/list1"/>
    <dgm:cxn modelId="{4B0BBADB-BA92-4794-907B-F9556387418D}" srcId="{2B20FDB5-6F99-4395-9AD8-3672FDFDF4A3}" destId="{828B0EDB-2FF1-4140-88C2-68DD5DE128B8}" srcOrd="0" destOrd="0" parTransId="{05DBD712-D4A4-4725-8670-9A221DAB2C84}" sibTransId="{BE35B468-C30F-4C02-870F-0C11E13C5025}"/>
    <dgm:cxn modelId="{057BEAE5-E4B4-4EF6-AB39-027489DDFD53}" type="presOf" srcId="{42A3BAD2-63F2-4898-B77D-7318212F6C70}" destId="{62C94445-3F75-4CF0-81BF-A1D9D3671187}" srcOrd="0" destOrd="3" presId="urn:microsoft.com/office/officeart/2005/8/layout/list1"/>
    <dgm:cxn modelId="{169030EA-B1F4-4635-9495-1A636A1C6F6D}" srcId="{8D9E1300-AAB0-438B-946F-69A4691A26FF}" destId="{8E9E3201-59B3-4CAA-8779-12C6D6655142}" srcOrd="0" destOrd="0" parTransId="{BAF631CF-EAEE-4356-8824-B6AD2AE7E24D}" sibTransId="{928F2A0C-CEE3-47AC-9024-C03818314009}"/>
    <dgm:cxn modelId="{94CDFDEC-F18F-46B3-8E83-75BD9C7C07D1}" srcId="{8E9E3201-59B3-4CAA-8779-12C6D6655142}" destId="{43EE6843-CECB-4526-9193-463413581F6A}" srcOrd="0" destOrd="0" parTransId="{B9B8007B-42E3-4DC8-B62E-45CEA0C14AFD}" sibTransId="{A8EC2B0D-172D-4497-9558-065189D22B79}"/>
    <dgm:cxn modelId="{59F34CED-3C5E-46BE-BE58-0D873E23A9C8}" type="presOf" srcId="{A7FD30A5-279C-4565-A179-48BECF9A8FAC}" destId="{62C94445-3F75-4CF0-81BF-A1D9D3671187}" srcOrd="0" destOrd="6" presId="urn:microsoft.com/office/officeart/2005/8/layout/list1"/>
    <dgm:cxn modelId="{F7B7CFF7-86EC-4080-B971-83D7476AFBD0}" type="presOf" srcId="{2B20FDB5-6F99-4395-9AD8-3672FDFDF4A3}" destId="{EEB0AF23-ED92-49F2-BFE4-63F77F0548B3}" srcOrd="1" destOrd="0" presId="urn:microsoft.com/office/officeart/2005/8/layout/list1"/>
    <dgm:cxn modelId="{DFEA2CFD-0D7C-44BE-BC23-25BC9E05C4AE}" type="presOf" srcId="{828B0EDB-2FF1-4140-88C2-68DD5DE128B8}" destId="{5B397087-6051-44BB-B516-2F1A3869F6C3}" srcOrd="0" destOrd="0" presId="urn:microsoft.com/office/officeart/2005/8/layout/list1"/>
    <dgm:cxn modelId="{6F0EB4FD-D970-437B-AF3F-2A345784FF3A}" srcId="{8D9E1300-AAB0-438B-946F-69A4691A26FF}" destId="{2B20FDB5-6F99-4395-9AD8-3672FDFDF4A3}" srcOrd="1" destOrd="0" parTransId="{D477E927-440A-4B47-9B98-ABB6E652721D}" sibTransId="{A8DEBC94-DF1C-4C41-B678-E5E1455ADC0F}"/>
    <dgm:cxn modelId="{F3175FD1-168C-4E3A-8CBA-B5C5515046CF}" type="presParOf" srcId="{1460F37C-FE92-44B5-9DCE-BF994D81827B}" destId="{9325D4A1-E833-4B6F-AEBB-92E31A68F990}" srcOrd="0" destOrd="0" presId="urn:microsoft.com/office/officeart/2005/8/layout/list1"/>
    <dgm:cxn modelId="{FB2A4BB5-2FB8-4C8D-B189-DB3587C1C106}" type="presParOf" srcId="{9325D4A1-E833-4B6F-AEBB-92E31A68F990}" destId="{1AD79C1C-BB75-4B62-A71B-D9F4474A8F94}" srcOrd="0" destOrd="0" presId="urn:microsoft.com/office/officeart/2005/8/layout/list1"/>
    <dgm:cxn modelId="{6E2E23EE-51B2-4537-9BD7-00687DD8618E}" type="presParOf" srcId="{9325D4A1-E833-4B6F-AEBB-92E31A68F990}" destId="{7219578E-1A42-41AB-BB7C-C801397F77C8}" srcOrd="1" destOrd="0" presId="urn:microsoft.com/office/officeart/2005/8/layout/list1"/>
    <dgm:cxn modelId="{0F9688B5-A21B-4C3E-A336-1D29ED2D3EE7}" type="presParOf" srcId="{1460F37C-FE92-44B5-9DCE-BF994D81827B}" destId="{6F3DC2ED-72F4-4437-BDC0-7818B9856844}" srcOrd="1" destOrd="0" presId="urn:microsoft.com/office/officeart/2005/8/layout/list1"/>
    <dgm:cxn modelId="{338DAF05-BD7B-4DA8-8761-C63465B9B879}" type="presParOf" srcId="{1460F37C-FE92-44B5-9DCE-BF994D81827B}" destId="{62C94445-3F75-4CF0-81BF-A1D9D3671187}" srcOrd="2" destOrd="0" presId="urn:microsoft.com/office/officeart/2005/8/layout/list1"/>
    <dgm:cxn modelId="{8162E49A-2EA1-4B90-AC4E-9EBE854FEBC3}" type="presParOf" srcId="{1460F37C-FE92-44B5-9DCE-BF994D81827B}" destId="{00D182FA-1D4C-4809-8CCA-0D95B220EE45}" srcOrd="3" destOrd="0" presId="urn:microsoft.com/office/officeart/2005/8/layout/list1"/>
    <dgm:cxn modelId="{3214A8DF-E423-47AF-9719-4500D9E8EA76}" type="presParOf" srcId="{1460F37C-FE92-44B5-9DCE-BF994D81827B}" destId="{AC0BF22A-B6DE-43ED-A601-C44A95E7F90C}" srcOrd="4" destOrd="0" presId="urn:microsoft.com/office/officeart/2005/8/layout/list1"/>
    <dgm:cxn modelId="{1A7BFE96-ED3E-441D-AFC2-838EC73790EE}" type="presParOf" srcId="{AC0BF22A-B6DE-43ED-A601-C44A95E7F90C}" destId="{1F6A485B-647D-42E5-B53A-B5F939CBD4B3}" srcOrd="0" destOrd="0" presId="urn:microsoft.com/office/officeart/2005/8/layout/list1"/>
    <dgm:cxn modelId="{680FDA94-3373-456C-9475-0F93148F6708}" type="presParOf" srcId="{AC0BF22A-B6DE-43ED-A601-C44A95E7F90C}" destId="{EEB0AF23-ED92-49F2-BFE4-63F77F0548B3}" srcOrd="1" destOrd="0" presId="urn:microsoft.com/office/officeart/2005/8/layout/list1"/>
    <dgm:cxn modelId="{97F0B1D9-C4FF-4A6C-B633-9986E1866AAB}" type="presParOf" srcId="{1460F37C-FE92-44B5-9DCE-BF994D81827B}" destId="{14C5D157-DD0B-4524-9AA3-34542FB059E6}" srcOrd="5" destOrd="0" presId="urn:microsoft.com/office/officeart/2005/8/layout/list1"/>
    <dgm:cxn modelId="{C5BEBB87-66B7-4CDB-B11A-AAEC2273D410}" type="presParOf" srcId="{1460F37C-FE92-44B5-9DCE-BF994D81827B}" destId="{5B397087-6051-44BB-B516-2F1A3869F6C3}" srcOrd="6" destOrd="0" presId="urn:microsoft.com/office/officeart/2005/8/layout/list1"/>
    <dgm:cxn modelId="{DFD29532-788D-4DEE-8B74-AB37AD454298}" type="presParOf" srcId="{1460F37C-FE92-44B5-9DCE-BF994D81827B}" destId="{7008962E-9477-4047-B670-66E074E63796}" srcOrd="7" destOrd="0" presId="urn:microsoft.com/office/officeart/2005/8/layout/list1"/>
    <dgm:cxn modelId="{14F40E3A-8995-4E49-A894-0DF2A97B776D}" type="presParOf" srcId="{1460F37C-FE92-44B5-9DCE-BF994D81827B}" destId="{9E1288C0-A155-4000-A638-20DB2682914C}" srcOrd="8" destOrd="0" presId="urn:microsoft.com/office/officeart/2005/8/layout/list1"/>
    <dgm:cxn modelId="{851FF0D1-B484-4C80-BA67-807CCFEB89B5}" type="presParOf" srcId="{9E1288C0-A155-4000-A638-20DB2682914C}" destId="{CC06B455-3B41-4546-A2A3-A74A13ACFB6B}" srcOrd="0" destOrd="0" presId="urn:microsoft.com/office/officeart/2005/8/layout/list1"/>
    <dgm:cxn modelId="{A3F8F3FA-D2BD-4C57-814C-021BA19418E5}" type="presParOf" srcId="{9E1288C0-A155-4000-A638-20DB2682914C}" destId="{CF3075A2-A198-48EC-A340-AE1211FC1021}" srcOrd="1" destOrd="0" presId="urn:microsoft.com/office/officeart/2005/8/layout/list1"/>
    <dgm:cxn modelId="{7F95780A-2A12-4C1C-B5B6-D277A207C15E}" type="presParOf" srcId="{1460F37C-FE92-44B5-9DCE-BF994D81827B}" destId="{464BA119-5111-4019-82ED-A113634B7CC6}" srcOrd="9" destOrd="0" presId="urn:microsoft.com/office/officeart/2005/8/layout/list1"/>
    <dgm:cxn modelId="{1C1D10F7-3559-4740-9B39-A9818D66C07C}" type="presParOf" srcId="{1460F37C-FE92-44B5-9DCE-BF994D81827B}" destId="{E02F1163-104D-4753-B4D5-C536D6E57A1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F581F-63D3-41E6-9B18-E77921A22886}">
      <dsp:nvSpPr>
        <dsp:cNvPr id="0" name=""/>
        <dsp:cNvSpPr/>
      </dsp:nvSpPr>
      <dsp:spPr>
        <a:xfrm>
          <a:off x="0" y="2285099"/>
          <a:ext cx="2514599" cy="14992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838" tIns="184912" rIns="178838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/>
            <a:t>Bottom line impact</a:t>
          </a:r>
        </a:p>
      </dsp:txBody>
      <dsp:txXfrm>
        <a:off x="0" y="2285099"/>
        <a:ext cx="2514599" cy="1499272"/>
      </dsp:txXfrm>
    </dsp:sp>
    <dsp:sp modelId="{50FB3EE5-02C0-4CB9-84C0-F0AB72445644}">
      <dsp:nvSpPr>
        <dsp:cNvPr id="0" name=""/>
        <dsp:cNvSpPr/>
      </dsp:nvSpPr>
      <dsp:spPr>
        <a:xfrm>
          <a:off x="2514599" y="2285099"/>
          <a:ext cx="7543800" cy="149927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4" tIns="304800" rIns="153024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Total estimation with Top suppliers      =&gt;  412K SAR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Total estimation without Top suppliers =&gt; 243K SAR</a:t>
          </a:r>
        </a:p>
      </dsp:txBody>
      <dsp:txXfrm>
        <a:off x="2514599" y="2285099"/>
        <a:ext cx="7543800" cy="1499272"/>
      </dsp:txXfrm>
    </dsp:sp>
    <dsp:sp modelId="{95F0373D-9ECE-4B09-B8D6-02F97DFCFC97}">
      <dsp:nvSpPr>
        <dsp:cNvPr id="0" name=""/>
        <dsp:cNvSpPr/>
      </dsp:nvSpPr>
      <dsp:spPr>
        <a:xfrm rot="10800000">
          <a:off x="0" y="1707"/>
          <a:ext cx="2514599" cy="230588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838" tIns="184912" rIns="178838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/>
            <a:t>Top line direct positive impact</a:t>
          </a:r>
        </a:p>
      </dsp:txBody>
      <dsp:txXfrm rot="-10800000">
        <a:off x="0" y="1707"/>
        <a:ext cx="2514599" cy="1498823"/>
      </dsp:txXfrm>
    </dsp:sp>
    <dsp:sp modelId="{62184D7E-0802-4958-A5E6-01E8ED845CB0}">
      <dsp:nvSpPr>
        <dsp:cNvPr id="0" name=""/>
        <dsp:cNvSpPr/>
      </dsp:nvSpPr>
      <dsp:spPr>
        <a:xfrm>
          <a:off x="2514599" y="1707"/>
          <a:ext cx="7543800" cy="1498823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4" tIns="304800" rIns="153024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Total estimation with Top suppliers     =&gt;  32.3M SAR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Total estimation without Top suppliers =&gt;  9.8M SAR</a:t>
          </a:r>
        </a:p>
      </dsp:txBody>
      <dsp:txXfrm>
        <a:off x="2514599" y="1707"/>
        <a:ext cx="7543800" cy="14988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58DF6-E7AC-4C5B-B227-BD013858975C}">
      <dsp:nvSpPr>
        <dsp:cNvPr id="0" name=""/>
        <dsp:cNvSpPr/>
      </dsp:nvSpPr>
      <dsp:spPr>
        <a:xfrm>
          <a:off x="4985" y="663592"/>
          <a:ext cx="1049835" cy="1049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0CB977-C9EB-47B8-846C-706F5C820532}">
      <dsp:nvSpPr>
        <dsp:cNvPr id="0" name=""/>
        <dsp:cNvSpPr/>
      </dsp:nvSpPr>
      <dsp:spPr>
        <a:xfrm>
          <a:off x="4985" y="1819160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Working Capital Improvement</a:t>
          </a:r>
        </a:p>
      </dsp:txBody>
      <dsp:txXfrm>
        <a:off x="4985" y="1819160"/>
        <a:ext cx="2999531" cy="449929"/>
      </dsp:txXfrm>
    </dsp:sp>
    <dsp:sp modelId="{8755801C-3CB8-48D7-9BEB-CF07BE9A8C2F}">
      <dsp:nvSpPr>
        <dsp:cNvPr id="0" name=""/>
        <dsp:cNvSpPr/>
      </dsp:nvSpPr>
      <dsp:spPr>
        <a:xfrm>
          <a:off x="4985" y="2318268"/>
          <a:ext cx="2999531" cy="804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Reducing stock on hand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Improving cash flow with flat 60 days credit for all items</a:t>
          </a:r>
        </a:p>
      </dsp:txBody>
      <dsp:txXfrm>
        <a:off x="4985" y="2318268"/>
        <a:ext cx="2999531" cy="804219"/>
      </dsp:txXfrm>
    </dsp:sp>
    <dsp:sp modelId="{2DC5E15B-F7C6-4C78-8148-B0AB968F2CAF}">
      <dsp:nvSpPr>
        <dsp:cNvPr id="0" name=""/>
        <dsp:cNvSpPr/>
      </dsp:nvSpPr>
      <dsp:spPr>
        <a:xfrm>
          <a:off x="3529434" y="663592"/>
          <a:ext cx="1049835" cy="1049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4C35B-402A-4A32-A2E7-6C96B2D5565F}">
      <dsp:nvSpPr>
        <dsp:cNvPr id="0" name=""/>
        <dsp:cNvSpPr/>
      </dsp:nvSpPr>
      <dsp:spPr>
        <a:xfrm>
          <a:off x="3529434" y="1819160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dirty="0"/>
            <a:t>Logistics Improvement</a:t>
          </a:r>
        </a:p>
      </dsp:txBody>
      <dsp:txXfrm>
        <a:off x="3529434" y="1819160"/>
        <a:ext cx="2999531" cy="449929"/>
      </dsp:txXfrm>
    </dsp:sp>
    <dsp:sp modelId="{96D7D415-B434-4548-8939-55298BCB2F73}">
      <dsp:nvSpPr>
        <dsp:cNvPr id="0" name=""/>
        <dsp:cNvSpPr/>
      </dsp:nvSpPr>
      <dsp:spPr>
        <a:xfrm>
          <a:off x="3529434" y="2318268"/>
          <a:ext cx="2999531" cy="804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Quick dispatch within 3 days of branch order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Reducing minimum order value to be 1000 SAR for parent order and 250 SAR for child order</a:t>
          </a:r>
        </a:p>
      </dsp:txBody>
      <dsp:txXfrm>
        <a:off x="3529434" y="2318268"/>
        <a:ext cx="2999531" cy="804219"/>
      </dsp:txXfrm>
    </dsp:sp>
    <dsp:sp modelId="{44FB4689-115C-45C6-A20B-1DCDA541E032}">
      <dsp:nvSpPr>
        <dsp:cNvPr id="0" name=""/>
        <dsp:cNvSpPr/>
      </dsp:nvSpPr>
      <dsp:spPr>
        <a:xfrm>
          <a:off x="7053883" y="663592"/>
          <a:ext cx="1049835" cy="1049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92131-70AC-46AC-A0D9-266E12760BF4}">
      <dsp:nvSpPr>
        <dsp:cNvPr id="0" name=""/>
        <dsp:cNvSpPr/>
      </dsp:nvSpPr>
      <dsp:spPr>
        <a:xfrm>
          <a:off x="7053883" y="1819160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dirty="0"/>
            <a:t>Inventory Control Improvement</a:t>
          </a:r>
        </a:p>
      </dsp:txBody>
      <dsp:txXfrm>
        <a:off x="7053883" y="1819160"/>
        <a:ext cx="2999531" cy="449929"/>
      </dsp:txXfrm>
    </dsp:sp>
    <dsp:sp modelId="{8F7B1FDA-805A-45D4-A485-000D90A66416}">
      <dsp:nvSpPr>
        <dsp:cNvPr id="0" name=""/>
        <dsp:cNvSpPr/>
      </dsp:nvSpPr>
      <dsp:spPr>
        <a:xfrm>
          <a:off x="7053883" y="2318268"/>
          <a:ext cx="2999531" cy="804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Reducing ordering risk as reducing minimum order quantity will reduce slow and expired stock </a:t>
          </a:r>
        </a:p>
      </dsp:txBody>
      <dsp:txXfrm>
        <a:off x="7053883" y="2318268"/>
        <a:ext cx="2999531" cy="8042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737E7-9445-4F68-9911-EC0497CDCF6A}">
      <dsp:nvSpPr>
        <dsp:cNvPr id="0" name=""/>
        <dsp:cNvSpPr/>
      </dsp:nvSpPr>
      <dsp:spPr>
        <a:xfrm>
          <a:off x="1557023" y="33374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1851E-15C7-41F1-AEF1-7385A04C4A9C}">
      <dsp:nvSpPr>
        <dsp:cNvPr id="0" name=""/>
        <dsp:cNvSpPr/>
      </dsp:nvSpPr>
      <dsp:spPr>
        <a:xfrm>
          <a:off x="331199" y="191321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dirty="0"/>
            <a:t>Improve Control / Centralization</a:t>
          </a:r>
        </a:p>
      </dsp:txBody>
      <dsp:txXfrm>
        <a:off x="331199" y="1913216"/>
        <a:ext cx="4320000" cy="648000"/>
      </dsp:txXfrm>
    </dsp:sp>
    <dsp:sp modelId="{1AC90910-BE5F-4131-BB2C-D8C6A0AACA32}">
      <dsp:nvSpPr>
        <dsp:cNvPr id="0" name=""/>
        <dsp:cNvSpPr/>
      </dsp:nvSpPr>
      <dsp:spPr>
        <a:xfrm>
          <a:off x="331199" y="2626503"/>
          <a:ext cx="4320000" cy="898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Ensuring franchisee are not getting items outside </a:t>
          </a:r>
          <a:r>
            <a:rPr lang="en-US" sz="1700" kern="1200" dirty="0" err="1"/>
            <a:t>Kottouf</a:t>
          </a:r>
          <a:r>
            <a:rPr lang="en-US" sz="1700" kern="1200" dirty="0"/>
            <a:t> portfolio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More negotiation power</a:t>
          </a:r>
        </a:p>
      </dsp:txBody>
      <dsp:txXfrm>
        <a:off x="331199" y="2626503"/>
        <a:ext cx="4320000" cy="898728"/>
      </dsp:txXfrm>
    </dsp:sp>
    <dsp:sp modelId="{CAA0835C-8948-4058-908C-59A15CA58756}">
      <dsp:nvSpPr>
        <dsp:cNvPr id="0" name=""/>
        <dsp:cNvSpPr/>
      </dsp:nvSpPr>
      <dsp:spPr>
        <a:xfrm>
          <a:off x="6036675" y="30723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59BCD-1EA1-41DA-BCA5-E28A1E45E719}">
      <dsp:nvSpPr>
        <dsp:cNvPr id="0" name=""/>
        <dsp:cNvSpPr/>
      </dsp:nvSpPr>
      <dsp:spPr>
        <a:xfrm>
          <a:off x="5407199" y="191321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Process Improvement</a:t>
          </a:r>
        </a:p>
      </dsp:txBody>
      <dsp:txXfrm>
        <a:off x="5407199" y="1913216"/>
        <a:ext cx="4320000" cy="648000"/>
      </dsp:txXfrm>
    </dsp:sp>
    <dsp:sp modelId="{D0D8DB66-FBB3-4BEE-B03E-14B485B90EAB}">
      <dsp:nvSpPr>
        <dsp:cNvPr id="0" name=""/>
        <dsp:cNvSpPr/>
      </dsp:nvSpPr>
      <dsp:spPr>
        <a:xfrm>
          <a:off x="5407199" y="2626503"/>
          <a:ext cx="4320000" cy="898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Focus on strategic purchase, benchmarking and innovation</a:t>
          </a:r>
        </a:p>
      </dsp:txBody>
      <dsp:txXfrm>
        <a:off x="5407199" y="2626503"/>
        <a:ext cx="4320000" cy="8987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430FE-1072-444A-B24E-4E467B4AD9BB}">
      <dsp:nvSpPr>
        <dsp:cNvPr id="0" name=""/>
        <dsp:cNvSpPr/>
      </dsp:nvSpPr>
      <dsp:spPr>
        <a:xfrm>
          <a:off x="888284" y="602250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A7416-4117-4276-BEE6-368B31C94035}">
      <dsp:nvSpPr>
        <dsp:cNvPr id="0" name=""/>
        <dsp:cNvSpPr/>
      </dsp:nvSpPr>
      <dsp:spPr>
        <a:xfrm>
          <a:off x="393" y="1814123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Payment terms improvement</a:t>
          </a:r>
        </a:p>
      </dsp:txBody>
      <dsp:txXfrm>
        <a:off x="393" y="1814123"/>
        <a:ext cx="3138750" cy="470812"/>
      </dsp:txXfrm>
    </dsp:sp>
    <dsp:sp modelId="{B05FA2B2-F3D8-4CCD-A0D6-EA53EEE22539}">
      <dsp:nvSpPr>
        <dsp:cNvPr id="0" name=""/>
        <dsp:cNvSpPr/>
      </dsp:nvSpPr>
      <dsp:spPr>
        <a:xfrm>
          <a:off x="393" y="2328395"/>
          <a:ext cx="3138750" cy="466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Credit 30 days with </a:t>
          </a:r>
          <a:r>
            <a:rPr lang="en-US" sz="1500" kern="1200" dirty="0" err="1"/>
            <a:t>Kottouf</a:t>
          </a:r>
          <a:r>
            <a:rPr lang="en-US" sz="1500" kern="1200" dirty="0"/>
            <a:t> instead of cash with supplier</a:t>
          </a:r>
        </a:p>
      </dsp:txBody>
      <dsp:txXfrm>
        <a:off x="393" y="2328395"/>
        <a:ext cx="3138750" cy="466696"/>
      </dsp:txXfrm>
    </dsp:sp>
    <dsp:sp modelId="{1BAE2EDD-62C2-4D1D-A314-04E8FD682A56}">
      <dsp:nvSpPr>
        <dsp:cNvPr id="0" name=""/>
        <dsp:cNvSpPr/>
      </dsp:nvSpPr>
      <dsp:spPr>
        <a:xfrm>
          <a:off x="4229467" y="595615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FAFB6-B13F-47F0-B27B-E267303CDBDA}">
      <dsp:nvSpPr>
        <dsp:cNvPr id="0" name=""/>
        <dsp:cNvSpPr/>
      </dsp:nvSpPr>
      <dsp:spPr>
        <a:xfrm>
          <a:off x="3688425" y="1814123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Reducing Ordering Risk</a:t>
          </a:r>
        </a:p>
      </dsp:txBody>
      <dsp:txXfrm>
        <a:off x="3688425" y="1814123"/>
        <a:ext cx="3138750" cy="470812"/>
      </dsp:txXfrm>
    </dsp:sp>
    <dsp:sp modelId="{EB2141F3-6A5A-4E79-94A5-ADF54B54EEB2}">
      <dsp:nvSpPr>
        <dsp:cNvPr id="0" name=""/>
        <dsp:cNvSpPr/>
      </dsp:nvSpPr>
      <dsp:spPr>
        <a:xfrm>
          <a:off x="3688425" y="2328395"/>
          <a:ext cx="3138750" cy="466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Reducing minimum order quantity will reduce slow and expired stock </a:t>
          </a:r>
        </a:p>
      </dsp:txBody>
      <dsp:txXfrm>
        <a:off x="3688425" y="2328395"/>
        <a:ext cx="3138750" cy="466696"/>
      </dsp:txXfrm>
    </dsp:sp>
    <dsp:sp modelId="{8C4F9B24-6105-4A58-82D6-6E6A96575F2D}">
      <dsp:nvSpPr>
        <dsp:cNvPr id="0" name=""/>
        <dsp:cNvSpPr/>
      </dsp:nvSpPr>
      <dsp:spPr>
        <a:xfrm>
          <a:off x="8184833" y="663374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C4533-8939-4808-A5BA-6F4D2DD2ECC0}">
      <dsp:nvSpPr>
        <dsp:cNvPr id="0" name=""/>
        <dsp:cNvSpPr/>
      </dsp:nvSpPr>
      <dsp:spPr>
        <a:xfrm>
          <a:off x="7376456" y="1814123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Discount/Incentive scheme</a:t>
          </a:r>
        </a:p>
      </dsp:txBody>
      <dsp:txXfrm>
        <a:off x="7376456" y="1814123"/>
        <a:ext cx="3138750" cy="470812"/>
      </dsp:txXfrm>
    </dsp:sp>
    <dsp:sp modelId="{67399D2C-B8B4-401B-BBA5-B0C9B5D5438F}">
      <dsp:nvSpPr>
        <dsp:cNvPr id="0" name=""/>
        <dsp:cNvSpPr/>
      </dsp:nvSpPr>
      <dsp:spPr>
        <a:xfrm>
          <a:off x="7376456" y="2328395"/>
          <a:ext cx="3138750" cy="466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2%-2.5% within 30 days payment based on franchise segment:</a:t>
          </a:r>
        </a:p>
      </dsp:txBody>
      <dsp:txXfrm>
        <a:off x="7376456" y="2328395"/>
        <a:ext cx="3138750" cy="4666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737E7-9445-4F68-9911-EC0497CDCF6A}">
      <dsp:nvSpPr>
        <dsp:cNvPr id="0" name=""/>
        <dsp:cNvSpPr/>
      </dsp:nvSpPr>
      <dsp:spPr>
        <a:xfrm>
          <a:off x="1540626" y="0"/>
          <a:ext cx="1510523" cy="13389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1851E-15C7-41F1-AEF1-7385A04C4A9C}">
      <dsp:nvSpPr>
        <dsp:cNvPr id="0" name=""/>
        <dsp:cNvSpPr/>
      </dsp:nvSpPr>
      <dsp:spPr>
        <a:xfrm>
          <a:off x="322581" y="1224772"/>
          <a:ext cx="4315781" cy="573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 dirty="0"/>
            <a:t>Warehouse &amp; Logistics Cost</a:t>
          </a:r>
        </a:p>
      </dsp:txBody>
      <dsp:txXfrm>
        <a:off x="322581" y="1224772"/>
        <a:ext cx="4315781" cy="573825"/>
      </dsp:txXfrm>
    </dsp:sp>
    <dsp:sp modelId="{1AC90910-BE5F-4131-BB2C-D8C6A0AACA32}">
      <dsp:nvSpPr>
        <dsp:cNvPr id="0" name=""/>
        <dsp:cNvSpPr/>
      </dsp:nvSpPr>
      <dsp:spPr>
        <a:xfrm>
          <a:off x="349037" y="1929040"/>
          <a:ext cx="4315781" cy="1674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Kottouf</a:t>
          </a:r>
          <a:r>
            <a:rPr lang="en-US" sz="1700" kern="1200" dirty="0"/>
            <a:t> fleet and warehouse still used for BMB and </a:t>
          </a:r>
          <a:r>
            <a:rPr lang="en-US" sz="1700" kern="1200" dirty="0" err="1"/>
            <a:t>Kottouf’s</a:t>
          </a:r>
          <a:r>
            <a:rPr lang="en-US" sz="1700" kern="1200" dirty="0"/>
            <a:t> bakery service, so no cost impact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Mitigation plan: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Logistics requirements and distribution plans to be reviewed, and feasibility study to for using existing resources or outsourcing logistics/deliveries.</a:t>
          </a:r>
        </a:p>
      </dsp:txBody>
      <dsp:txXfrm>
        <a:off x="349037" y="1929040"/>
        <a:ext cx="4315781" cy="1674787"/>
      </dsp:txXfrm>
    </dsp:sp>
    <dsp:sp modelId="{CAA0835C-8948-4058-908C-59A15CA58756}">
      <dsp:nvSpPr>
        <dsp:cNvPr id="0" name=""/>
        <dsp:cNvSpPr/>
      </dsp:nvSpPr>
      <dsp:spPr>
        <a:xfrm>
          <a:off x="6426237" y="0"/>
          <a:ext cx="1510523" cy="13389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59BCD-1EA1-41DA-BCA5-E28A1E45E719}">
      <dsp:nvSpPr>
        <dsp:cNvPr id="0" name=""/>
        <dsp:cNvSpPr/>
      </dsp:nvSpPr>
      <dsp:spPr>
        <a:xfrm>
          <a:off x="5360479" y="1211628"/>
          <a:ext cx="4315781" cy="573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 dirty="0"/>
            <a:t>Listing Fees &amp; Rebate</a:t>
          </a:r>
        </a:p>
      </dsp:txBody>
      <dsp:txXfrm>
        <a:off x="5360479" y="1211628"/>
        <a:ext cx="4315781" cy="573825"/>
      </dsp:txXfrm>
    </dsp:sp>
    <dsp:sp modelId="{D0D8DB66-FBB3-4BEE-B03E-14B485B90EAB}">
      <dsp:nvSpPr>
        <dsp:cNvPr id="0" name=""/>
        <dsp:cNvSpPr/>
      </dsp:nvSpPr>
      <dsp:spPr>
        <a:xfrm>
          <a:off x="5234372" y="1895728"/>
          <a:ext cx="4315781" cy="1488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New items and existing contracts benefits will be impacted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Mitigating plan: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Asking for listing fees for new items to be considered as 6K, with a split between </a:t>
          </a:r>
          <a:r>
            <a:rPr lang="en-US" sz="1200" kern="1200" dirty="0" err="1"/>
            <a:t>Kottouf</a:t>
          </a:r>
          <a:r>
            <a:rPr lang="en-US" sz="1200" kern="1200" dirty="0"/>
            <a:t> and </a:t>
          </a:r>
          <a:r>
            <a:rPr lang="en-US" sz="1200" kern="1200" dirty="0" err="1"/>
            <a:t>Qawafel</a:t>
          </a:r>
          <a:r>
            <a:rPr lang="en-US" sz="1200" kern="1200" dirty="0"/>
            <a:t> 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Qawafel</a:t>
          </a:r>
          <a:r>
            <a:rPr lang="en-US" sz="1200" kern="1200" dirty="0"/>
            <a:t> to ask for same/better rebate from the vendor and give the same to </a:t>
          </a:r>
          <a:r>
            <a:rPr lang="en-US" sz="1200" kern="1200" dirty="0" err="1"/>
            <a:t>Kottouf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Discounts and promotions to be compensated for </a:t>
          </a:r>
          <a:r>
            <a:rPr lang="en-US" sz="1200" kern="1200" dirty="0" err="1"/>
            <a:t>Kottouf</a:t>
          </a:r>
          <a:r>
            <a:rPr lang="en-US" sz="1200" kern="1200" dirty="0"/>
            <a:t> from </a:t>
          </a:r>
          <a:r>
            <a:rPr lang="en-US" sz="1200" kern="1200" dirty="0" err="1"/>
            <a:t>Qawafel</a:t>
          </a:r>
          <a:r>
            <a:rPr lang="en-US" sz="1200" kern="1200" dirty="0"/>
            <a:t>, and </a:t>
          </a:r>
          <a:r>
            <a:rPr lang="en-US" sz="1200" kern="1200" dirty="0" err="1"/>
            <a:t>Qawafel</a:t>
          </a:r>
          <a:r>
            <a:rPr lang="en-US" sz="1200" kern="1200" dirty="0"/>
            <a:t> to handle it with the vendors</a:t>
          </a:r>
        </a:p>
      </dsp:txBody>
      <dsp:txXfrm>
        <a:off x="5234372" y="1895728"/>
        <a:ext cx="4315781" cy="14888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94445-3F75-4CF0-81BF-A1D9D3671187}">
      <dsp:nvSpPr>
        <dsp:cNvPr id="0" name=""/>
        <dsp:cNvSpPr/>
      </dsp:nvSpPr>
      <dsp:spPr>
        <a:xfrm>
          <a:off x="0" y="239075"/>
          <a:ext cx="6797675" cy="272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333248" rIns="52757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Profit Margin percentage lock,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Fixed prices: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 increase before 3 months notice, with strong proofs of market price increased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Enforce prices reduction whenever such cases in the market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Delivery based on </a:t>
          </a:r>
          <a:r>
            <a:rPr lang="en-US" sz="1600" kern="1200" dirty="0" err="1"/>
            <a:t>Kottouf</a:t>
          </a:r>
          <a:r>
            <a:rPr lang="en-US" sz="1600" kern="1200" dirty="0"/>
            <a:t> management approval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Contract termination flexibility for </a:t>
          </a:r>
          <a:r>
            <a:rPr lang="en-US" sz="1600" kern="1200" dirty="0" err="1"/>
            <a:t>Kottouf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Promotions, Discounts and Returns to be included as per </a:t>
          </a:r>
          <a:r>
            <a:rPr lang="en-US" sz="1600" kern="1200" dirty="0" err="1"/>
            <a:t>Kottouf’s</a:t>
          </a:r>
          <a:r>
            <a:rPr lang="en-US" sz="1600" kern="1200" dirty="0"/>
            <a:t> current terms or better</a:t>
          </a:r>
        </a:p>
      </dsp:txBody>
      <dsp:txXfrm>
        <a:off x="0" y="239075"/>
        <a:ext cx="6797675" cy="2721600"/>
      </dsp:txXfrm>
    </dsp:sp>
    <dsp:sp modelId="{7219578E-1A42-41AB-BB7C-C801397F77C8}">
      <dsp:nvSpPr>
        <dsp:cNvPr id="0" name=""/>
        <dsp:cNvSpPr/>
      </dsp:nvSpPr>
      <dsp:spPr>
        <a:xfrm>
          <a:off x="339883" y="2915"/>
          <a:ext cx="4758372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Strong contract, that ensure:</a:t>
          </a:r>
        </a:p>
      </dsp:txBody>
      <dsp:txXfrm>
        <a:off x="362940" y="25972"/>
        <a:ext cx="4712258" cy="426206"/>
      </dsp:txXfrm>
    </dsp:sp>
    <dsp:sp modelId="{5B397087-6051-44BB-B516-2F1A3869F6C3}">
      <dsp:nvSpPr>
        <dsp:cNvPr id="0" name=""/>
        <dsp:cNvSpPr/>
      </dsp:nvSpPr>
      <dsp:spPr>
        <a:xfrm>
          <a:off x="0" y="3283236"/>
          <a:ext cx="6797675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333248" rIns="52757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Increasing credit limit for the franchisee who did not sign additional promissory note (try to get additional promissory note if possible)</a:t>
          </a:r>
        </a:p>
      </dsp:txBody>
      <dsp:txXfrm>
        <a:off x="0" y="3283236"/>
        <a:ext cx="6797675" cy="907200"/>
      </dsp:txXfrm>
    </dsp:sp>
    <dsp:sp modelId="{EEB0AF23-ED92-49F2-BFE4-63F77F0548B3}">
      <dsp:nvSpPr>
        <dsp:cNvPr id="0" name=""/>
        <dsp:cNvSpPr/>
      </dsp:nvSpPr>
      <dsp:spPr>
        <a:xfrm>
          <a:off x="339883" y="3047076"/>
          <a:ext cx="4758372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Franchisee Credit limit</a:t>
          </a:r>
        </a:p>
      </dsp:txBody>
      <dsp:txXfrm>
        <a:off x="362940" y="3070133"/>
        <a:ext cx="4712258" cy="426206"/>
      </dsp:txXfrm>
    </dsp:sp>
    <dsp:sp modelId="{E02F1163-104D-4753-B4D5-C536D6E57A13}">
      <dsp:nvSpPr>
        <dsp:cNvPr id="0" name=""/>
        <dsp:cNvSpPr/>
      </dsp:nvSpPr>
      <dsp:spPr>
        <a:xfrm>
          <a:off x="0" y="4512996"/>
          <a:ext cx="6797675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333248" rIns="52757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To be same as current price at </a:t>
          </a:r>
          <a:r>
            <a:rPr lang="en-US" sz="1600" kern="1200" dirty="0" err="1"/>
            <a:t>Kottouf’s</a:t>
          </a:r>
          <a:r>
            <a:rPr lang="en-US" sz="1600" kern="1200" dirty="0"/>
            <a:t> system, so that franchise get benefit only if paid within 30 days (2%-2.5% discount based on its segment)</a:t>
          </a:r>
        </a:p>
      </dsp:txBody>
      <dsp:txXfrm>
        <a:off x="0" y="4512996"/>
        <a:ext cx="6797675" cy="1134000"/>
      </dsp:txXfrm>
    </dsp:sp>
    <dsp:sp modelId="{CF3075A2-A198-48EC-A340-AE1211FC1021}">
      <dsp:nvSpPr>
        <dsp:cNvPr id="0" name=""/>
        <dsp:cNvSpPr/>
      </dsp:nvSpPr>
      <dsp:spPr>
        <a:xfrm>
          <a:off x="339883" y="4276836"/>
          <a:ext cx="4758372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Price at Qawafel’s Platform</a:t>
          </a:r>
        </a:p>
      </dsp:txBody>
      <dsp:txXfrm>
        <a:off x="362940" y="4299893"/>
        <a:ext cx="4712258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256A-1213-4989-B697-6BC42372361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76FF-112C-48F6-AB1E-4CC793F666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39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256A-1213-4989-B697-6BC42372361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76FF-112C-48F6-AB1E-4CC793F66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3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256A-1213-4989-B697-6BC42372361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76FF-112C-48F6-AB1E-4CC793F66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2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256A-1213-4989-B697-6BC42372361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76FF-112C-48F6-AB1E-4CC793F66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0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256A-1213-4989-B697-6BC42372361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76FF-112C-48F6-AB1E-4CC793F666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52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256A-1213-4989-B697-6BC42372361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76FF-112C-48F6-AB1E-4CC793F66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2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256A-1213-4989-B697-6BC42372361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76FF-112C-48F6-AB1E-4CC793F66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8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256A-1213-4989-B697-6BC42372361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76FF-112C-48F6-AB1E-4CC793F66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3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256A-1213-4989-B697-6BC42372361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76FF-112C-48F6-AB1E-4CC793F66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7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849256A-1213-4989-B697-6BC42372361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3076FF-112C-48F6-AB1E-4CC793F66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7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256A-1213-4989-B697-6BC42372361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76FF-112C-48F6-AB1E-4CC793F66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6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849256A-1213-4989-B697-6BC42372361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3076FF-112C-48F6-AB1E-4CC793F666A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418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21ECF-D5C3-4027-82C5-C33D427D8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dirty="0"/>
              <a:t>4PL SWOT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B9049-734F-482A-8029-D8857FFF4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Qawafel</a:t>
            </a:r>
            <a:r>
              <a:rPr lang="en-US" dirty="0">
                <a:solidFill>
                  <a:srgbClr val="FFFFFF"/>
                </a:solidFill>
              </a:rPr>
              <a:t> as LOGISTICS Integrator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633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BBF34-5BA2-422F-BDFD-40BF1C95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Success Requirements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76D2E07-93D5-4B0D-80DB-6D8C7F6F67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64289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98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BF34-5BA2-422F-BDFD-40BF1C95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Strengths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D97CF2-94A3-A46B-40F9-449B3F38D1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8010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886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BF34-5BA2-422F-BDFD-40BF1C95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Strengths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D97CF2-94A3-A46B-40F9-449B3F38D1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63707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962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BF34-5BA2-422F-BDFD-40BF1C95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Strengths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9463CD-CE0B-697B-785F-695CF0E27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2813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697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BF34-5BA2-422F-BDFD-40BF1C95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to Franchisee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6864ED8-87BE-1E2D-3CEF-80C6E6A588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37298"/>
              </p:ext>
            </p:extLst>
          </p:nvPr>
        </p:nvGraphicFramePr>
        <p:xfrm>
          <a:off x="962487" y="1367160"/>
          <a:ext cx="10515600" cy="3417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35344E-CE06-42C4-86FA-1C38FD916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987587"/>
              </p:ext>
            </p:extLst>
          </p:nvPr>
        </p:nvGraphicFramePr>
        <p:xfrm>
          <a:off x="7484549" y="4188389"/>
          <a:ext cx="4290750" cy="2073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375">
                  <a:extLst>
                    <a:ext uri="{9D8B030D-6E8A-4147-A177-3AD203B41FA5}">
                      <a16:colId xmlns:a16="http://schemas.microsoft.com/office/drawing/2014/main" val="1064341569"/>
                    </a:ext>
                  </a:extLst>
                </a:gridCol>
                <a:gridCol w="2145375">
                  <a:extLst>
                    <a:ext uri="{9D8B030D-6E8A-4147-A177-3AD203B41FA5}">
                      <a16:colId xmlns:a16="http://schemas.microsoft.com/office/drawing/2014/main" val="1182717250"/>
                    </a:ext>
                  </a:extLst>
                </a:gridCol>
              </a:tblGrid>
              <a:tr h="259159">
                <a:tc>
                  <a:txBody>
                    <a:bodyPr/>
                    <a:lstStyle/>
                    <a:p>
                      <a:r>
                        <a:rPr lang="en-US" sz="1100" dirty="0"/>
                        <a:t>Franchisee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Number of Branches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556659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r>
                        <a:rPr lang="en-US" sz="1100" dirty="0"/>
                        <a:t>Saeed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397393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AbdulRahman</a:t>
                      </a:r>
                      <a:r>
                        <a:rPr lang="en-US" sz="1100" dirty="0"/>
                        <a:t> Hamdan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489610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r>
                        <a:rPr lang="en-US" sz="1100" dirty="0"/>
                        <a:t>Abu </a:t>
                      </a:r>
                      <a:r>
                        <a:rPr lang="en-US" sz="1100" dirty="0" err="1"/>
                        <a:t>Jood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711135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r>
                        <a:rPr lang="en-US" sz="1100" dirty="0"/>
                        <a:t>Abu </a:t>
                      </a:r>
                      <a:r>
                        <a:rPr lang="en-US" sz="1100" dirty="0" err="1"/>
                        <a:t>Sa’d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937162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r>
                        <a:rPr lang="en-US" sz="1100" dirty="0"/>
                        <a:t>Abu Al Bara’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69456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r>
                        <a:rPr lang="en-US" sz="1100" dirty="0"/>
                        <a:t>Abu Fatimah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386490"/>
                  </a:ext>
                </a:extLst>
              </a:tr>
              <a:tr h="259159">
                <a:tc>
                  <a:txBody>
                    <a:bodyPr/>
                    <a:lstStyle/>
                    <a:p>
                      <a:r>
                        <a:rPr lang="en-US" sz="1100" dirty="0"/>
                        <a:t>Abu Ghazi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476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0DBB78-4BA7-4FD9-8DEF-09B5C1600F41}"/>
              </a:ext>
            </a:extLst>
          </p:cNvPr>
          <p:cNvSpPr txBox="1"/>
          <p:nvPr/>
        </p:nvSpPr>
        <p:spPr>
          <a:xfrm>
            <a:off x="416701" y="5619398"/>
            <a:ext cx="426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Franchisee: 54 branches: 2.5% discount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BB93EB-9A89-45DE-BF9C-A86553D3CEB9}"/>
              </a:ext>
            </a:extLst>
          </p:cNvPr>
          <p:cNvSpPr txBox="1"/>
          <p:nvPr/>
        </p:nvSpPr>
        <p:spPr>
          <a:xfrm>
            <a:off x="3577151" y="5892329"/>
            <a:ext cx="3229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 Franchisee: 2% discount</a:t>
            </a:r>
          </a:p>
        </p:txBody>
      </p:sp>
    </p:spTree>
    <p:extLst>
      <p:ext uri="{BB962C8B-B14F-4D97-AF65-F5344CB8AC3E}">
        <p14:creationId xmlns:p14="http://schemas.microsoft.com/office/powerpoint/2010/main" val="3791560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BF34-5BA2-422F-BDFD-40BF1C95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Weaknesses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9463CD-CE0B-697B-785F-695CF0E27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370598"/>
              </p:ext>
            </p:extLst>
          </p:nvPr>
        </p:nvGraphicFramePr>
        <p:xfrm>
          <a:off x="1096963" y="1789043"/>
          <a:ext cx="10058400" cy="409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718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BBF34-5BA2-422F-BDFD-40BF1C95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225627"/>
          </a:xfrm>
        </p:spPr>
        <p:txBody>
          <a:bodyPr anchor="ctr">
            <a:normAutofit/>
          </a:bodyPr>
          <a:lstStyle/>
          <a:p>
            <a:r>
              <a:rPr lang="en-US" sz="3600"/>
              <a:t>Opportunities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B8754-FA88-4530-AEF9-D8F01DF49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1019" y="643466"/>
            <a:ext cx="6895973" cy="5225628"/>
          </a:xfrm>
        </p:spPr>
        <p:txBody>
          <a:bodyPr anchor="ctr">
            <a:normAutofit/>
          </a:bodyPr>
          <a:lstStyle/>
          <a:p>
            <a:r>
              <a:rPr lang="en-US" dirty="0"/>
              <a:t>Exposure to more SKUs</a:t>
            </a:r>
          </a:p>
          <a:p>
            <a:pPr lvl="1"/>
            <a:r>
              <a:rPr lang="en-US" dirty="0"/>
              <a:t>More items that are already listed at </a:t>
            </a:r>
            <a:r>
              <a:rPr lang="en-US" dirty="0" err="1"/>
              <a:t>Qawafel</a:t>
            </a:r>
            <a:r>
              <a:rPr lang="en-US" dirty="0"/>
              <a:t> platform will be available to </a:t>
            </a:r>
            <a:r>
              <a:rPr lang="en-US" dirty="0" err="1"/>
              <a:t>Kottouf</a:t>
            </a:r>
            <a:r>
              <a:rPr lang="en-US" dirty="0"/>
              <a:t> without the risk of having them at our warehouse, which will increase SKUs variety, and increase </a:t>
            </a:r>
            <a:r>
              <a:rPr lang="en-US" dirty="0" err="1"/>
              <a:t>Kottoufs</a:t>
            </a:r>
            <a:r>
              <a:rPr lang="en-US" dirty="0"/>
              <a:t> revenue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15B19B-E7BB-4060-B12F-3CDA8EF16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9466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BBF34-5BA2-422F-BDFD-40BF1C95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Threats and Risks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B8754-FA88-4530-AEF9-D8F01DF49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6" y="643467"/>
            <a:ext cx="6104288" cy="5571065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Monopoly</a:t>
            </a: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Qawafel</a:t>
            </a:r>
            <a:r>
              <a:rPr lang="en-US" dirty="0">
                <a:solidFill>
                  <a:srgbClr val="FFFFFF"/>
                </a:solidFill>
              </a:rPr>
              <a:t> could try after couple of years controlling the cost and conditions over </a:t>
            </a:r>
            <a:r>
              <a:rPr lang="en-US" dirty="0" err="1">
                <a:solidFill>
                  <a:srgbClr val="FFFFFF"/>
                </a:solidFill>
              </a:rPr>
              <a:t>Kottouf</a:t>
            </a:r>
            <a:r>
              <a:rPr lang="en-US" dirty="0">
                <a:solidFill>
                  <a:srgbClr val="FFFFFF"/>
                </a:solidFill>
              </a:rPr>
              <a:t> purchase and service level</a:t>
            </a:r>
          </a:p>
          <a:p>
            <a:pPr lvl="2"/>
            <a:r>
              <a:rPr lang="en-US" sz="1800" dirty="0">
                <a:solidFill>
                  <a:srgbClr val="FFFFFF"/>
                </a:solidFill>
              </a:rPr>
              <a:t>Mitigation plan:</a:t>
            </a:r>
          </a:p>
          <a:p>
            <a:pPr lvl="3"/>
            <a:r>
              <a:rPr lang="en-US" sz="1800" dirty="0">
                <a:solidFill>
                  <a:srgbClr val="FFFFFF"/>
                </a:solidFill>
              </a:rPr>
              <a:t>Maintaining strategic supplier relationship with feedbacks that will support:</a:t>
            </a:r>
          </a:p>
          <a:p>
            <a:pPr lvl="4"/>
            <a:r>
              <a:rPr lang="en-US" sz="1800" dirty="0">
                <a:solidFill>
                  <a:srgbClr val="FFFFFF"/>
                </a:solidFill>
              </a:rPr>
              <a:t>Promotions/Discounts alignments</a:t>
            </a:r>
          </a:p>
          <a:p>
            <a:pPr lvl="4"/>
            <a:r>
              <a:rPr lang="en-US" sz="1800" dirty="0">
                <a:solidFill>
                  <a:srgbClr val="FFFFFF"/>
                </a:solidFill>
              </a:rPr>
              <a:t>Quick to renegotiate and return to </a:t>
            </a:r>
            <a:r>
              <a:rPr lang="en-US" sz="1800" dirty="0" err="1">
                <a:solidFill>
                  <a:srgbClr val="FFFFFF"/>
                </a:solidFill>
              </a:rPr>
              <a:t>Kottouf’s</a:t>
            </a:r>
            <a:r>
              <a:rPr lang="en-US" sz="1800" dirty="0">
                <a:solidFill>
                  <a:srgbClr val="FFFFFF"/>
                </a:solidFill>
              </a:rPr>
              <a:t> umbrella in case of break down relationship with </a:t>
            </a:r>
            <a:r>
              <a:rPr lang="en-US" sz="1800" dirty="0" err="1">
                <a:solidFill>
                  <a:srgbClr val="FFFFFF"/>
                </a:solidFill>
              </a:rPr>
              <a:t>Qawafel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721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BBF34-5BA2-422F-BDFD-40BF1C95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Threats and Risks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B8754-FA88-4530-AEF9-D8F01DF49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6" y="643467"/>
            <a:ext cx="6104288" cy="5571065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Franchisee Payments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No commitments is expected: </a:t>
            </a:r>
          </a:p>
          <a:p>
            <a:pPr lvl="2"/>
            <a:r>
              <a:rPr lang="en-US" sz="1800" dirty="0">
                <a:solidFill>
                  <a:srgbClr val="FFFFFF"/>
                </a:solidFill>
              </a:rPr>
              <a:t>Mitigation plan:</a:t>
            </a:r>
          </a:p>
          <a:p>
            <a:pPr lvl="4"/>
            <a:r>
              <a:rPr lang="en-US" sz="1800" dirty="0" err="1">
                <a:solidFill>
                  <a:srgbClr val="FFFFFF"/>
                </a:solidFill>
              </a:rPr>
              <a:t>Qawafel</a:t>
            </a:r>
            <a:r>
              <a:rPr lang="en-US" sz="1800" dirty="0">
                <a:solidFill>
                  <a:srgbClr val="FFFFFF"/>
                </a:solidFill>
              </a:rPr>
              <a:t> contract enforcement to all suppliers, uncommitted supplier to be blacklisted </a:t>
            </a:r>
          </a:p>
          <a:p>
            <a:pPr lvl="4"/>
            <a:r>
              <a:rPr lang="en-US" sz="1800" dirty="0" err="1">
                <a:solidFill>
                  <a:srgbClr val="FFFFFF"/>
                </a:solidFill>
              </a:rPr>
              <a:t>Kottouf</a:t>
            </a:r>
            <a:r>
              <a:rPr lang="en-US" sz="1800" dirty="0">
                <a:solidFill>
                  <a:srgbClr val="FFFFFF"/>
                </a:solidFill>
              </a:rPr>
              <a:t> team to follow up on collection from the franchisee from 30-40 days, if no collection done within this period:</a:t>
            </a:r>
          </a:p>
          <a:p>
            <a:pPr marL="871400" lvl="5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- Stop of supply to the specific franchisee, if exceeded 30 days</a:t>
            </a:r>
          </a:p>
          <a:p>
            <a:pPr marL="871400" lvl="5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lvl="4"/>
            <a:r>
              <a:rPr lang="en-US" sz="1800" dirty="0">
                <a:solidFill>
                  <a:srgbClr val="FFFFFF"/>
                </a:solidFill>
              </a:rPr>
              <a:t>If no payment done after 40 days, to be escalated issue to the CEO/Director of franchisee relationship</a:t>
            </a:r>
          </a:p>
        </p:txBody>
      </p:sp>
    </p:spTree>
    <p:extLst>
      <p:ext uri="{BB962C8B-B14F-4D97-AF65-F5344CB8AC3E}">
        <p14:creationId xmlns:p14="http://schemas.microsoft.com/office/powerpoint/2010/main" val="1643149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1550</TotalTime>
  <Words>645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4PL SWOT</vt:lpstr>
      <vt:lpstr>Strengths</vt:lpstr>
      <vt:lpstr>Strengths</vt:lpstr>
      <vt:lpstr>Strengths</vt:lpstr>
      <vt:lpstr>Benefits to Franchisee</vt:lpstr>
      <vt:lpstr>Weaknesses</vt:lpstr>
      <vt:lpstr>Opportunities</vt:lpstr>
      <vt:lpstr>Threats and Risks</vt:lpstr>
      <vt:lpstr>Threats and Risks</vt:lpstr>
      <vt:lpstr>Success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Hasan Yousef</dc:creator>
  <cp:lastModifiedBy>Hasan Yousef</cp:lastModifiedBy>
  <cp:revision>21</cp:revision>
  <dcterms:created xsi:type="dcterms:W3CDTF">2022-03-19T09:24:19Z</dcterms:created>
  <dcterms:modified xsi:type="dcterms:W3CDTF">2022-03-20T12:44:18Z</dcterms:modified>
</cp:coreProperties>
</file>