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2_5B24885C.xml" ContentType="application/vnd.ms-powerpoint.comments+xml"/>
  <Override PartName="/ppt/comments/modernComment_103_A772B3A1.xml" ContentType="application/vnd.ms-powerpoint.comments+xml"/>
  <Override PartName="/ppt/comments/modernComment_104_AAE34B3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E78A89-D4D4-9B04-815A-B4D8AFE71DB5}" name="하정 김" initials="하김" userId="f43f6dbd8bb2778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2_5B2488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36A047-3673-4D6C-B39B-B6513234A1E5}" authorId="{9FE78A89-D4D4-9B04-815A-B4D8AFE71DB5}" created="2023-10-27T01:31:36.1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29120860" sldId="258"/>
      <ac:spMk id="6" creationId="{C2D32138-6215-F630-A86C-B979B2253100}"/>
    </ac:deMkLst>
    <p188:txBody>
      <a:bodyPr/>
      <a:lstStyle/>
      <a:p>
        <a:r>
          <a:rPr lang="ko-KR" altLang="en-US"/>
          <a:t>디자인 요구사항</a:t>
        </a:r>
      </a:p>
    </p188:txBody>
  </p188:cm>
</p188:cmLst>
</file>

<file path=ppt/comments/modernComment_103_A772B3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2C2C31-937F-410A-88A0-5924F9388371}" authorId="{9FE78A89-D4D4-9B04-815A-B4D8AFE71DB5}" created="2023-10-27T01:31:36.1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09312161" sldId="259"/>
      <ac:spMk id="6" creationId="{C2D32138-6215-F630-A86C-B979B2253100}"/>
    </ac:deMkLst>
    <p188:txBody>
      <a:bodyPr/>
      <a:lstStyle/>
      <a:p>
        <a:r>
          <a:rPr lang="ko-KR" altLang="en-US"/>
          <a:t>디자인 요구사항</a:t>
        </a:r>
      </a:p>
    </p188:txBody>
  </p188:cm>
</p188:cmLst>
</file>

<file path=ppt/comments/modernComment_104_AAE34B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13AB1D-86CD-4AC0-B99A-6F4A5CD1261C}" authorId="{9FE78A89-D4D4-9B04-815A-B4D8AFE71DB5}" created="2023-10-27T01:31:36.1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67022643" sldId="260"/>
      <ac:spMk id="6" creationId="{C2D32138-6215-F630-A86C-B979B2253100}"/>
    </ac:deMkLst>
    <p188:txBody>
      <a:bodyPr/>
      <a:lstStyle/>
      <a:p>
        <a:r>
          <a:rPr lang="ko-KR" altLang="en-US"/>
          <a:t>디자인 요구사항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B711E-2111-43A4-AB89-FD2238BCA0D6}" type="doc">
      <dgm:prSet loTypeId="urn:microsoft.com/office/officeart/2005/8/layout/hierarchy2" loCatId="hierarchy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FAC6D058-C540-4F70-96BC-E74AAB7B04DC}">
      <dgm:prSet phldrT="[텍스트]"/>
      <dgm:spPr/>
      <dgm:t>
        <a:bodyPr/>
        <a:lstStyle/>
        <a:p>
          <a:pPr latinLnBrk="1"/>
          <a:r>
            <a:rPr lang="ko-KR" altLang="en-US" dirty="0"/>
            <a:t>홈</a:t>
          </a:r>
        </a:p>
      </dgm:t>
    </dgm:pt>
    <dgm:pt modelId="{97288AFA-C045-4F0F-B9EE-92257ABC5FDF}" type="parTrans" cxnId="{EBED19FE-C69A-4DFA-B064-7462665FE16F}">
      <dgm:prSet/>
      <dgm:spPr/>
      <dgm:t>
        <a:bodyPr/>
        <a:lstStyle/>
        <a:p>
          <a:pPr latinLnBrk="1"/>
          <a:endParaRPr lang="ko-KR" altLang="en-US"/>
        </a:p>
      </dgm:t>
    </dgm:pt>
    <dgm:pt modelId="{3AE8BD4D-450D-4926-A3EC-16D4ABDE85D9}" type="sibTrans" cxnId="{EBED19FE-C69A-4DFA-B064-7462665FE16F}">
      <dgm:prSet/>
      <dgm:spPr/>
      <dgm:t>
        <a:bodyPr/>
        <a:lstStyle/>
        <a:p>
          <a:pPr latinLnBrk="1"/>
          <a:endParaRPr lang="ko-KR" altLang="en-US"/>
        </a:p>
      </dgm:t>
    </dgm:pt>
    <dgm:pt modelId="{870A0CF2-21E2-4D5B-8268-8C84E108B15E}">
      <dgm:prSet phldrT="[텍스트]"/>
      <dgm:spPr/>
      <dgm:t>
        <a:bodyPr/>
        <a:lstStyle/>
        <a:p>
          <a:pPr latinLnBrk="1"/>
          <a:r>
            <a:rPr lang="ko-KR" altLang="en-US" dirty="0"/>
            <a:t>전국날씨</a:t>
          </a:r>
        </a:p>
      </dgm:t>
    </dgm:pt>
    <dgm:pt modelId="{37E57FAB-A0AF-46E2-A08D-C7D4F142354E}" type="parTrans" cxnId="{7246558D-45E8-4F61-B771-01E13D7941C9}">
      <dgm:prSet/>
      <dgm:spPr/>
      <dgm:t>
        <a:bodyPr/>
        <a:lstStyle/>
        <a:p>
          <a:pPr latinLnBrk="1"/>
          <a:endParaRPr lang="ko-KR" altLang="en-US"/>
        </a:p>
      </dgm:t>
    </dgm:pt>
    <dgm:pt modelId="{2AAF6A05-0FFE-4B32-AB7C-FEFF9C9EF567}" type="sibTrans" cxnId="{7246558D-45E8-4F61-B771-01E13D7941C9}">
      <dgm:prSet/>
      <dgm:spPr/>
      <dgm:t>
        <a:bodyPr/>
        <a:lstStyle/>
        <a:p>
          <a:pPr latinLnBrk="1"/>
          <a:endParaRPr lang="ko-KR" altLang="en-US"/>
        </a:p>
      </dgm:t>
    </dgm:pt>
    <dgm:pt modelId="{3C0F5BF1-907D-4409-BB96-09F13E759DFD}">
      <dgm:prSet phldrT="[텍스트]"/>
      <dgm:spPr/>
      <dgm:t>
        <a:bodyPr/>
        <a:lstStyle/>
        <a:p>
          <a:pPr latinLnBrk="1"/>
          <a:r>
            <a:rPr lang="ko-KR" altLang="en-US" dirty="0"/>
            <a:t>시간</a:t>
          </a:r>
        </a:p>
      </dgm:t>
    </dgm:pt>
    <dgm:pt modelId="{01D1A837-6BCD-4788-BA57-A3F6B287D4BE}" type="parTrans" cxnId="{DB4BFFC2-CF3F-49F2-B792-DB876CC779F1}">
      <dgm:prSet/>
      <dgm:spPr/>
      <dgm:t>
        <a:bodyPr/>
        <a:lstStyle/>
        <a:p>
          <a:pPr latinLnBrk="1"/>
          <a:endParaRPr lang="ko-KR" altLang="en-US"/>
        </a:p>
      </dgm:t>
    </dgm:pt>
    <dgm:pt modelId="{C7F00A3A-6286-4EDA-B138-3401A2BD97D4}" type="sibTrans" cxnId="{DB4BFFC2-CF3F-49F2-B792-DB876CC779F1}">
      <dgm:prSet/>
      <dgm:spPr/>
      <dgm:t>
        <a:bodyPr/>
        <a:lstStyle/>
        <a:p>
          <a:pPr latinLnBrk="1"/>
          <a:endParaRPr lang="ko-KR" altLang="en-US"/>
        </a:p>
      </dgm:t>
    </dgm:pt>
    <dgm:pt modelId="{E995D193-ACA6-4E22-8196-400690CA1C32}">
      <dgm:prSet phldrT="[텍스트]"/>
      <dgm:spPr/>
      <dgm:t>
        <a:bodyPr/>
        <a:lstStyle/>
        <a:p>
          <a:pPr latinLnBrk="1"/>
          <a:r>
            <a:rPr lang="ko-KR" altLang="en-US" dirty="0"/>
            <a:t>날짜</a:t>
          </a:r>
        </a:p>
      </dgm:t>
    </dgm:pt>
    <dgm:pt modelId="{0611D698-FC04-4D8D-97F9-8A2D71FC57B2}" type="parTrans" cxnId="{ACD4B9E2-9FF3-44EF-9116-760BA90C46EE}">
      <dgm:prSet/>
      <dgm:spPr/>
      <dgm:t>
        <a:bodyPr/>
        <a:lstStyle/>
        <a:p>
          <a:pPr latinLnBrk="1"/>
          <a:endParaRPr lang="ko-KR" altLang="en-US"/>
        </a:p>
      </dgm:t>
    </dgm:pt>
    <dgm:pt modelId="{793DDD90-BBF3-4EDA-8B45-02408602F689}" type="sibTrans" cxnId="{ACD4B9E2-9FF3-44EF-9116-760BA90C46EE}">
      <dgm:prSet/>
      <dgm:spPr/>
      <dgm:t>
        <a:bodyPr/>
        <a:lstStyle/>
        <a:p>
          <a:pPr latinLnBrk="1"/>
          <a:endParaRPr lang="ko-KR" altLang="en-US"/>
        </a:p>
      </dgm:t>
    </dgm:pt>
    <dgm:pt modelId="{2A3DF9E5-049B-444B-A58E-72993C43F45F}">
      <dgm:prSet phldrT="[텍스트]"/>
      <dgm:spPr/>
      <dgm:t>
        <a:bodyPr/>
        <a:lstStyle/>
        <a:p>
          <a:pPr latinLnBrk="1"/>
          <a:r>
            <a:rPr lang="ko-KR" altLang="en-US" dirty="0"/>
            <a:t>세계날씨</a:t>
          </a:r>
        </a:p>
      </dgm:t>
    </dgm:pt>
    <dgm:pt modelId="{C504D6B7-36AA-4C28-8FD6-A49208BDA6F7}" type="parTrans" cxnId="{B5FD3C2B-077F-469F-9FD9-C27DA3DDCBC2}">
      <dgm:prSet/>
      <dgm:spPr/>
      <dgm:t>
        <a:bodyPr/>
        <a:lstStyle/>
        <a:p>
          <a:pPr latinLnBrk="1"/>
          <a:endParaRPr lang="ko-KR" altLang="en-US"/>
        </a:p>
      </dgm:t>
    </dgm:pt>
    <dgm:pt modelId="{18462E8B-B4C4-4994-A9B9-78F9D9C4AACA}" type="sibTrans" cxnId="{B5FD3C2B-077F-469F-9FD9-C27DA3DDCBC2}">
      <dgm:prSet/>
      <dgm:spPr/>
      <dgm:t>
        <a:bodyPr/>
        <a:lstStyle/>
        <a:p>
          <a:pPr latinLnBrk="1"/>
          <a:endParaRPr lang="ko-KR" altLang="en-US"/>
        </a:p>
      </dgm:t>
    </dgm:pt>
    <dgm:pt modelId="{EA3AAE46-A4A2-4284-8F24-AE8024ECF8B8}">
      <dgm:prSet phldrT="[텍스트]"/>
      <dgm:spPr/>
      <dgm:t>
        <a:bodyPr/>
        <a:lstStyle/>
        <a:p>
          <a:pPr latinLnBrk="1"/>
          <a:r>
            <a:rPr lang="ko-KR" altLang="en-US" dirty="0"/>
            <a:t>주간</a:t>
          </a:r>
        </a:p>
      </dgm:t>
    </dgm:pt>
    <dgm:pt modelId="{DDCBA744-2DED-4DE1-AEA7-4C24D19BA354}" type="parTrans" cxnId="{EC0068AE-80CD-4D44-A811-6CC772B7DEED}">
      <dgm:prSet/>
      <dgm:spPr/>
      <dgm:t>
        <a:bodyPr/>
        <a:lstStyle/>
        <a:p>
          <a:pPr latinLnBrk="1"/>
          <a:endParaRPr lang="ko-KR" altLang="en-US"/>
        </a:p>
      </dgm:t>
    </dgm:pt>
    <dgm:pt modelId="{55C0F6BF-7433-434F-943B-A3A911D2F971}" type="sibTrans" cxnId="{EC0068AE-80CD-4D44-A811-6CC772B7DEED}">
      <dgm:prSet/>
      <dgm:spPr/>
      <dgm:t>
        <a:bodyPr/>
        <a:lstStyle/>
        <a:p>
          <a:pPr latinLnBrk="1"/>
          <a:endParaRPr lang="ko-KR" altLang="en-US"/>
        </a:p>
      </dgm:t>
    </dgm:pt>
    <dgm:pt modelId="{FA32CC4B-4619-40F2-8F38-F4B9005AE58D}">
      <dgm:prSet phldrT="[텍스트]"/>
      <dgm:spPr/>
      <dgm:t>
        <a:bodyPr/>
        <a:lstStyle/>
        <a:p>
          <a:pPr latinLnBrk="1"/>
          <a:r>
            <a:rPr lang="ko-KR" altLang="en-US" dirty="0"/>
            <a:t>위치</a:t>
          </a:r>
        </a:p>
      </dgm:t>
    </dgm:pt>
    <dgm:pt modelId="{F199FB0E-F0D1-4786-9D79-FE3C6C6FC510}" type="parTrans" cxnId="{59D40DAF-49D6-4DA1-A43E-E3C559ED1827}">
      <dgm:prSet/>
      <dgm:spPr/>
      <dgm:t>
        <a:bodyPr/>
        <a:lstStyle/>
        <a:p>
          <a:pPr latinLnBrk="1"/>
          <a:endParaRPr lang="ko-KR" altLang="en-US"/>
        </a:p>
      </dgm:t>
    </dgm:pt>
    <dgm:pt modelId="{2E63F108-816F-43A5-A980-5BE1C891BDD7}" type="sibTrans" cxnId="{59D40DAF-49D6-4DA1-A43E-E3C559ED1827}">
      <dgm:prSet/>
      <dgm:spPr/>
      <dgm:t>
        <a:bodyPr/>
        <a:lstStyle/>
        <a:p>
          <a:pPr latinLnBrk="1"/>
          <a:endParaRPr lang="ko-KR" altLang="en-US"/>
        </a:p>
      </dgm:t>
    </dgm:pt>
    <dgm:pt modelId="{1071FD1D-5970-4254-96C9-BDBE5C3944FD}">
      <dgm:prSet phldrT="[텍스트]"/>
      <dgm:spPr/>
      <dgm:t>
        <a:bodyPr/>
        <a:lstStyle/>
        <a:p>
          <a:pPr latinLnBrk="1"/>
          <a:r>
            <a:rPr lang="ko-KR" altLang="en-US" dirty="0"/>
            <a:t>특보</a:t>
          </a:r>
        </a:p>
      </dgm:t>
    </dgm:pt>
    <dgm:pt modelId="{256578C4-EFCB-43EC-BA27-ABE87616833C}" type="parTrans" cxnId="{9346D71A-EA27-45EC-8E09-BCEFAA6B5C7C}">
      <dgm:prSet/>
      <dgm:spPr/>
      <dgm:t>
        <a:bodyPr/>
        <a:lstStyle/>
        <a:p>
          <a:pPr latinLnBrk="1"/>
          <a:endParaRPr lang="ko-KR" altLang="en-US"/>
        </a:p>
      </dgm:t>
    </dgm:pt>
    <dgm:pt modelId="{9BD38426-80F7-4B57-9855-C136DB0E2E25}" type="sibTrans" cxnId="{9346D71A-EA27-45EC-8E09-BCEFAA6B5C7C}">
      <dgm:prSet/>
      <dgm:spPr/>
      <dgm:t>
        <a:bodyPr/>
        <a:lstStyle/>
        <a:p>
          <a:pPr latinLnBrk="1"/>
          <a:endParaRPr lang="ko-KR" altLang="en-US"/>
        </a:p>
      </dgm:t>
    </dgm:pt>
    <dgm:pt modelId="{EFF04E07-545B-4C37-8964-5C21EDC04E8F}">
      <dgm:prSet phldrT="[텍스트]"/>
      <dgm:spPr/>
      <dgm:t>
        <a:bodyPr/>
        <a:lstStyle/>
        <a:p>
          <a:pPr latinLnBrk="1"/>
          <a:r>
            <a:rPr lang="ko-KR" altLang="en-US" dirty="0"/>
            <a:t>태풍</a:t>
          </a:r>
          <a:endParaRPr lang="en-US" altLang="ko-KR" dirty="0"/>
        </a:p>
      </dgm:t>
    </dgm:pt>
    <dgm:pt modelId="{9093A895-D1DF-4329-AB02-EBA0EF69C6BF}" type="parTrans" cxnId="{32539292-2E84-456C-B610-5275AA557149}">
      <dgm:prSet/>
      <dgm:spPr/>
      <dgm:t>
        <a:bodyPr/>
        <a:lstStyle/>
        <a:p>
          <a:pPr latinLnBrk="1"/>
          <a:endParaRPr lang="ko-KR" altLang="en-US"/>
        </a:p>
      </dgm:t>
    </dgm:pt>
    <dgm:pt modelId="{AFF59C86-A062-4A85-AE12-3B180AAD3989}" type="sibTrans" cxnId="{32539292-2E84-456C-B610-5275AA557149}">
      <dgm:prSet/>
      <dgm:spPr/>
      <dgm:t>
        <a:bodyPr/>
        <a:lstStyle/>
        <a:p>
          <a:pPr latinLnBrk="1"/>
          <a:endParaRPr lang="ko-KR" altLang="en-US"/>
        </a:p>
      </dgm:t>
    </dgm:pt>
    <dgm:pt modelId="{D2447AE8-602F-4C34-A2D7-7B5A809D0993}">
      <dgm:prSet phldrT="[텍스트]"/>
      <dgm:spPr/>
      <dgm:t>
        <a:bodyPr/>
        <a:lstStyle/>
        <a:p>
          <a:pPr latinLnBrk="1"/>
          <a:r>
            <a:rPr lang="ko-KR" altLang="en-US" dirty="0"/>
            <a:t>지진</a:t>
          </a:r>
          <a:endParaRPr lang="en-US" altLang="ko-KR" dirty="0"/>
        </a:p>
      </dgm:t>
    </dgm:pt>
    <dgm:pt modelId="{BAC7659F-F461-4F20-BDBF-F74FAF1C6C78}" type="parTrans" cxnId="{0DA5894C-4DEF-4BD1-B345-A50D24AA8945}">
      <dgm:prSet/>
      <dgm:spPr/>
      <dgm:t>
        <a:bodyPr/>
        <a:lstStyle/>
        <a:p>
          <a:pPr latinLnBrk="1"/>
          <a:endParaRPr lang="ko-KR" altLang="en-US"/>
        </a:p>
      </dgm:t>
    </dgm:pt>
    <dgm:pt modelId="{01B62951-515F-477F-93DD-100CD67AFEE1}" type="sibTrans" cxnId="{0DA5894C-4DEF-4BD1-B345-A50D24AA8945}">
      <dgm:prSet/>
      <dgm:spPr/>
      <dgm:t>
        <a:bodyPr/>
        <a:lstStyle/>
        <a:p>
          <a:pPr latinLnBrk="1"/>
          <a:endParaRPr lang="ko-KR" altLang="en-US"/>
        </a:p>
      </dgm:t>
    </dgm:pt>
    <dgm:pt modelId="{B7F5E499-9AB7-412B-A188-AE3C00FDFDE0}" type="pres">
      <dgm:prSet presAssocID="{F78B711E-2111-43A4-AB89-FD2238BCA0D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B0511E-B36E-4DE6-BE39-F4BEF2F00301}" type="pres">
      <dgm:prSet presAssocID="{FAC6D058-C540-4F70-96BC-E74AAB7B04DC}" presName="root1" presStyleCnt="0"/>
      <dgm:spPr/>
    </dgm:pt>
    <dgm:pt modelId="{0A91777A-9AF6-4AD9-B891-26EB45EA02F7}" type="pres">
      <dgm:prSet presAssocID="{FAC6D058-C540-4F70-96BC-E74AAB7B04DC}" presName="LevelOneTextNode" presStyleLbl="node0" presStyleIdx="0" presStyleCnt="1">
        <dgm:presLayoutVars>
          <dgm:chPref val="3"/>
        </dgm:presLayoutVars>
      </dgm:prSet>
      <dgm:spPr/>
    </dgm:pt>
    <dgm:pt modelId="{AA628510-84B4-4687-A2BE-D0B8556FAE65}" type="pres">
      <dgm:prSet presAssocID="{FAC6D058-C540-4F70-96BC-E74AAB7B04DC}" presName="level2hierChild" presStyleCnt="0"/>
      <dgm:spPr/>
    </dgm:pt>
    <dgm:pt modelId="{98445EE0-BFDA-44D6-89E0-EE2C1D2B49EF}" type="pres">
      <dgm:prSet presAssocID="{37E57FAB-A0AF-46E2-A08D-C7D4F142354E}" presName="conn2-1" presStyleLbl="parChTrans1D2" presStyleIdx="0" presStyleCnt="3"/>
      <dgm:spPr/>
    </dgm:pt>
    <dgm:pt modelId="{8860EE50-44F1-4C4A-AAD4-DFF4B90D0103}" type="pres">
      <dgm:prSet presAssocID="{37E57FAB-A0AF-46E2-A08D-C7D4F142354E}" presName="connTx" presStyleLbl="parChTrans1D2" presStyleIdx="0" presStyleCnt="3"/>
      <dgm:spPr/>
    </dgm:pt>
    <dgm:pt modelId="{FDAAB641-A59C-445D-AF7B-53586BF457CE}" type="pres">
      <dgm:prSet presAssocID="{870A0CF2-21E2-4D5B-8268-8C84E108B15E}" presName="root2" presStyleCnt="0"/>
      <dgm:spPr/>
    </dgm:pt>
    <dgm:pt modelId="{BCED0E5F-9383-4DD8-AE20-1AA309D7D21A}" type="pres">
      <dgm:prSet presAssocID="{870A0CF2-21E2-4D5B-8268-8C84E108B15E}" presName="LevelTwoTextNode" presStyleLbl="node2" presStyleIdx="0" presStyleCnt="3">
        <dgm:presLayoutVars>
          <dgm:chPref val="3"/>
        </dgm:presLayoutVars>
      </dgm:prSet>
      <dgm:spPr/>
    </dgm:pt>
    <dgm:pt modelId="{42958E19-8057-48D7-8F0B-83B42F69BC58}" type="pres">
      <dgm:prSet presAssocID="{870A0CF2-21E2-4D5B-8268-8C84E108B15E}" presName="level3hierChild" presStyleCnt="0"/>
      <dgm:spPr/>
    </dgm:pt>
    <dgm:pt modelId="{4B817DDF-2353-4C13-990D-C553C59E6277}" type="pres">
      <dgm:prSet presAssocID="{01D1A837-6BCD-4788-BA57-A3F6B287D4BE}" presName="conn2-1" presStyleLbl="parChTrans1D3" presStyleIdx="0" presStyleCnt="6"/>
      <dgm:spPr/>
    </dgm:pt>
    <dgm:pt modelId="{4E16C11E-F9CC-4D4C-9863-C3EF5530FBFC}" type="pres">
      <dgm:prSet presAssocID="{01D1A837-6BCD-4788-BA57-A3F6B287D4BE}" presName="connTx" presStyleLbl="parChTrans1D3" presStyleIdx="0" presStyleCnt="6"/>
      <dgm:spPr/>
    </dgm:pt>
    <dgm:pt modelId="{C745CF4F-49CC-4A79-8BC7-8286C0A9B005}" type="pres">
      <dgm:prSet presAssocID="{3C0F5BF1-907D-4409-BB96-09F13E759DFD}" presName="root2" presStyleCnt="0"/>
      <dgm:spPr/>
    </dgm:pt>
    <dgm:pt modelId="{7C2935F1-45B3-4CF8-8736-3EC52952F97E}" type="pres">
      <dgm:prSet presAssocID="{3C0F5BF1-907D-4409-BB96-09F13E759DFD}" presName="LevelTwoTextNode" presStyleLbl="node3" presStyleIdx="0" presStyleCnt="6">
        <dgm:presLayoutVars>
          <dgm:chPref val="3"/>
        </dgm:presLayoutVars>
      </dgm:prSet>
      <dgm:spPr/>
    </dgm:pt>
    <dgm:pt modelId="{DD4F1D44-92A9-4B56-8459-FAD6BCB2648F}" type="pres">
      <dgm:prSet presAssocID="{3C0F5BF1-907D-4409-BB96-09F13E759DFD}" presName="level3hierChild" presStyleCnt="0"/>
      <dgm:spPr/>
    </dgm:pt>
    <dgm:pt modelId="{F05BC482-5BF5-4A1A-82AE-DB0EF5328531}" type="pres">
      <dgm:prSet presAssocID="{0611D698-FC04-4D8D-97F9-8A2D71FC57B2}" presName="conn2-1" presStyleLbl="parChTrans1D3" presStyleIdx="1" presStyleCnt="6"/>
      <dgm:spPr/>
    </dgm:pt>
    <dgm:pt modelId="{448D74A2-C1BA-494A-9A49-89EF19F83213}" type="pres">
      <dgm:prSet presAssocID="{0611D698-FC04-4D8D-97F9-8A2D71FC57B2}" presName="connTx" presStyleLbl="parChTrans1D3" presStyleIdx="1" presStyleCnt="6"/>
      <dgm:spPr/>
    </dgm:pt>
    <dgm:pt modelId="{349FF987-7261-4492-AD2C-926D304C8A2F}" type="pres">
      <dgm:prSet presAssocID="{E995D193-ACA6-4E22-8196-400690CA1C32}" presName="root2" presStyleCnt="0"/>
      <dgm:spPr/>
    </dgm:pt>
    <dgm:pt modelId="{19B779FA-C6F7-498E-83B9-4713E057CFF4}" type="pres">
      <dgm:prSet presAssocID="{E995D193-ACA6-4E22-8196-400690CA1C32}" presName="LevelTwoTextNode" presStyleLbl="node3" presStyleIdx="1" presStyleCnt="6">
        <dgm:presLayoutVars>
          <dgm:chPref val="3"/>
        </dgm:presLayoutVars>
      </dgm:prSet>
      <dgm:spPr/>
    </dgm:pt>
    <dgm:pt modelId="{E951FE25-C534-47AE-AA26-C86A3998E259}" type="pres">
      <dgm:prSet presAssocID="{E995D193-ACA6-4E22-8196-400690CA1C32}" presName="level3hierChild" presStyleCnt="0"/>
      <dgm:spPr/>
    </dgm:pt>
    <dgm:pt modelId="{DBBDAB4F-FAF4-4FB7-A2BB-71012DC2A9AD}" type="pres">
      <dgm:prSet presAssocID="{C504D6B7-36AA-4C28-8FD6-A49208BDA6F7}" presName="conn2-1" presStyleLbl="parChTrans1D2" presStyleIdx="1" presStyleCnt="3"/>
      <dgm:spPr/>
    </dgm:pt>
    <dgm:pt modelId="{196917C9-DB9F-47DD-A29A-2C3B89BF8627}" type="pres">
      <dgm:prSet presAssocID="{C504D6B7-36AA-4C28-8FD6-A49208BDA6F7}" presName="connTx" presStyleLbl="parChTrans1D2" presStyleIdx="1" presStyleCnt="3"/>
      <dgm:spPr/>
    </dgm:pt>
    <dgm:pt modelId="{73EAE44F-22D6-48C5-98A2-F21C9C9BE0D5}" type="pres">
      <dgm:prSet presAssocID="{2A3DF9E5-049B-444B-A58E-72993C43F45F}" presName="root2" presStyleCnt="0"/>
      <dgm:spPr/>
    </dgm:pt>
    <dgm:pt modelId="{C88ED229-E533-4BB0-A394-304E6EB9F284}" type="pres">
      <dgm:prSet presAssocID="{2A3DF9E5-049B-444B-A58E-72993C43F45F}" presName="LevelTwoTextNode" presStyleLbl="node2" presStyleIdx="1" presStyleCnt="3" custLinFactNeighborX="1077" custLinFactNeighborY="-62728">
        <dgm:presLayoutVars>
          <dgm:chPref val="3"/>
        </dgm:presLayoutVars>
      </dgm:prSet>
      <dgm:spPr/>
    </dgm:pt>
    <dgm:pt modelId="{4CF238EB-7D30-45C6-A29E-383C97D9FBB4}" type="pres">
      <dgm:prSet presAssocID="{2A3DF9E5-049B-444B-A58E-72993C43F45F}" presName="level3hierChild" presStyleCnt="0"/>
      <dgm:spPr/>
    </dgm:pt>
    <dgm:pt modelId="{CE99D057-1289-48D8-8306-D35613E6D439}" type="pres">
      <dgm:prSet presAssocID="{DDCBA744-2DED-4DE1-AEA7-4C24D19BA354}" presName="conn2-1" presStyleLbl="parChTrans1D3" presStyleIdx="2" presStyleCnt="6"/>
      <dgm:spPr/>
    </dgm:pt>
    <dgm:pt modelId="{B93214F6-EE51-42F8-9AE4-9CDBD86E6FF5}" type="pres">
      <dgm:prSet presAssocID="{DDCBA744-2DED-4DE1-AEA7-4C24D19BA354}" presName="connTx" presStyleLbl="parChTrans1D3" presStyleIdx="2" presStyleCnt="6"/>
      <dgm:spPr/>
    </dgm:pt>
    <dgm:pt modelId="{C9624C60-7951-4340-9F02-069DF065A9DA}" type="pres">
      <dgm:prSet presAssocID="{EA3AAE46-A4A2-4284-8F24-AE8024ECF8B8}" presName="root2" presStyleCnt="0"/>
      <dgm:spPr/>
    </dgm:pt>
    <dgm:pt modelId="{E0FC0DB1-00BD-44BF-9E07-03C8E4D088E0}" type="pres">
      <dgm:prSet presAssocID="{EA3AAE46-A4A2-4284-8F24-AE8024ECF8B8}" presName="LevelTwoTextNode" presStyleLbl="node3" presStyleIdx="2" presStyleCnt="6">
        <dgm:presLayoutVars>
          <dgm:chPref val="3"/>
        </dgm:presLayoutVars>
      </dgm:prSet>
      <dgm:spPr/>
    </dgm:pt>
    <dgm:pt modelId="{00D81E45-9F8D-4AF0-8A90-9AB76BFC1ED4}" type="pres">
      <dgm:prSet presAssocID="{EA3AAE46-A4A2-4284-8F24-AE8024ECF8B8}" presName="level3hierChild" presStyleCnt="0"/>
      <dgm:spPr/>
    </dgm:pt>
    <dgm:pt modelId="{D148AEB3-7A27-4612-A4DE-657D7BC51E37}" type="pres">
      <dgm:prSet presAssocID="{F199FB0E-F0D1-4786-9D79-FE3C6C6FC510}" presName="conn2-1" presStyleLbl="parChTrans1D3" presStyleIdx="3" presStyleCnt="6"/>
      <dgm:spPr/>
    </dgm:pt>
    <dgm:pt modelId="{57971332-89A8-4648-9B5D-7C027AD60E28}" type="pres">
      <dgm:prSet presAssocID="{F199FB0E-F0D1-4786-9D79-FE3C6C6FC510}" presName="connTx" presStyleLbl="parChTrans1D3" presStyleIdx="3" presStyleCnt="6"/>
      <dgm:spPr/>
    </dgm:pt>
    <dgm:pt modelId="{FFB30ECF-3077-441A-BF6B-2AA6FE2DBE4E}" type="pres">
      <dgm:prSet presAssocID="{FA32CC4B-4619-40F2-8F38-F4B9005AE58D}" presName="root2" presStyleCnt="0"/>
      <dgm:spPr/>
    </dgm:pt>
    <dgm:pt modelId="{F75B7026-605F-4FC5-A668-23A346C2878E}" type="pres">
      <dgm:prSet presAssocID="{FA32CC4B-4619-40F2-8F38-F4B9005AE58D}" presName="LevelTwoTextNode" presStyleLbl="node3" presStyleIdx="3" presStyleCnt="6">
        <dgm:presLayoutVars>
          <dgm:chPref val="3"/>
        </dgm:presLayoutVars>
      </dgm:prSet>
      <dgm:spPr/>
    </dgm:pt>
    <dgm:pt modelId="{C811984D-77F8-4814-95DC-F0B247240892}" type="pres">
      <dgm:prSet presAssocID="{FA32CC4B-4619-40F2-8F38-F4B9005AE58D}" presName="level3hierChild" presStyleCnt="0"/>
      <dgm:spPr/>
    </dgm:pt>
    <dgm:pt modelId="{08A7B2AD-E98D-4287-9E6C-F14BD35F940C}" type="pres">
      <dgm:prSet presAssocID="{256578C4-EFCB-43EC-BA27-ABE87616833C}" presName="conn2-1" presStyleLbl="parChTrans1D2" presStyleIdx="2" presStyleCnt="3"/>
      <dgm:spPr/>
    </dgm:pt>
    <dgm:pt modelId="{54B91622-BF2A-49AD-AEAE-FEF530C78BD9}" type="pres">
      <dgm:prSet presAssocID="{256578C4-EFCB-43EC-BA27-ABE87616833C}" presName="connTx" presStyleLbl="parChTrans1D2" presStyleIdx="2" presStyleCnt="3"/>
      <dgm:spPr/>
    </dgm:pt>
    <dgm:pt modelId="{D1B0982C-7C8B-4EBF-B023-4CF26C70166C}" type="pres">
      <dgm:prSet presAssocID="{1071FD1D-5970-4254-96C9-BDBE5C3944FD}" presName="root2" presStyleCnt="0"/>
      <dgm:spPr/>
    </dgm:pt>
    <dgm:pt modelId="{FCBFEC4D-4DED-4E8F-B9FA-A2C07588213F}" type="pres">
      <dgm:prSet presAssocID="{1071FD1D-5970-4254-96C9-BDBE5C3944FD}" presName="LevelTwoTextNode" presStyleLbl="node2" presStyleIdx="2" presStyleCnt="3" custLinFactNeighborX="2741" custLinFactNeighborY="-30049">
        <dgm:presLayoutVars>
          <dgm:chPref val="3"/>
        </dgm:presLayoutVars>
      </dgm:prSet>
      <dgm:spPr/>
    </dgm:pt>
    <dgm:pt modelId="{0D7C399C-0B37-4EE9-B36D-F641F7135F57}" type="pres">
      <dgm:prSet presAssocID="{1071FD1D-5970-4254-96C9-BDBE5C3944FD}" presName="level3hierChild" presStyleCnt="0"/>
      <dgm:spPr/>
    </dgm:pt>
    <dgm:pt modelId="{C66514FF-520F-446A-A2E2-CB09FAC2986F}" type="pres">
      <dgm:prSet presAssocID="{9093A895-D1DF-4329-AB02-EBA0EF69C6BF}" presName="conn2-1" presStyleLbl="parChTrans1D3" presStyleIdx="4" presStyleCnt="6"/>
      <dgm:spPr/>
    </dgm:pt>
    <dgm:pt modelId="{C57EC18C-5B9A-48A4-AD1C-81DDF12297ED}" type="pres">
      <dgm:prSet presAssocID="{9093A895-D1DF-4329-AB02-EBA0EF69C6BF}" presName="connTx" presStyleLbl="parChTrans1D3" presStyleIdx="4" presStyleCnt="6"/>
      <dgm:spPr/>
    </dgm:pt>
    <dgm:pt modelId="{0E77C421-FFCE-4438-B0D1-BF9263857ED8}" type="pres">
      <dgm:prSet presAssocID="{EFF04E07-545B-4C37-8964-5C21EDC04E8F}" presName="root2" presStyleCnt="0"/>
      <dgm:spPr/>
    </dgm:pt>
    <dgm:pt modelId="{F3E3544F-D235-4345-9ADA-D7A9F80F7068}" type="pres">
      <dgm:prSet presAssocID="{EFF04E07-545B-4C37-8964-5C21EDC04E8F}" presName="LevelTwoTextNode" presStyleLbl="node3" presStyleIdx="4" presStyleCnt="6">
        <dgm:presLayoutVars>
          <dgm:chPref val="3"/>
        </dgm:presLayoutVars>
      </dgm:prSet>
      <dgm:spPr/>
    </dgm:pt>
    <dgm:pt modelId="{B6C5B7F7-8F6E-4A26-9825-CC0C5F2906DB}" type="pres">
      <dgm:prSet presAssocID="{EFF04E07-545B-4C37-8964-5C21EDC04E8F}" presName="level3hierChild" presStyleCnt="0"/>
      <dgm:spPr/>
    </dgm:pt>
    <dgm:pt modelId="{DD095794-724F-48F2-8187-D3AA092377F5}" type="pres">
      <dgm:prSet presAssocID="{BAC7659F-F461-4F20-BDBF-F74FAF1C6C78}" presName="conn2-1" presStyleLbl="parChTrans1D3" presStyleIdx="5" presStyleCnt="6"/>
      <dgm:spPr/>
    </dgm:pt>
    <dgm:pt modelId="{E69C0D7E-1BDA-46CF-987D-0D79532327D3}" type="pres">
      <dgm:prSet presAssocID="{BAC7659F-F461-4F20-BDBF-F74FAF1C6C78}" presName="connTx" presStyleLbl="parChTrans1D3" presStyleIdx="5" presStyleCnt="6"/>
      <dgm:spPr/>
    </dgm:pt>
    <dgm:pt modelId="{F005EC19-3707-4AF7-9A1E-83103FE498D5}" type="pres">
      <dgm:prSet presAssocID="{D2447AE8-602F-4C34-A2D7-7B5A809D0993}" presName="root2" presStyleCnt="0"/>
      <dgm:spPr/>
    </dgm:pt>
    <dgm:pt modelId="{F91EE24B-7D2F-4AFF-A9DB-EA4333DE5FD1}" type="pres">
      <dgm:prSet presAssocID="{D2447AE8-602F-4C34-A2D7-7B5A809D0993}" presName="LevelTwoTextNode" presStyleLbl="node3" presStyleIdx="5" presStyleCnt="6">
        <dgm:presLayoutVars>
          <dgm:chPref val="3"/>
        </dgm:presLayoutVars>
      </dgm:prSet>
      <dgm:spPr/>
    </dgm:pt>
    <dgm:pt modelId="{6718E533-7F21-40DE-BC10-45337F9DD0F4}" type="pres">
      <dgm:prSet presAssocID="{D2447AE8-602F-4C34-A2D7-7B5A809D0993}" presName="level3hierChild" presStyleCnt="0"/>
      <dgm:spPr/>
    </dgm:pt>
  </dgm:ptLst>
  <dgm:cxnLst>
    <dgm:cxn modelId="{2C45A803-46B3-49D7-B6A5-29CF97B8DA8D}" type="presOf" srcId="{F199FB0E-F0D1-4786-9D79-FE3C6C6FC510}" destId="{D148AEB3-7A27-4612-A4DE-657D7BC51E37}" srcOrd="0" destOrd="0" presId="urn:microsoft.com/office/officeart/2005/8/layout/hierarchy2"/>
    <dgm:cxn modelId="{EB006504-73DB-4A52-9FD3-3AA7734B7A61}" type="presOf" srcId="{C504D6B7-36AA-4C28-8FD6-A49208BDA6F7}" destId="{196917C9-DB9F-47DD-A29A-2C3B89BF8627}" srcOrd="1" destOrd="0" presId="urn:microsoft.com/office/officeart/2005/8/layout/hierarchy2"/>
    <dgm:cxn modelId="{9346D71A-EA27-45EC-8E09-BCEFAA6B5C7C}" srcId="{FAC6D058-C540-4F70-96BC-E74AAB7B04DC}" destId="{1071FD1D-5970-4254-96C9-BDBE5C3944FD}" srcOrd="2" destOrd="0" parTransId="{256578C4-EFCB-43EC-BA27-ABE87616833C}" sibTransId="{9BD38426-80F7-4B57-9855-C136DB0E2E25}"/>
    <dgm:cxn modelId="{BA5CFC27-927D-4662-8199-F2B046FA9263}" type="presOf" srcId="{2A3DF9E5-049B-444B-A58E-72993C43F45F}" destId="{C88ED229-E533-4BB0-A394-304E6EB9F284}" srcOrd="0" destOrd="0" presId="urn:microsoft.com/office/officeart/2005/8/layout/hierarchy2"/>
    <dgm:cxn modelId="{B5FD3C2B-077F-469F-9FD9-C27DA3DDCBC2}" srcId="{FAC6D058-C540-4F70-96BC-E74AAB7B04DC}" destId="{2A3DF9E5-049B-444B-A58E-72993C43F45F}" srcOrd="1" destOrd="0" parTransId="{C504D6B7-36AA-4C28-8FD6-A49208BDA6F7}" sibTransId="{18462E8B-B4C4-4994-A9B9-78F9D9C4AACA}"/>
    <dgm:cxn modelId="{5AADFC39-BB88-4CDC-8DD2-CC8498CD7EB1}" type="presOf" srcId="{F199FB0E-F0D1-4786-9D79-FE3C6C6FC510}" destId="{57971332-89A8-4648-9B5D-7C027AD60E28}" srcOrd="1" destOrd="0" presId="urn:microsoft.com/office/officeart/2005/8/layout/hierarchy2"/>
    <dgm:cxn modelId="{9C5E625C-03B4-4438-BF66-A6A2D2379A9F}" type="presOf" srcId="{C504D6B7-36AA-4C28-8FD6-A49208BDA6F7}" destId="{DBBDAB4F-FAF4-4FB7-A2BB-71012DC2A9AD}" srcOrd="0" destOrd="0" presId="urn:microsoft.com/office/officeart/2005/8/layout/hierarchy2"/>
    <dgm:cxn modelId="{2C616C5F-4469-4B71-A92D-5E65B8878B73}" type="presOf" srcId="{DDCBA744-2DED-4DE1-AEA7-4C24D19BA354}" destId="{B93214F6-EE51-42F8-9AE4-9CDBD86E6FF5}" srcOrd="1" destOrd="0" presId="urn:microsoft.com/office/officeart/2005/8/layout/hierarchy2"/>
    <dgm:cxn modelId="{65EF9763-118A-42B4-8DDB-D2EB2BE2B8B9}" type="presOf" srcId="{9093A895-D1DF-4329-AB02-EBA0EF69C6BF}" destId="{C66514FF-520F-446A-A2E2-CB09FAC2986F}" srcOrd="0" destOrd="0" presId="urn:microsoft.com/office/officeart/2005/8/layout/hierarchy2"/>
    <dgm:cxn modelId="{2A0C1544-DF97-4A35-840D-23ECDA431548}" type="presOf" srcId="{3C0F5BF1-907D-4409-BB96-09F13E759DFD}" destId="{7C2935F1-45B3-4CF8-8736-3EC52952F97E}" srcOrd="0" destOrd="0" presId="urn:microsoft.com/office/officeart/2005/8/layout/hierarchy2"/>
    <dgm:cxn modelId="{3A602A48-79BE-45B8-BA10-0F2994A17A2B}" type="presOf" srcId="{FAC6D058-C540-4F70-96BC-E74AAB7B04DC}" destId="{0A91777A-9AF6-4AD9-B891-26EB45EA02F7}" srcOrd="0" destOrd="0" presId="urn:microsoft.com/office/officeart/2005/8/layout/hierarchy2"/>
    <dgm:cxn modelId="{AFEE734B-4912-4DF4-9B72-CA942D6EFC41}" type="presOf" srcId="{BAC7659F-F461-4F20-BDBF-F74FAF1C6C78}" destId="{E69C0D7E-1BDA-46CF-987D-0D79532327D3}" srcOrd="1" destOrd="0" presId="urn:microsoft.com/office/officeart/2005/8/layout/hierarchy2"/>
    <dgm:cxn modelId="{0DA5894C-4DEF-4BD1-B345-A50D24AA8945}" srcId="{1071FD1D-5970-4254-96C9-BDBE5C3944FD}" destId="{D2447AE8-602F-4C34-A2D7-7B5A809D0993}" srcOrd="1" destOrd="0" parTransId="{BAC7659F-F461-4F20-BDBF-F74FAF1C6C78}" sibTransId="{01B62951-515F-477F-93DD-100CD67AFEE1}"/>
    <dgm:cxn modelId="{686C7671-4E44-4219-A4D9-19648ACA75E1}" type="presOf" srcId="{01D1A837-6BCD-4788-BA57-A3F6B287D4BE}" destId="{4E16C11E-F9CC-4D4C-9863-C3EF5530FBFC}" srcOrd="1" destOrd="0" presId="urn:microsoft.com/office/officeart/2005/8/layout/hierarchy2"/>
    <dgm:cxn modelId="{0D8DA575-325E-4455-A5AC-361138C02B89}" type="presOf" srcId="{1071FD1D-5970-4254-96C9-BDBE5C3944FD}" destId="{FCBFEC4D-4DED-4E8F-B9FA-A2C07588213F}" srcOrd="0" destOrd="0" presId="urn:microsoft.com/office/officeart/2005/8/layout/hierarchy2"/>
    <dgm:cxn modelId="{E29FD459-6F09-4708-9B2A-150DDD49FD75}" type="presOf" srcId="{EFF04E07-545B-4C37-8964-5C21EDC04E8F}" destId="{F3E3544F-D235-4345-9ADA-D7A9F80F7068}" srcOrd="0" destOrd="0" presId="urn:microsoft.com/office/officeart/2005/8/layout/hierarchy2"/>
    <dgm:cxn modelId="{0083355A-215B-4580-AF0C-E6A47E3345C1}" type="presOf" srcId="{E995D193-ACA6-4E22-8196-400690CA1C32}" destId="{19B779FA-C6F7-498E-83B9-4713E057CFF4}" srcOrd="0" destOrd="0" presId="urn:microsoft.com/office/officeart/2005/8/layout/hierarchy2"/>
    <dgm:cxn modelId="{4E967184-EBED-44C7-A6E8-DFD4D37EB6F8}" type="presOf" srcId="{D2447AE8-602F-4C34-A2D7-7B5A809D0993}" destId="{F91EE24B-7D2F-4AFF-A9DB-EA4333DE5FD1}" srcOrd="0" destOrd="0" presId="urn:microsoft.com/office/officeart/2005/8/layout/hierarchy2"/>
    <dgm:cxn modelId="{44AA5B86-AC9B-4771-BAA8-0137E25573D0}" type="presOf" srcId="{EA3AAE46-A4A2-4284-8F24-AE8024ECF8B8}" destId="{E0FC0DB1-00BD-44BF-9E07-03C8E4D088E0}" srcOrd="0" destOrd="0" presId="urn:microsoft.com/office/officeart/2005/8/layout/hierarchy2"/>
    <dgm:cxn modelId="{2E8A0B8D-3048-406B-8E88-B6646535DE4B}" type="presOf" srcId="{37E57FAB-A0AF-46E2-A08D-C7D4F142354E}" destId="{8860EE50-44F1-4C4A-AAD4-DFF4B90D0103}" srcOrd="1" destOrd="0" presId="urn:microsoft.com/office/officeart/2005/8/layout/hierarchy2"/>
    <dgm:cxn modelId="{7246558D-45E8-4F61-B771-01E13D7941C9}" srcId="{FAC6D058-C540-4F70-96BC-E74AAB7B04DC}" destId="{870A0CF2-21E2-4D5B-8268-8C84E108B15E}" srcOrd="0" destOrd="0" parTransId="{37E57FAB-A0AF-46E2-A08D-C7D4F142354E}" sibTransId="{2AAF6A05-0FFE-4B32-AB7C-FEFF9C9EF567}"/>
    <dgm:cxn modelId="{2CCEA291-9FD3-4412-8184-A8222D285091}" type="presOf" srcId="{870A0CF2-21E2-4D5B-8268-8C84E108B15E}" destId="{BCED0E5F-9383-4DD8-AE20-1AA309D7D21A}" srcOrd="0" destOrd="0" presId="urn:microsoft.com/office/officeart/2005/8/layout/hierarchy2"/>
    <dgm:cxn modelId="{32539292-2E84-456C-B610-5275AA557149}" srcId="{1071FD1D-5970-4254-96C9-BDBE5C3944FD}" destId="{EFF04E07-545B-4C37-8964-5C21EDC04E8F}" srcOrd="0" destOrd="0" parTransId="{9093A895-D1DF-4329-AB02-EBA0EF69C6BF}" sibTransId="{AFF59C86-A062-4A85-AE12-3B180AAD3989}"/>
    <dgm:cxn modelId="{2BD4B7A5-AE61-4AAF-B6FE-35C30E1A32FA}" type="presOf" srcId="{37E57FAB-A0AF-46E2-A08D-C7D4F142354E}" destId="{98445EE0-BFDA-44D6-89E0-EE2C1D2B49EF}" srcOrd="0" destOrd="0" presId="urn:microsoft.com/office/officeart/2005/8/layout/hierarchy2"/>
    <dgm:cxn modelId="{EC0068AE-80CD-4D44-A811-6CC772B7DEED}" srcId="{2A3DF9E5-049B-444B-A58E-72993C43F45F}" destId="{EA3AAE46-A4A2-4284-8F24-AE8024ECF8B8}" srcOrd="0" destOrd="0" parTransId="{DDCBA744-2DED-4DE1-AEA7-4C24D19BA354}" sibTransId="{55C0F6BF-7433-434F-943B-A3A911D2F971}"/>
    <dgm:cxn modelId="{59D40DAF-49D6-4DA1-A43E-E3C559ED1827}" srcId="{2A3DF9E5-049B-444B-A58E-72993C43F45F}" destId="{FA32CC4B-4619-40F2-8F38-F4B9005AE58D}" srcOrd="1" destOrd="0" parTransId="{F199FB0E-F0D1-4786-9D79-FE3C6C6FC510}" sibTransId="{2E63F108-816F-43A5-A980-5BE1C891BDD7}"/>
    <dgm:cxn modelId="{A14B17BF-C03B-4DCD-BD03-B29A8DC3A1CA}" type="presOf" srcId="{256578C4-EFCB-43EC-BA27-ABE87616833C}" destId="{54B91622-BF2A-49AD-AEAE-FEF530C78BD9}" srcOrd="1" destOrd="0" presId="urn:microsoft.com/office/officeart/2005/8/layout/hierarchy2"/>
    <dgm:cxn modelId="{DB4BFFC2-CF3F-49F2-B792-DB876CC779F1}" srcId="{870A0CF2-21E2-4D5B-8268-8C84E108B15E}" destId="{3C0F5BF1-907D-4409-BB96-09F13E759DFD}" srcOrd="0" destOrd="0" parTransId="{01D1A837-6BCD-4788-BA57-A3F6B287D4BE}" sibTransId="{C7F00A3A-6286-4EDA-B138-3401A2BD97D4}"/>
    <dgm:cxn modelId="{5E8231C6-06CD-4467-9D84-8D6E71969060}" type="presOf" srcId="{BAC7659F-F461-4F20-BDBF-F74FAF1C6C78}" destId="{DD095794-724F-48F2-8187-D3AA092377F5}" srcOrd="0" destOrd="0" presId="urn:microsoft.com/office/officeart/2005/8/layout/hierarchy2"/>
    <dgm:cxn modelId="{3A4792C6-6291-4A6E-A1CB-29AB3C50C02E}" type="presOf" srcId="{01D1A837-6BCD-4788-BA57-A3F6B287D4BE}" destId="{4B817DDF-2353-4C13-990D-C553C59E6277}" srcOrd="0" destOrd="0" presId="urn:microsoft.com/office/officeart/2005/8/layout/hierarchy2"/>
    <dgm:cxn modelId="{E26C8BD1-BBD8-4128-88C9-8F94F3322A95}" type="presOf" srcId="{0611D698-FC04-4D8D-97F9-8A2D71FC57B2}" destId="{448D74A2-C1BA-494A-9A49-89EF19F83213}" srcOrd="1" destOrd="0" presId="urn:microsoft.com/office/officeart/2005/8/layout/hierarchy2"/>
    <dgm:cxn modelId="{A85905D2-75DC-45D4-8D07-8D11CAEC978D}" type="presOf" srcId="{F78B711E-2111-43A4-AB89-FD2238BCA0D6}" destId="{B7F5E499-9AB7-412B-A188-AE3C00FDFDE0}" srcOrd="0" destOrd="0" presId="urn:microsoft.com/office/officeart/2005/8/layout/hierarchy2"/>
    <dgm:cxn modelId="{D62328DB-03F9-4504-BB55-AAA314EC4898}" type="presOf" srcId="{FA32CC4B-4619-40F2-8F38-F4B9005AE58D}" destId="{F75B7026-605F-4FC5-A668-23A346C2878E}" srcOrd="0" destOrd="0" presId="urn:microsoft.com/office/officeart/2005/8/layout/hierarchy2"/>
    <dgm:cxn modelId="{3B705CE1-ECA8-48B4-8770-A6D58FED8EEE}" type="presOf" srcId="{256578C4-EFCB-43EC-BA27-ABE87616833C}" destId="{08A7B2AD-E98D-4287-9E6C-F14BD35F940C}" srcOrd="0" destOrd="0" presId="urn:microsoft.com/office/officeart/2005/8/layout/hierarchy2"/>
    <dgm:cxn modelId="{ACD4B9E2-9FF3-44EF-9116-760BA90C46EE}" srcId="{870A0CF2-21E2-4D5B-8268-8C84E108B15E}" destId="{E995D193-ACA6-4E22-8196-400690CA1C32}" srcOrd="1" destOrd="0" parTransId="{0611D698-FC04-4D8D-97F9-8A2D71FC57B2}" sibTransId="{793DDD90-BBF3-4EDA-8B45-02408602F689}"/>
    <dgm:cxn modelId="{DFFD50E6-682D-4D98-B810-58679EEF09A5}" type="presOf" srcId="{0611D698-FC04-4D8D-97F9-8A2D71FC57B2}" destId="{F05BC482-5BF5-4A1A-82AE-DB0EF5328531}" srcOrd="0" destOrd="0" presId="urn:microsoft.com/office/officeart/2005/8/layout/hierarchy2"/>
    <dgm:cxn modelId="{B40CF2EF-4B5E-4406-A10D-07547857F1D1}" type="presOf" srcId="{DDCBA744-2DED-4DE1-AEA7-4C24D19BA354}" destId="{CE99D057-1289-48D8-8306-D35613E6D439}" srcOrd="0" destOrd="0" presId="urn:microsoft.com/office/officeart/2005/8/layout/hierarchy2"/>
    <dgm:cxn modelId="{126FFFF4-0DB8-45A5-ABE3-A2A02A882285}" type="presOf" srcId="{9093A895-D1DF-4329-AB02-EBA0EF69C6BF}" destId="{C57EC18C-5B9A-48A4-AD1C-81DDF12297ED}" srcOrd="1" destOrd="0" presId="urn:microsoft.com/office/officeart/2005/8/layout/hierarchy2"/>
    <dgm:cxn modelId="{EBED19FE-C69A-4DFA-B064-7462665FE16F}" srcId="{F78B711E-2111-43A4-AB89-FD2238BCA0D6}" destId="{FAC6D058-C540-4F70-96BC-E74AAB7B04DC}" srcOrd="0" destOrd="0" parTransId="{97288AFA-C045-4F0F-B9EE-92257ABC5FDF}" sibTransId="{3AE8BD4D-450D-4926-A3EC-16D4ABDE85D9}"/>
    <dgm:cxn modelId="{28E5FFDB-3EA6-452C-973E-03FF4E6A5B34}" type="presParOf" srcId="{B7F5E499-9AB7-412B-A188-AE3C00FDFDE0}" destId="{AEB0511E-B36E-4DE6-BE39-F4BEF2F00301}" srcOrd="0" destOrd="0" presId="urn:microsoft.com/office/officeart/2005/8/layout/hierarchy2"/>
    <dgm:cxn modelId="{11E129A2-D2D0-4EC1-8E6C-CE20D3FC84D0}" type="presParOf" srcId="{AEB0511E-B36E-4DE6-BE39-F4BEF2F00301}" destId="{0A91777A-9AF6-4AD9-B891-26EB45EA02F7}" srcOrd="0" destOrd="0" presId="urn:microsoft.com/office/officeart/2005/8/layout/hierarchy2"/>
    <dgm:cxn modelId="{082051EF-749D-42B1-B505-EABD4B0F0727}" type="presParOf" srcId="{AEB0511E-B36E-4DE6-BE39-F4BEF2F00301}" destId="{AA628510-84B4-4687-A2BE-D0B8556FAE65}" srcOrd="1" destOrd="0" presId="urn:microsoft.com/office/officeart/2005/8/layout/hierarchy2"/>
    <dgm:cxn modelId="{1318422A-01EF-45A3-A39C-E95519F0C9C2}" type="presParOf" srcId="{AA628510-84B4-4687-A2BE-D0B8556FAE65}" destId="{98445EE0-BFDA-44D6-89E0-EE2C1D2B49EF}" srcOrd="0" destOrd="0" presId="urn:microsoft.com/office/officeart/2005/8/layout/hierarchy2"/>
    <dgm:cxn modelId="{09F0B0BF-E1D4-4B17-9082-3CA6E0DB96FA}" type="presParOf" srcId="{98445EE0-BFDA-44D6-89E0-EE2C1D2B49EF}" destId="{8860EE50-44F1-4C4A-AAD4-DFF4B90D0103}" srcOrd="0" destOrd="0" presId="urn:microsoft.com/office/officeart/2005/8/layout/hierarchy2"/>
    <dgm:cxn modelId="{548E3897-F7DE-412F-B02E-3D0396FD243F}" type="presParOf" srcId="{AA628510-84B4-4687-A2BE-D0B8556FAE65}" destId="{FDAAB641-A59C-445D-AF7B-53586BF457CE}" srcOrd="1" destOrd="0" presId="urn:microsoft.com/office/officeart/2005/8/layout/hierarchy2"/>
    <dgm:cxn modelId="{74E26305-1B72-44B5-A710-A846879FE86D}" type="presParOf" srcId="{FDAAB641-A59C-445D-AF7B-53586BF457CE}" destId="{BCED0E5F-9383-4DD8-AE20-1AA309D7D21A}" srcOrd="0" destOrd="0" presId="urn:microsoft.com/office/officeart/2005/8/layout/hierarchy2"/>
    <dgm:cxn modelId="{ED0C7EE2-1A91-4E7F-BFBF-BCEF78CBC266}" type="presParOf" srcId="{FDAAB641-A59C-445D-AF7B-53586BF457CE}" destId="{42958E19-8057-48D7-8F0B-83B42F69BC58}" srcOrd="1" destOrd="0" presId="urn:microsoft.com/office/officeart/2005/8/layout/hierarchy2"/>
    <dgm:cxn modelId="{705A3BB1-ED94-4F1A-85C3-499C9D367C4B}" type="presParOf" srcId="{42958E19-8057-48D7-8F0B-83B42F69BC58}" destId="{4B817DDF-2353-4C13-990D-C553C59E6277}" srcOrd="0" destOrd="0" presId="urn:microsoft.com/office/officeart/2005/8/layout/hierarchy2"/>
    <dgm:cxn modelId="{C3A8C285-A505-4C28-8F39-F55C13977367}" type="presParOf" srcId="{4B817DDF-2353-4C13-990D-C553C59E6277}" destId="{4E16C11E-F9CC-4D4C-9863-C3EF5530FBFC}" srcOrd="0" destOrd="0" presId="urn:microsoft.com/office/officeart/2005/8/layout/hierarchy2"/>
    <dgm:cxn modelId="{E2C4D4C9-8348-493D-AA02-BEDBFC3896F6}" type="presParOf" srcId="{42958E19-8057-48D7-8F0B-83B42F69BC58}" destId="{C745CF4F-49CC-4A79-8BC7-8286C0A9B005}" srcOrd="1" destOrd="0" presId="urn:microsoft.com/office/officeart/2005/8/layout/hierarchy2"/>
    <dgm:cxn modelId="{3F6B5D4C-F721-4D70-8A34-4A13AFB160BF}" type="presParOf" srcId="{C745CF4F-49CC-4A79-8BC7-8286C0A9B005}" destId="{7C2935F1-45B3-4CF8-8736-3EC52952F97E}" srcOrd="0" destOrd="0" presId="urn:microsoft.com/office/officeart/2005/8/layout/hierarchy2"/>
    <dgm:cxn modelId="{CE8B904F-0B50-4CF3-9DBB-0A2583AF3475}" type="presParOf" srcId="{C745CF4F-49CC-4A79-8BC7-8286C0A9B005}" destId="{DD4F1D44-92A9-4B56-8459-FAD6BCB2648F}" srcOrd="1" destOrd="0" presId="urn:microsoft.com/office/officeart/2005/8/layout/hierarchy2"/>
    <dgm:cxn modelId="{C4E77D6E-58BD-4EB3-AA29-E4BDD4E0C175}" type="presParOf" srcId="{42958E19-8057-48D7-8F0B-83B42F69BC58}" destId="{F05BC482-5BF5-4A1A-82AE-DB0EF5328531}" srcOrd="2" destOrd="0" presId="urn:microsoft.com/office/officeart/2005/8/layout/hierarchy2"/>
    <dgm:cxn modelId="{2ADC2C2A-310A-4748-9FA7-2DAD038A08D5}" type="presParOf" srcId="{F05BC482-5BF5-4A1A-82AE-DB0EF5328531}" destId="{448D74A2-C1BA-494A-9A49-89EF19F83213}" srcOrd="0" destOrd="0" presId="urn:microsoft.com/office/officeart/2005/8/layout/hierarchy2"/>
    <dgm:cxn modelId="{48079170-60D4-4A25-B5E9-6C56A595E912}" type="presParOf" srcId="{42958E19-8057-48D7-8F0B-83B42F69BC58}" destId="{349FF987-7261-4492-AD2C-926D304C8A2F}" srcOrd="3" destOrd="0" presId="urn:microsoft.com/office/officeart/2005/8/layout/hierarchy2"/>
    <dgm:cxn modelId="{00D0376F-4055-419F-BD58-F64B478562A9}" type="presParOf" srcId="{349FF987-7261-4492-AD2C-926D304C8A2F}" destId="{19B779FA-C6F7-498E-83B9-4713E057CFF4}" srcOrd="0" destOrd="0" presId="urn:microsoft.com/office/officeart/2005/8/layout/hierarchy2"/>
    <dgm:cxn modelId="{0C7D9606-1872-43E4-BB8A-DF80D9CB731F}" type="presParOf" srcId="{349FF987-7261-4492-AD2C-926D304C8A2F}" destId="{E951FE25-C534-47AE-AA26-C86A3998E259}" srcOrd="1" destOrd="0" presId="urn:microsoft.com/office/officeart/2005/8/layout/hierarchy2"/>
    <dgm:cxn modelId="{F88D6511-D4EA-48DA-9A1C-F5E9C5FCFD9C}" type="presParOf" srcId="{AA628510-84B4-4687-A2BE-D0B8556FAE65}" destId="{DBBDAB4F-FAF4-4FB7-A2BB-71012DC2A9AD}" srcOrd="2" destOrd="0" presId="urn:microsoft.com/office/officeart/2005/8/layout/hierarchy2"/>
    <dgm:cxn modelId="{E6902DF2-BF00-4AF4-97D0-01772B93E5E4}" type="presParOf" srcId="{DBBDAB4F-FAF4-4FB7-A2BB-71012DC2A9AD}" destId="{196917C9-DB9F-47DD-A29A-2C3B89BF8627}" srcOrd="0" destOrd="0" presId="urn:microsoft.com/office/officeart/2005/8/layout/hierarchy2"/>
    <dgm:cxn modelId="{13319926-B78A-44C0-B257-7A26F10A50FA}" type="presParOf" srcId="{AA628510-84B4-4687-A2BE-D0B8556FAE65}" destId="{73EAE44F-22D6-48C5-98A2-F21C9C9BE0D5}" srcOrd="3" destOrd="0" presId="urn:microsoft.com/office/officeart/2005/8/layout/hierarchy2"/>
    <dgm:cxn modelId="{7CC64CBA-E596-4C8A-9F1F-DBC263E91842}" type="presParOf" srcId="{73EAE44F-22D6-48C5-98A2-F21C9C9BE0D5}" destId="{C88ED229-E533-4BB0-A394-304E6EB9F284}" srcOrd="0" destOrd="0" presId="urn:microsoft.com/office/officeart/2005/8/layout/hierarchy2"/>
    <dgm:cxn modelId="{02595EE4-25E4-432C-9E75-1D7704E28823}" type="presParOf" srcId="{73EAE44F-22D6-48C5-98A2-F21C9C9BE0D5}" destId="{4CF238EB-7D30-45C6-A29E-383C97D9FBB4}" srcOrd="1" destOrd="0" presId="urn:microsoft.com/office/officeart/2005/8/layout/hierarchy2"/>
    <dgm:cxn modelId="{5B923592-6BA2-4379-BF49-DE635761144E}" type="presParOf" srcId="{4CF238EB-7D30-45C6-A29E-383C97D9FBB4}" destId="{CE99D057-1289-48D8-8306-D35613E6D439}" srcOrd="0" destOrd="0" presId="urn:microsoft.com/office/officeart/2005/8/layout/hierarchy2"/>
    <dgm:cxn modelId="{50533B90-2087-4432-AF75-FF8E7ED6AA48}" type="presParOf" srcId="{CE99D057-1289-48D8-8306-D35613E6D439}" destId="{B93214F6-EE51-42F8-9AE4-9CDBD86E6FF5}" srcOrd="0" destOrd="0" presId="urn:microsoft.com/office/officeart/2005/8/layout/hierarchy2"/>
    <dgm:cxn modelId="{83355853-D0BE-4AED-9D23-DD787A7CA21B}" type="presParOf" srcId="{4CF238EB-7D30-45C6-A29E-383C97D9FBB4}" destId="{C9624C60-7951-4340-9F02-069DF065A9DA}" srcOrd="1" destOrd="0" presId="urn:microsoft.com/office/officeart/2005/8/layout/hierarchy2"/>
    <dgm:cxn modelId="{7F6C828C-80E4-4963-B1D2-B515959088E0}" type="presParOf" srcId="{C9624C60-7951-4340-9F02-069DF065A9DA}" destId="{E0FC0DB1-00BD-44BF-9E07-03C8E4D088E0}" srcOrd="0" destOrd="0" presId="urn:microsoft.com/office/officeart/2005/8/layout/hierarchy2"/>
    <dgm:cxn modelId="{E384E9AE-CA59-42D3-BE2A-E874D30AD303}" type="presParOf" srcId="{C9624C60-7951-4340-9F02-069DF065A9DA}" destId="{00D81E45-9F8D-4AF0-8A90-9AB76BFC1ED4}" srcOrd="1" destOrd="0" presId="urn:microsoft.com/office/officeart/2005/8/layout/hierarchy2"/>
    <dgm:cxn modelId="{06F8B03E-C35F-4271-9A0D-61E4E01E1DD6}" type="presParOf" srcId="{4CF238EB-7D30-45C6-A29E-383C97D9FBB4}" destId="{D148AEB3-7A27-4612-A4DE-657D7BC51E37}" srcOrd="2" destOrd="0" presId="urn:microsoft.com/office/officeart/2005/8/layout/hierarchy2"/>
    <dgm:cxn modelId="{7885D087-EE2B-4AF6-9559-8E4484A45F45}" type="presParOf" srcId="{D148AEB3-7A27-4612-A4DE-657D7BC51E37}" destId="{57971332-89A8-4648-9B5D-7C027AD60E28}" srcOrd="0" destOrd="0" presId="urn:microsoft.com/office/officeart/2005/8/layout/hierarchy2"/>
    <dgm:cxn modelId="{51DE66A0-1E48-4224-9653-7AF6B3EFA288}" type="presParOf" srcId="{4CF238EB-7D30-45C6-A29E-383C97D9FBB4}" destId="{FFB30ECF-3077-441A-BF6B-2AA6FE2DBE4E}" srcOrd="3" destOrd="0" presId="urn:microsoft.com/office/officeart/2005/8/layout/hierarchy2"/>
    <dgm:cxn modelId="{687A2D4B-1E7C-440C-AB6B-4EC1B258BF7B}" type="presParOf" srcId="{FFB30ECF-3077-441A-BF6B-2AA6FE2DBE4E}" destId="{F75B7026-605F-4FC5-A668-23A346C2878E}" srcOrd="0" destOrd="0" presId="urn:microsoft.com/office/officeart/2005/8/layout/hierarchy2"/>
    <dgm:cxn modelId="{503EA441-DBC7-4222-8449-830C570615B1}" type="presParOf" srcId="{FFB30ECF-3077-441A-BF6B-2AA6FE2DBE4E}" destId="{C811984D-77F8-4814-95DC-F0B247240892}" srcOrd="1" destOrd="0" presId="urn:microsoft.com/office/officeart/2005/8/layout/hierarchy2"/>
    <dgm:cxn modelId="{D16FF4D6-B987-4D4A-8C50-9667F1F9283F}" type="presParOf" srcId="{AA628510-84B4-4687-A2BE-D0B8556FAE65}" destId="{08A7B2AD-E98D-4287-9E6C-F14BD35F940C}" srcOrd="4" destOrd="0" presId="urn:microsoft.com/office/officeart/2005/8/layout/hierarchy2"/>
    <dgm:cxn modelId="{EF7C7166-F747-463B-99FF-F6EF844D61CE}" type="presParOf" srcId="{08A7B2AD-E98D-4287-9E6C-F14BD35F940C}" destId="{54B91622-BF2A-49AD-AEAE-FEF530C78BD9}" srcOrd="0" destOrd="0" presId="urn:microsoft.com/office/officeart/2005/8/layout/hierarchy2"/>
    <dgm:cxn modelId="{609D7643-CC97-488E-86B8-64A08E3E30EF}" type="presParOf" srcId="{AA628510-84B4-4687-A2BE-D0B8556FAE65}" destId="{D1B0982C-7C8B-4EBF-B023-4CF26C70166C}" srcOrd="5" destOrd="0" presId="urn:microsoft.com/office/officeart/2005/8/layout/hierarchy2"/>
    <dgm:cxn modelId="{5CE84EAB-E1BE-4C1C-8E2E-7A365BE08C28}" type="presParOf" srcId="{D1B0982C-7C8B-4EBF-B023-4CF26C70166C}" destId="{FCBFEC4D-4DED-4E8F-B9FA-A2C07588213F}" srcOrd="0" destOrd="0" presId="urn:microsoft.com/office/officeart/2005/8/layout/hierarchy2"/>
    <dgm:cxn modelId="{69112B46-FB6C-46E5-AD7B-F1F586CDE264}" type="presParOf" srcId="{D1B0982C-7C8B-4EBF-B023-4CF26C70166C}" destId="{0D7C399C-0B37-4EE9-B36D-F641F7135F57}" srcOrd="1" destOrd="0" presId="urn:microsoft.com/office/officeart/2005/8/layout/hierarchy2"/>
    <dgm:cxn modelId="{A53141C4-4D17-488E-8C98-33916E957244}" type="presParOf" srcId="{0D7C399C-0B37-4EE9-B36D-F641F7135F57}" destId="{C66514FF-520F-446A-A2E2-CB09FAC2986F}" srcOrd="0" destOrd="0" presId="urn:microsoft.com/office/officeart/2005/8/layout/hierarchy2"/>
    <dgm:cxn modelId="{F079A1B9-BC76-42DB-8F6C-9AB977A983E5}" type="presParOf" srcId="{C66514FF-520F-446A-A2E2-CB09FAC2986F}" destId="{C57EC18C-5B9A-48A4-AD1C-81DDF12297ED}" srcOrd="0" destOrd="0" presId="urn:microsoft.com/office/officeart/2005/8/layout/hierarchy2"/>
    <dgm:cxn modelId="{26C062C7-CFDC-4839-A015-B8EA050FD3F2}" type="presParOf" srcId="{0D7C399C-0B37-4EE9-B36D-F641F7135F57}" destId="{0E77C421-FFCE-4438-B0D1-BF9263857ED8}" srcOrd="1" destOrd="0" presId="urn:microsoft.com/office/officeart/2005/8/layout/hierarchy2"/>
    <dgm:cxn modelId="{22D22C17-E831-4536-A092-F9C5541A0E9D}" type="presParOf" srcId="{0E77C421-FFCE-4438-B0D1-BF9263857ED8}" destId="{F3E3544F-D235-4345-9ADA-D7A9F80F7068}" srcOrd="0" destOrd="0" presId="urn:microsoft.com/office/officeart/2005/8/layout/hierarchy2"/>
    <dgm:cxn modelId="{F7306DDB-D101-462C-852C-9A18767414C6}" type="presParOf" srcId="{0E77C421-FFCE-4438-B0D1-BF9263857ED8}" destId="{B6C5B7F7-8F6E-4A26-9825-CC0C5F2906DB}" srcOrd="1" destOrd="0" presId="urn:microsoft.com/office/officeart/2005/8/layout/hierarchy2"/>
    <dgm:cxn modelId="{82CDDFFC-DFEE-4AAD-8F36-F3DD4F31966B}" type="presParOf" srcId="{0D7C399C-0B37-4EE9-B36D-F641F7135F57}" destId="{DD095794-724F-48F2-8187-D3AA092377F5}" srcOrd="2" destOrd="0" presId="urn:microsoft.com/office/officeart/2005/8/layout/hierarchy2"/>
    <dgm:cxn modelId="{9294316E-F4A0-4C3F-8436-6268631B129B}" type="presParOf" srcId="{DD095794-724F-48F2-8187-D3AA092377F5}" destId="{E69C0D7E-1BDA-46CF-987D-0D79532327D3}" srcOrd="0" destOrd="0" presId="urn:microsoft.com/office/officeart/2005/8/layout/hierarchy2"/>
    <dgm:cxn modelId="{2CEE3B44-78D4-4C0B-91D4-093BCE432F9D}" type="presParOf" srcId="{0D7C399C-0B37-4EE9-B36D-F641F7135F57}" destId="{F005EC19-3707-4AF7-9A1E-83103FE498D5}" srcOrd="3" destOrd="0" presId="urn:microsoft.com/office/officeart/2005/8/layout/hierarchy2"/>
    <dgm:cxn modelId="{482F75BE-2633-44E0-A7D5-54430FFF648F}" type="presParOf" srcId="{F005EC19-3707-4AF7-9A1E-83103FE498D5}" destId="{F91EE24B-7D2F-4AFF-A9DB-EA4333DE5FD1}" srcOrd="0" destOrd="0" presId="urn:microsoft.com/office/officeart/2005/8/layout/hierarchy2"/>
    <dgm:cxn modelId="{488870C2-DC40-4154-8A8A-ABB4E52717E4}" type="presParOf" srcId="{F005EC19-3707-4AF7-9A1E-83103FE498D5}" destId="{6718E533-7F21-40DE-BC10-45337F9DD0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1777A-9AF6-4AD9-B891-26EB45EA02F7}">
      <dsp:nvSpPr>
        <dsp:cNvPr id="0" name=""/>
        <dsp:cNvSpPr/>
      </dsp:nvSpPr>
      <dsp:spPr>
        <a:xfrm>
          <a:off x="1333927" y="2137205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홈</a:t>
          </a:r>
        </a:p>
      </dsp:txBody>
      <dsp:txXfrm>
        <a:off x="1355665" y="2158943"/>
        <a:ext cx="1440932" cy="698728"/>
      </dsp:txXfrm>
    </dsp:sp>
    <dsp:sp modelId="{98445EE0-BFDA-44D6-89E0-EE2C1D2B49EF}">
      <dsp:nvSpPr>
        <dsp:cNvPr id="0" name=""/>
        <dsp:cNvSpPr/>
      </dsp:nvSpPr>
      <dsp:spPr>
        <a:xfrm rot="17350740">
          <a:off x="2211524" y="1641457"/>
          <a:ext cx="18073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07385" y="1331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70033" y="1609588"/>
        <a:ext cx="90369" cy="90369"/>
      </dsp:txXfrm>
    </dsp:sp>
    <dsp:sp modelId="{BCED0E5F-9383-4DD8-AE20-1AA309D7D21A}">
      <dsp:nvSpPr>
        <dsp:cNvPr id="0" name=""/>
        <dsp:cNvSpPr/>
      </dsp:nvSpPr>
      <dsp:spPr>
        <a:xfrm>
          <a:off x="3412099" y="430135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전국날씨</a:t>
          </a:r>
        </a:p>
      </dsp:txBody>
      <dsp:txXfrm>
        <a:off x="3433837" y="451873"/>
        <a:ext cx="1440932" cy="698728"/>
      </dsp:txXfrm>
    </dsp:sp>
    <dsp:sp modelId="{4B817DDF-2353-4C13-990D-C553C59E6277}">
      <dsp:nvSpPr>
        <dsp:cNvPr id="0" name=""/>
        <dsp:cNvSpPr/>
      </dsp:nvSpPr>
      <dsp:spPr>
        <a:xfrm rot="19457599">
          <a:off x="4827779" y="574538"/>
          <a:ext cx="73122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1222" y="13315"/>
              </a:lnTo>
            </a:path>
          </a:pathLst>
        </a:custGeom>
        <a:noFill/>
        <a:ln w="1270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175109" y="569573"/>
        <a:ext cx="36561" cy="36561"/>
      </dsp:txXfrm>
    </dsp:sp>
    <dsp:sp modelId="{7C2935F1-45B3-4CF8-8736-3EC52952F97E}">
      <dsp:nvSpPr>
        <dsp:cNvPr id="0" name=""/>
        <dsp:cNvSpPr/>
      </dsp:nvSpPr>
      <dsp:spPr>
        <a:xfrm>
          <a:off x="5490271" y="3368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시간</a:t>
          </a:r>
        </a:p>
      </dsp:txBody>
      <dsp:txXfrm>
        <a:off x="5512009" y="25106"/>
        <a:ext cx="1440932" cy="698728"/>
      </dsp:txXfrm>
    </dsp:sp>
    <dsp:sp modelId="{F05BC482-5BF5-4A1A-82AE-DB0EF5328531}">
      <dsp:nvSpPr>
        <dsp:cNvPr id="0" name=""/>
        <dsp:cNvSpPr/>
      </dsp:nvSpPr>
      <dsp:spPr>
        <a:xfrm rot="2142401">
          <a:off x="4827779" y="1001306"/>
          <a:ext cx="73122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31222" y="13315"/>
              </a:lnTo>
            </a:path>
          </a:pathLst>
        </a:custGeom>
        <a:noFill/>
        <a:ln w="1270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175109" y="996341"/>
        <a:ext cx="36561" cy="36561"/>
      </dsp:txXfrm>
    </dsp:sp>
    <dsp:sp modelId="{19B779FA-C6F7-498E-83B9-4713E057CFF4}">
      <dsp:nvSpPr>
        <dsp:cNvPr id="0" name=""/>
        <dsp:cNvSpPr/>
      </dsp:nvSpPr>
      <dsp:spPr>
        <a:xfrm>
          <a:off x="5490271" y="856903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날짜</a:t>
          </a:r>
        </a:p>
      </dsp:txBody>
      <dsp:txXfrm>
        <a:off x="5512009" y="878641"/>
        <a:ext cx="1440932" cy="698728"/>
      </dsp:txXfrm>
    </dsp:sp>
    <dsp:sp modelId="{DBBDAB4F-FAF4-4FB7-A2BB-71012DC2A9AD}">
      <dsp:nvSpPr>
        <dsp:cNvPr id="0" name=""/>
        <dsp:cNvSpPr/>
      </dsp:nvSpPr>
      <dsp:spPr>
        <a:xfrm rot="19358206">
          <a:off x="2739625" y="2262207"/>
          <a:ext cx="7671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67170" y="1331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04032" y="2256343"/>
        <a:ext cx="38358" cy="38358"/>
      </dsp:txXfrm>
    </dsp:sp>
    <dsp:sp modelId="{C88ED229-E533-4BB0-A394-304E6EB9F284}">
      <dsp:nvSpPr>
        <dsp:cNvPr id="0" name=""/>
        <dsp:cNvSpPr/>
      </dsp:nvSpPr>
      <dsp:spPr>
        <a:xfrm>
          <a:off x="3428086" y="1671635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세계날씨</a:t>
          </a:r>
        </a:p>
      </dsp:txBody>
      <dsp:txXfrm>
        <a:off x="3449824" y="1693373"/>
        <a:ext cx="1440932" cy="698728"/>
      </dsp:txXfrm>
    </dsp:sp>
    <dsp:sp modelId="{CE99D057-1289-48D8-8306-D35613E6D439}">
      <dsp:nvSpPr>
        <dsp:cNvPr id="0" name=""/>
        <dsp:cNvSpPr/>
      </dsp:nvSpPr>
      <dsp:spPr>
        <a:xfrm rot="230527">
          <a:off x="4911844" y="2048823"/>
          <a:ext cx="5790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9077" y="13315"/>
              </a:lnTo>
            </a:path>
          </a:pathLst>
        </a:custGeom>
        <a:noFill/>
        <a:ln w="1270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186906" y="2047662"/>
        <a:ext cx="28953" cy="28953"/>
      </dsp:txXfrm>
    </dsp:sp>
    <dsp:sp modelId="{E0FC0DB1-00BD-44BF-9E07-03C8E4D088E0}">
      <dsp:nvSpPr>
        <dsp:cNvPr id="0" name=""/>
        <dsp:cNvSpPr/>
      </dsp:nvSpPr>
      <dsp:spPr>
        <a:xfrm>
          <a:off x="5490271" y="1710438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주간</a:t>
          </a:r>
        </a:p>
      </dsp:txBody>
      <dsp:txXfrm>
        <a:off x="5512009" y="1732176"/>
        <a:ext cx="1440932" cy="698728"/>
      </dsp:txXfrm>
    </dsp:sp>
    <dsp:sp modelId="{D148AEB3-7A27-4612-A4DE-657D7BC51E37}">
      <dsp:nvSpPr>
        <dsp:cNvPr id="0" name=""/>
        <dsp:cNvSpPr/>
      </dsp:nvSpPr>
      <dsp:spPr>
        <a:xfrm rot="3424649">
          <a:off x="4669854" y="2475591"/>
          <a:ext cx="106305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63057" y="13315"/>
              </a:lnTo>
            </a:path>
          </a:pathLst>
        </a:custGeom>
        <a:noFill/>
        <a:ln w="1270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174807" y="2462330"/>
        <a:ext cx="53152" cy="53152"/>
      </dsp:txXfrm>
    </dsp:sp>
    <dsp:sp modelId="{F75B7026-605F-4FC5-A668-23A346C2878E}">
      <dsp:nvSpPr>
        <dsp:cNvPr id="0" name=""/>
        <dsp:cNvSpPr/>
      </dsp:nvSpPr>
      <dsp:spPr>
        <a:xfrm>
          <a:off x="5490271" y="2563973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위치</a:t>
          </a:r>
        </a:p>
      </dsp:txBody>
      <dsp:txXfrm>
        <a:off x="5512009" y="2585711"/>
        <a:ext cx="1440932" cy="698728"/>
      </dsp:txXfrm>
    </dsp:sp>
    <dsp:sp modelId="{08A7B2AD-E98D-4287-9E6C-F14BD35F940C}">
      <dsp:nvSpPr>
        <dsp:cNvPr id="0" name=""/>
        <dsp:cNvSpPr/>
      </dsp:nvSpPr>
      <dsp:spPr>
        <a:xfrm rot="4011155">
          <a:off x="2328573" y="3237015"/>
          <a:ext cx="161397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13975" y="1331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95212" y="3209981"/>
        <a:ext cx="80698" cy="80698"/>
      </dsp:txXfrm>
    </dsp:sp>
    <dsp:sp modelId="{FCBFEC4D-4DED-4E8F-B9FA-A2C07588213F}">
      <dsp:nvSpPr>
        <dsp:cNvPr id="0" name=""/>
        <dsp:cNvSpPr/>
      </dsp:nvSpPr>
      <dsp:spPr>
        <a:xfrm>
          <a:off x="3452787" y="3621250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특보</a:t>
          </a:r>
        </a:p>
      </dsp:txBody>
      <dsp:txXfrm>
        <a:off x="3474525" y="3642988"/>
        <a:ext cx="1440932" cy="698728"/>
      </dsp:txXfrm>
    </dsp:sp>
    <dsp:sp modelId="{C66514FF-520F-446A-A2E2-CB09FAC2986F}">
      <dsp:nvSpPr>
        <dsp:cNvPr id="0" name=""/>
        <dsp:cNvSpPr/>
      </dsp:nvSpPr>
      <dsp:spPr>
        <a:xfrm rot="20386630">
          <a:off x="4919029" y="3877166"/>
          <a:ext cx="5894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89409" y="13315"/>
              </a:lnTo>
            </a:path>
          </a:pathLst>
        </a:custGeom>
        <a:noFill/>
        <a:ln w="1270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198998" y="3875746"/>
        <a:ext cx="29470" cy="29470"/>
      </dsp:txXfrm>
    </dsp:sp>
    <dsp:sp modelId="{F3E3544F-D235-4345-9ADA-D7A9F80F7068}">
      <dsp:nvSpPr>
        <dsp:cNvPr id="0" name=""/>
        <dsp:cNvSpPr/>
      </dsp:nvSpPr>
      <dsp:spPr>
        <a:xfrm>
          <a:off x="5490271" y="3417508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태풍</a:t>
          </a:r>
          <a:endParaRPr lang="en-US" altLang="ko-KR" sz="2700" kern="1200" dirty="0"/>
        </a:p>
      </dsp:txBody>
      <dsp:txXfrm>
        <a:off x="5512009" y="3439246"/>
        <a:ext cx="1440932" cy="698728"/>
      </dsp:txXfrm>
    </dsp:sp>
    <dsp:sp modelId="{DD095794-724F-48F2-8187-D3AA092377F5}">
      <dsp:nvSpPr>
        <dsp:cNvPr id="0" name=""/>
        <dsp:cNvSpPr/>
      </dsp:nvSpPr>
      <dsp:spPr>
        <a:xfrm rot="2975819">
          <a:off x="4787083" y="4303933"/>
          <a:ext cx="8533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53301" y="13315"/>
              </a:lnTo>
            </a:path>
          </a:pathLst>
        </a:custGeom>
        <a:noFill/>
        <a:ln w="1270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192401" y="4295916"/>
        <a:ext cx="42665" cy="42665"/>
      </dsp:txXfrm>
    </dsp:sp>
    <dsp:sp modelId="{F91EE24B-7D2F-4AFF-A9DB-EA4333DE5FD1}">
      <dsp:nvSpPr>
        <dsp:cNvPr id="0" name=""/>
        <dsp:cNvSpPr/>
      </dsp:nvSpPr>
      <dsp:spPr>
        <a:xfrm>
          <a:off x="5490271" y="4271043"/>
          <a:ext cx="1484408" cy="74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지진</a:t>
          </a:r>
          <a:endParaRPr lang="en-US" altLang="ko-KR" sz="2700" kern="1200" dirty="0"/>
        </a:p>
      </dsp:txBody>
      <dsp:txXfrm>
        <a:off x="5512009" y="4292781"/>
        <a:ext cx="1440932" cy="698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B3620-45F2-037E-E9BF-DB5AF38B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16C0B-4BC3-AB05-17FA-0ABB7EFF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16F92-0946-776C-7B62-5DCD0BF3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1DE64-504C-A200-CB69-B583463D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97C1D-F4F1-85BE-9A96-B9130A83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3254-5EED-E57E-BC48-608F3CE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A58E09-5419-7C56-2C91-826DBB807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98C40-5595-2386-F982-A9190D21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DBFBF-DA6B-4774-ED32-8C61497E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EA8E4-DBC3-5AEF-3FF1-6E445B6B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1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65CCB5-4A97-924E-F9FB-320E1E19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842D4-24D0-3D7E-D174-A3F1D377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1357D-CCF7-3F3A-B85D-45077117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49EA8-FC8D-D332-F54F-55683B4F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B1497-D508-2DD9-F1D5-917E1B3B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0106-3FB3-AC3A-BD6F-C98CDBA3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03CD9-3380-E998-2F99-870B679D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29FBA-E9AD-610A-8E98-D8F9A433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40876-0CD0-F368-5C93-3B7AB63B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2BF9F-7CC5-0678-3C8C-20267858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A7FAD-DB93-8DD0-5CB7-1F9A0E72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6BD3A-75AD-A677-4FD2-94B26ED5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7C322-3F6B-100F-59E8-644B8D53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8E97D-A0CD-B68B-15EC-A3B0B28E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9DF3E-6741-80B8-9537-5BF4196C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E7097-7E32-0C94-9084-41AD857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09D18-7663-7B89-7786-8E7232DED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93043-5AE5-1503-D733-3B5D91A7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409FF-08FC-3976-0EC1-E4ADD527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B5366-FAB4-7A1B-C5DC-2CA0772A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97F38-F898-E537-3E23-3EBD820D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6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CC64C-93BA-85EF-106F-601F9A09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27E81-09D6-FA41-7DD2-F37C807C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51818-1375-0BDF-10A5-46DE90207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04069-41F4-D976-A8BF-F13A238A4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7E55CC-533E-41B3-4196-E06CE3FE5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5D25BC-3D87-FEFC-987D-BC56F39C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4176EA-C8E9-1C04-9C52-8BE5DCF0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3124A5-7F4B-B94A-12CE-C5D51F66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3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DF185-687F-E9B2-D589-20DB226D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A702B-A130-E341-E836-8E3F9A6D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762AA-61FF-0056-88B0-D6642BF4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DA7BF-601C-80C6-A9AE-C21531B1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7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CDABEC-F0F6-476A-2631-3EE48486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8F2281-2130-9D9C-38EB-F2A55A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F0F92-3981-0E95-AB84-A6787C23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31731-006E-848B-94FA-75C52FB8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D91EE-3DEB-834C-5C54-73954955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8751E-CC3B-9656-0F64-36FC075D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1C0DE-BEE2-DC5F-E04A-03110443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3FE56-5B89-A5B2-CFD3-8E81952E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61331-91B9-918F-C949-EF9334BB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56362-4A02-5B82-B2EF-502DFA2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337627-4B9E-F7E5-AB6A-2B5812463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7C1BE0-97EC-BF2A-49B4-EB0B6CAB1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1DF15-B0DB-A4B0-1FD6-812A26F3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B74E7-759D-5E78-C755-498A9B87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E3A1B-6D32-1B07-8EA3-9253009D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9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A31E4-048C-8D4F-283D-4A37471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36548-3AD7-379B-0F57-88005A58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148C3-5E0D-DF8D-7DF3-A022786A6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0E17-4195-440F-94B5-D5BC9438B773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508CE-5222-0B60-FC81-9F4934DE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BEAB9-B865-0DBB-8828-97EF64F39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1541-C8D0-4AAC-951B-5DAC361CC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6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5B24885C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A772B3A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AAE34B3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487E2F1-DF7C-58F4-7947-E1EFBDF2E6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901784"/>
              </p:ext>
            </p:extLst>
          </p:nvPr>
        </p:nvGraphicFramePr>
        <p:xfrm>
          <a:off x="1685137" y="1172553"/>
          <a:ext cx="8308608" cy="501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1099B0-47EC-609B-DCD7-096DE9237A54}"/>
              </a:ext>
            </a:extLst>
          </p:cNvPr>
          <p:cNvSpPr txBox="1"/>
          <p:nvPr/>
        </p:nvSpPr>
        <p:spPr>
          <a:xfrm>
            <a:off x="578840" y="419449"/>
            <a:ext cx="41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정보구조도</a:t>
            </a:r>
          </a:p>
        </p:txBody>
      </p:sp>
    </p:spTree>
    <p:extLst>
      <p:ext uri="{BB962C8B-B14F-4D97-AF65-F5344CB8AC3E}">
        <p14:creationId xmlns:p14="http://schemas.microsoft.com/office/powerpoint/2010/main" val="22127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A9D29-2481-A5C2-A809-260480BDD254}"/>
              </a:ext>
            </a:extLst>
          </p:cNvPr>
          <p:cNvSpPr txBox="1"/>
          <p:nvPr/>
        </p:nvSpPr>
        <p:spPr>
          <a:xfrm>
            <a:off x="419100" y="33123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 </a:t>
            </a:r>
            <a:r>
              <a:rPr lang="ko-KR" altLang="en-US" dirty="0"/>
              <a:t>스토리보드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D32138-6215-F630-A86C-B979B2253100}"/>
              </a:ext>
            </a:extLst>
          </p:cNvPr>
          <p:cNvSpPr/>
          <p:nvPr/>
        </p:nvSpPr>
        <p:spPr>
          <a:xfrm>
            <a:off x="4114800" y="1600200"/>
            <a:ext cx="3695700" cy="4292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디자인 요구사항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로고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날씨아이콘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시간별 날씨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주간 일기예보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강수량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메뉴버튼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 지도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4F9F0B-6C9A-F613-E333-BDA2DC66879B}"/>
              </a:ext>
            </a:extLst>
          </p:cNvPr>
          <p:cNvSpPr/>
          <p:nvPr/>
        </p:nvSpPr>
        <p:spPr>
          <a:xfrm>
            <a:off x="8128000" y="1600200"/>
            <a:ext cx="3695700" cy="4292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개발자 요구사항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메뉴 클릭 시 날씨 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 시간별 날씨 왼쪽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스크롤 기능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 강수량 클릭 시 지도화면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우측 지구아이콘 클릭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세계 날씨정보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E751ED-1DBD-E08E-AE15-E965F73D3A98}"/>
              </a:ext>
            </a:extLst>
          </p:cNvPr>
          <p:cNvSpPr/>
          <p:nvPr/>
        </p:nvSpPr>
        <p:spPr>
          <a:xfrm>
            <a:off x="8940800" y="307896"/>
            <a:ext cx="2832100" cy="614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기본형 </a:t>
            </a:r>
            <a:r>
              <a:rPr lang="en-US" altLang="ko-KR" dirty="0">
                <a:solidFill>
                  <a:schemeClr val="tx1"/>
                </a:solidFill>
              </a:rPr>
              <a:t>width 360px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8FD3B8-B764-51A1-3D51-AACDC3851417}"/>
              </a:ext>
            </a:extLst>
          </p:cNvPr>
          <p:cNvSpPr/>
          <p:nvPr/>
        </p:nvSpPr>
        <p:spPr>
          <a:xfrm>
            <a:off x="866140" y="1146991"/>
            <a:ext cx="2795451" cy="51990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BE6389-32FD-28AE-7709-20555CA7A2D8}"/>
              </a:ext>
            </a:extLst>
          </p:cNvPr>
          <p:cNvSpPr/>
          <p:nvPr/>
        </p:nvSpPr>
        <p:spPr>
          <a:xfrm>
            <a:off x="866140" y="1146992"/>
            <a:ext cx="2795451" cy="552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A3F92D-A431-C9EF-4D6F-A03573E7523D}"/>
              </a:ext>
            </a:extLst>
          </p:cNvPr>
          <p:cNvSpPr/>
          <p:nvPr/>
        </p:nvSpPr>
        <p:spPr>
          <a:xfrm>
            <a:off x="866140" y="1976582"/>
            <a:ext cx="2795451" cy="1597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96E0147-08C3-32E1-C265-940EB7BBA92E}"/>
              </a:ext>
            </a:extLst>
          </p:cNvPr>
          <p:cNvCxnSpPr/>
          <p:nvPr/>
        </p:nvCxnSpPr>
        <p:spPr>
          <a:xfrm>
            <a:off x="866140" y="1976582"/>
            <a:ext cx="2795451" cy="159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508BAD-FEA9-567A-1CA9-4BAC09BDCFB1}"/>
              </a:ext>
            </a:extLst>
          </p:cNvPr>
          <p:cNvCxnSpPr/>
          <p:nvPr/>
        </p:nvCxnSpPr>
        <p:spPr>
          <a:xfrm flipH="1">
            <a:off x="866140" y="1976582"/>
            <a:ext cx="2795451" cy="159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520239-F7F5-4A65-E944-FE1769F14100}"/>
              </a:ext>
            </a:extLst>
          </p:cNvPr>
          <p:cNvCxnSpPr/>
          <p:nvPr/>
        </p:nvCxnSpPr>
        <p:spPr>
          <a:xfrm>
            <a:off x="866140" y="3746499"/>
            <a:ext cx="27954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440373-A771-63B6-F8B0-7585F0AEE9B1}"/>
              </a:ext>
            </a:extLst>
          </p:cNvPr>
          <p:cNvCxnSpPr/>
          <p:nvPr/>
        </p:nvCxnSpPr>
        <p:spPr>
          <a:xfrm>
            <a:off x="866140" y="4624253"/>
            <a:ext cx="27954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332FFE-2173-DF32-D191-80A89AFA5010}"/>
              </a:ext>
            </a:extLst>
          </p:cNvPr>
          <p:cNvSpPr/>
          <p:nvPr/>
        </p:nvSpPr>
        <p:spPr>
          <a:xfrm>
            <a:off x="866140" y="4846320"/>
            <a:ext cx="1328420" cy="6556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0BDBDA-2DA5-8611-1077-80C74F4406F6}"/>
              </a:ext>
            </a:extLst>
          </p:cNvPr>
          <p:cNvSpPr/>
          <p:nvPr/>
        </p:nvSpPr>
        <p:spPr>
          <a:xfrm>
            <a:off x="2326277" y="4846320"/>
            <a:ext cx="1328420" cy="6556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C8A84E9-241C-9294-7388-CFDD112F4E48}"/>
              </a:ext>
            </a:extLst>
          </p:cNvPr>
          <p:cNvSpPr/>
          <p:nvPr/>
        </p:nvSpPr>
        <p:spPr>
          <a:xfrm>
            <a:off x="2037806" y="6096000"/>
            <a:ext cx="195943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873F3F8-06C5-8B6E-3A01-258346D6B3DC}"/>
              </a:ext>
            </a:extLst>
          </p:cNvPr>
          <p:cNvSpPr/>
          <p:nvPr/>
        </p:nvSpPr>
        <p:spPr>
          <a:xfrm>
            <a:off x="2321016" y="6096000"/>
            <a:ext cx="200297" cy="2002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4B6627-7E29-B945-3926-D5B7D5130043}"/>
              </a:ext>
            </a:extLst>
          </p:cNvPr>
          <p:cNvSpPr/>
          <p:nvPr/>
        </p:nvSpPr>
        <p:spPr>
          <a:xfrm>
            <a:off x="3240677" y="6032317"/>
            <a:ext cx="414020" cy="313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A78532-3A58-548B-B668-14F1E63C96D0}"/>
              </a:ext>
            </a:extLst>
          </p:cNvPr>
          <p:cNvSpPr/>
          <p:nvPr/>
        </p:nvSpPr>
        <p:spPr>
          <a:xfrm>
            <a:off x="866140" y="6018892"/>
            <a:ext cx="414020" cy="327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1D62A4-EB9B-43F1-5C5D-67964AAADF83}"/>
              </a:ext>
            </a:extLst>
          </p:cNvPr>
          <p:cNvSpPr/>
          <p:nvPr/>
        </p:nvSpPr>
        <p:spPr>
          <a:xfrm>
            <a:off x="3142705" y="1220744"/>
            <a:ext cx="418012" cy="1070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5A2D7-B41B-7C12-5D34-1969734583CC}"/>
              </a:ext>
            </a:extLst>
          </p:cNvPr>
          <p:cNvSpPr/>
          <p:nvPr/>
        </p:nvSpPr>
        <p:spPr>
          <a:xfrm>
            <a:off x="3142705" y="1373329"/>
            <a:ext cx="418012" cy="1070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2CD325-A5C1-D16A-134C-2ED7B2125831}"/>
              </a:ext>
            </a:extLst>
          </p:cNvPr>
          <p:cNvSpPr/>
          <p:nvPr/>
        </p:nvSpPr>
        <p:spPr>
          <a:xfrm>
            <a:off x="3142705" y="1511873"/>
            <a:ext cx="418012" cy="1070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62A50CA-34C3-20CC-0BF3-359DF3A3D0CB}"/>
              </a:ext>
            </a:extLst>
          </p:cNvPr>
          <p:cNvCxnSpPr>
            <a:stCxn id="12" idx="1"/>
          </p:cNvCxnSpPr>
          <p:nvPr/>
        </p:nvCxnSpPr>
        <p:spPr>
          <a:xfrm>
            <a:off x="866140" y="3746500"/>
            <a:ext cx="2788557" cy="87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4932195-67F2-9394-2BE8-A3C1D791F8BF}"/>
              </a:ext>
            </a:extLst>
          </p:cNvPr>
          <p:cNvCxnSpPr>
            <a:stCxn id="12" idx="3"/>
          </p:cNvCxnSpPr>
          <p:nvPr/>
        </p:nvCxnSpPr>
        <p:spPr>
          <a:xfrm flipH="1">
            <a:off x="866140" y="3746500"/>
            <a:ext cx="2795451" cy="87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A5C0ED2-066E-05DA-0F23-B9E2BA6A91EC}"/>
              </a:ext>
            </a:extLst>
          </p:cNvPr>
          <p:cNvCxnSpPr/>
          <p:nvPr/>
        </p:nvCxnSpPr>
        <p:spPr>
          <a:xfrm>
            <a:off x="866140" y="4846320"/>
            <a:ext cx="1328420" cy="65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A2A7BA-F428-888D-436F-7436639FC2EC}"/>
              </a:ext>
            </a:extLst>
          </p:cNvPr>
          <p:cNvCxnSpPr/>
          <p:nvPr/>
        </p:nvCxnSpPr>
        <p:spPr>
          <a:xfrm flipH="1">
            <a:off x="866140" y="4846320"/>
            <a:ext cx="1328420" cy="65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65E5F32-7832-14A8-433A-A836F63284E8}"/>
              </a:ext>
            </a:extLst>
          </p:cNvPr>
          <p:cNvCxnSpPr/>
          <p:nvPr/>
        </p:nvCxnSpPr>
        <p:spPr>
          <a:xfrm flipH="1">
            <a:off x="2341426" y="4846320"/>
            <a:ext cx="1328420" cy="65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70E2A7E-ABA7-FF79-73E9-6ECF5B34CEB2}"/>
              </a:ext>
            </a:extLst>
          </p:cNvPr>
          <p:cNvCxnSpPr/>
          <p:nvPr/>
        </p:nvCxnSpPr>
        <p:spPr>
          <a:xfrm>
            <a:off x="2318022" y="4846319"/>
            <a:ext cx="1328420" cy="65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7B581C0-E821-436F-982B-C0E764DC68D7}"/>
              </a:ext>
            </a:extLst>
          </p:cNvPr>
          <p:cNvCxnSpPr/>
          <p:nvPr/>
        </p:nvCxnSpPr>
        <p:spPr>
          <a:xfrm>
            <a:off x="866140" y="6032317"/>
            <a:ext cx="414020" cy="31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3A114F1-EBEA-0B15-830C-0DC79F6B7AE6}"/>
              </a:ext>
            </a:extLst>
          </p:cNvPr>
          <p:cNvCxnSpPr>
            <a:cxnSpLocks/>
          </p:cNvCxnSpPr>
          <p:nvPr/>
        </p:nvCxnSpPr>
        <p:spPr>
          <a:xfrm flipH="1">
            <a:off x="866140" y="6018892"/>
            <a:ext cx="414020" cy="32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E907C8F-5B90-2D3B-433C-DE828D40CA9E}"/>
              </a:ext>
            </a:extLst>
          </p:cNvPr>
          <p:cNvCxnSpPr>
            <a:cxnSpLocks/>
          </p:cNvCxnSpPr>
          <p:nvPr/>
        </p:nvCxnSpPr>
        <p:spPr>
          <a:xfrm flipH="1">
            <a:off x="3235335" y="6032590"/>
            <a:ext cx="414020" cy="32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0D6CE8C-865C-2A53-7067-1697FEBFC558}"/>
              </a:ext>
            </a:extLst>
          </p:cNvPr>
          <p:cNvCxnSpPr/>
          <p:nvPr/>
        </p:nvCxnSpPr>
        <p:spPr>
          <a:xfrm>
            <a:off x="3240677" y="6036175"/>
            <a:ext cx="414020" cy="31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208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A9D29-2481-A5C2-A809-260480BDD254}"/>
              </a:ext>
            </a:extLst>
          </p:cNvPr>
          <p:cNvSpPr txBox="1"/>
          <p:nvPr/>
        </p:nvSpPr>
        <p:spPr>
          <a:xfrm>
            <a:off x="419100" y="33123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 </a:t>
            </a:r>
            <a:r>
              <a:rPr lang="ko-KR" altLang="en-US" dirty="0"/>
              <a:t>스토리보드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E751ED-1DBD-E08E-AE15-E965F73D3A98}"/>
              </a:ext>
            </a:extLst>
          </p:cNvPr>
          <p:cNvSpPr/>
          <p:nvPr/>
        </p:nvSpPr>
        <p:spPr>
          <a:xfrm>
            <a:off x="8940800" y="307896"/>
            <a:ext cx="2832100" cy="614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태블릿 </a:t>
            </a:r>
            <a:r>
              <a:rPr lang="en-US" altLang="ko-KR" dirty="0">
                <a:solidFill>
                  <a:schemeClr val="tx1"/>
                </a:solidFill>
              </a:rPr>
              <a:t>width 768px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6CC408-DE9F-217A-C201-14B472560B39}"/>
              </a:ext>
            </a:extLst>
          </p:cNvPr>
          <p:cNvSpPr/>
          <p:nvPr/>
        </p:nvSpPr>
        <p:spPr>
          <a:xfrm>
            <a:off x="8693150" y="1045349"/>
            <a:ext cx="3187700" cy="25859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디자인 요구사항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로고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날씨아이콘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시간별 날씨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주간 일기예보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강수량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메뉴버튼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 날씨뉴스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5E0471-07BA-AAD6-D958-F84C3C0E93F0}"/>
              </a:ext>
            </a:extLst>
          </p:cNvPr>
          <p:cNvSpPr/>
          <p:nvPr/>
        </p:nvSpPr>
        <p:spPr>
          <a:xfrm>
            <a:off x="8693150" y="3754398"/>
            <a:ext cx="3327400" cy="30167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개발자 요구사항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메뉴버튼 클릭 시 날씨 분포도 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 강수량 클릭 시 지도화면 이동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주간일기예보 클릭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기상청 웹으로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날씨뉴스 클릭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웹으로 이동 후 영상재생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04A63C-0657-F506-C817-3CF3C3CA72EA}"/>
              </a:ext>
            </a:extLst>
          </p:cNvPr>
          <p:cNvSpPr/>
          <p:nvPr/>
        </p:nvSpPr>
        <p:spPr>
          <a:xfrm>
            <a:off x="1503318" y="1227908"/>
            <a:ext cx="5955574" cy="52988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DF7DA5-7986-628D-95AE-B1D8E8D6147B}"/>
              </a:ext>
            </a:extLst>
          </p:cNvPr>
          <p:cNvSpPr/>
          <p:nvPr/>
        </p:nvSpPr>
        <p:spPr>
          <a:xfrm>
            <a:off x="1503318" y="1227908"/>
            <a:ext cx="5955574" cy="600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9AF711-311C-8B07-86B8-1F936F067F9F}"/>
              </a:ext>
            </a:extLst>
          </p:cNvPr>
          <p:cNvSpPr/>
          <p:nvPr/>
        </p:nvSpPr>
        <p:spPr>
          <a:xfrm>
            <a:off x="1658983" y="1985554"/>
            <a:ext cx="1894114" cy="12148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2E5095-4E20-D687-DCF8-C7185D51E389}"/>
              </a:ext>
            </a:extLst>
          </p:cNvPr>
          <p:cNvSpPr/>
          <p:nvPr/>
        </p:nvSpPr>
        <p:spPr>
          <a:xfrm>
            <a:off x="6879770" y="1357448"/>
            <a:ext cx="496389" cy="45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354AD1-67B7-CE6A-68F7-E9D9F4BACD0D}"/>
              </a:ext>
            </a:extLst>
          </p:cNvPr>
          <p:cNvSpPr/>
          <p:nvPr/>
        </p:nvSpPr>
        <p:spPr>
          <a:xfrm>
            <a:off x="6879770" y="1482635"/>
            <a:ext cx="496389" cy="45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E3ED6F-6DC9-FDEC-056A-C85A03D12E1F}"/>
              </a:ext>
            </a:extLst>
          </p:cNvPr>
          <p:cNvSpPr/>
          <p:nvPr/>
        </p:nvSpPr>
        <p:spPr>
          <a:xfrm>
            <a:off x="6879769" y="1609998"/>
            <a:ext cx="496389" cy="45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05268D5-28AD-A721-1717-AB5FCE0CFCD0}"/>
              </a:ext>
            </a:extLst>
          </p:cNvPr>
          <p:cNvCxnSpPr/>
          <p:nvPr/>
        </p:nvCxnSpPr>
        <p:spPr>
          <a:xfrm>
            <a:off x="1658983" y="1985554"/>
            <a:ext cx="1894114" cy="1214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7E62E1D-1C81-4815-287A-423DAA6DA2BD}"/>
              </a:ext>
            </a:extLst>
          </p:cNvPr>
          <p:cNvCxnSpPr/>
          <p:nvPr/>
        </p:nvCxnSpPr>
        <p:spPr>
          <a:xfrm flipH="1">
            <a:off x="1658983" y="1985554"/>
            <a:ext cx="1894114" cy="1214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5E05E3-236C-A31B-85D9-662E300EEA0D}"/>
              </a:ext>
            </a:extLst>
          </p:cNvPr>
          <p:cNvSpPr/>
          <p:nvPr/>
        </p:nvSpPr>
        <p:spPr>
          <a:xfrm>
            <a:off x="1503318" y="3325635"/>
            <a:ext cx="5955574" cy="12148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5A7668-33B0-D14A-E377-BC9938624A3B}"/>
              </a:ext>
            </a:extLst>
          </p:cNvPr>
          <p:cNvCxnSpPr>
            <a:cxnSpLocks/>
          </p:cNvCxnSpPr>
          <p:nvPr/>
        </p:nvCxnSpPr>
        <p:spPr>
          <a:xfrm>
            <a:off x="1503318" y="3325635"/>
            <a:ext cx="5872840" cy="1214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4D2CAC-7679-3401-B33A-F47207B38822}"/>
              </a:ext>
            </a:extLst>
          </p:cNvPr>
          <p:cNvCxnSpPr>
            <a:cxnSpLocks/>
          </p:cNvCxnSpPr>
          <p:nvPr/>
        </p:nvCxnSpPr>
        <p:spPr>
          <a:xfrm flipH="1">
            <a:off x="1503318" y="3325635"/>
            <a:ext cx="5955574" cy="1214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C3748-8F74-6217-9027-BFE0E10BDFF3}"/>
              </a:ext>
            </a:extLst>
          </p:cNvPr>
          <p:cNvSpPr/>
          <p:nvPr/>
        </p:nvSpPr>
        <p:spPr>
          <a:xfrm>
            <a:off x="1702328" y="4833110"/>
            <a:ext cx="1807424" cy="10437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D9952D-62DF-BA8E-2733-397E482A2C11}"/>
              </a:ext>
            </a:extLst>
          </p:cNvPr>
          <p:cNvCxnSpPr/>
          <p:nvPr/>
        </p:nvCxnSpPr>
        <p:spPr>
          <a:xfrm>
            <a:off x="1702328" y="4833109"/>
            <a:ext cx="1807424" cy="104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71C194-CD55-ECDC-1662-F7370D004F21}"/>
              </a:ext>
            </a:extLst>
          </p:cNvPr>
          <p:cNvCxnSpPr/>
          <p:nvPr/>
        </p:nvCxnSpPr>
        <p:spPr>
          <a:xfrm flipH="1">
            <a:off x="1682337" y="4833109"/>
            <a:ext cx="1807424" cy="104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CB57D5-4428-725E-D5BC-18F26A6A8B65}"/>
              </a:ext>
            </a:extLst>
          </p:cNvPr>
          <p:cNvSpPr/>
          <p:nvPr/>
        </p:nvSpPr>
        <p:spPr>
          <a:xfrm>
            <a:off x="3858788" y="4899888"/>
            <a:ext cx="1807424" cy="10437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021E8B-CB1E-CFF0-CF52-B4BD436B98BE}"/>
              </a:ext>
            </a:extLst>
          </p:cNvPr>
          <p:cNvCxnSpPr/>
          <p:nvPr/>
        </p:nvCxnSpPr>
        <p:spPr>
          <a:xfrm flipH="1">
            <a:off x="3868535" y="4925161"/>
            <a:ext cx="1807424" cy="104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6EAC5B7-2B1D-5FAD-D6A9-E72A7F97FD6C}"/>
              </a:ext>
            </a:extLst>
          </p:cNvPr>
          <p:cNvCxnSpPr/>
          <p:nvPr/>
        </p:nvCxnSpPr>
        <p:spPr>
          <a:xfrm>
            <a:off x="3838797" y="4912524"/>
            <a:ext cx="1807424" cy="104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50874C-8697-7827-1812-186DE19B580F}"/>
              </a:ext>
            </a:extLst>
          </p:cNvPr>
          <p:cNvSpPr/>
          <p:nvPr/>
        </p:nvSpPr>
        <p:spPr>
          <a:xfrm>
            <a:off x="3725783" y="1997093"/>
            <a:ext cx="3458788" cy="12148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12BF70-62D5-C795-C63C-B94CF1DF3E3F}"/>
              </a:ext>
            </a:extLst>
          </p:cNvPr>
          <p:cNvCxnSpPr>
            <a:cxnSpLocks/>
          </p:cNvCxnSpPr>
          <p:nvPr/>
        </p:nvCxnSpPr>
        <p:spPr>
          <a:xfrm flipH="1">
            <a:off x="3708762" y="2003956"/>
            <a:ext cx="3458788" cy="1214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DCA647-308A-16F3-96B4-98F93CFA23C6}"/>
              </a:ext>
            </a:extLst>
          </p:cNvPr>
          <p:cNvCxnSpPr>
            <a:cxnSpLocks/>
          </p:cNvCxnSpPr>
          <p:nvPr/>
        </p:nvCxnSpPr>
        <p:spPr>
          <a:xfrm>
            <a:off x="3717273" y="1981973"/>
            <a:ext cx="3458788" cy="1214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121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A9D29-2481-A5C2-A809-260480BDD254}"/>
              </a:ext>
            </a:extLst>
          </p:cNvPr>
          <p:cNvSpPr txBox="1"/>
          <p:nvPr/>
        </p:nvSpPr>
        <p:spPr>
          <a:xfrm>
            <a:off x="419100" y="33123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 </a:t>
            </a:r>
            <a:r>
              <a:rPr lang="ko-KR" altLang="en-US" dirty="0"/>
              <a:t>스토리보드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D32138-6215-F630-A86C-B979B2253100}"/>
              </a:ext>
            </a:extLst>
          </p:cNvPr>
          <p:cNvSpPr/>
          <p:nvPr/>
        </p:nvSpPr>
        <p:spPr>
          <a:xfrm>
            <a:off x="8757574" y="809396"/>
            <a:ext cx="3397250" cy="19984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디자인 요구사항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로고</a:t>
            </a:r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날씨</a:t>
            </a:r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시간별 날씨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주간 일기예보</a:t>
            </a:r>
            <a:r>
              <a:rPr lang="en-US" altLang="ko-KR" dirty="0">
                <a:solidFill>
                  <a:schemeClr val="tx1"/>
                </a:solidFill>
              </a:rPr>
              <a:t> 5.</a:t>
            </a:r>
            <a:r>
              <a:rPr lang="ko-KR" altLang="en-US" dirty="0">
                <a:solidFill>
                  <a:schemeClr val="tx1"/>
                </a:solidFill>
              </a:rPr>
              <a:t>강수량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메뉴버튼</a:t>
            </a:r>
            <a:r>
              <a:rPr lang="en-US" altLang="ko-KR" dirty="0">
                <a:solidFill>
                  <a:schemeClr val="tx1"/>
                </a:solidFill>
              </a:rPr>
              <a:t> 7.</a:t>
            </a:r>
            <a:r>
              <a:rPr lang="ko-KR" altLang="en-US" dirty="0">
                <a:solidFill>
                  <a:schemeClr val="tx1"/>
                </a:solidFill>
              </a:rPr>
              <a:t> 지도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8. </a:t>
            </a:r>
            <a:r>
              <a:rPr lang="ko-KR" altLang="en-US" dirty="0">
                <a:solidFill>
                  <a:schemeClr val="tx1"/>
                </a:solidFill>
              </a:rPr>
              <a:t>자외선지수</a:t>
            </a:r>
            <a:r>
              <a:rPr lang="en-US" altLang="ko-KR" dirty="0">
                <a:solidFill>
                  <a:schemeClr val="tx1"/>
                </a:solidFill>
              </a:rPr>
              <a:t> 9. </a:t>
            </a:r>
            <a:r>
              <a:rPr lang="ko-KR" altLang="en-US" dirty="0">
                <a:solidFill>
                  <a:schemeClr val="tx1"/>
                </a:solidFill>
              </a:rPr>
              <a:t>지역 특보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10. </a:t>
            </a:r>
            <a:r>
              <a:rPr lang="ko-KR" altLang="en-US" dirty="0">
                <a:solidFill>
                  <a:schemeClr val="tx1"/>
                </a:solidFill>
              </a:rPr>
              <a:t>세계 날씨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4F9F0B-6C9A-F613-E333-BDA2DC66879B}"/>
              </a:ext>
            </a:extLst>
          </p:cNvPr>
          <p:cNvSpPr/>
          <p:nvPr/>
        </p:nvSpPr>
        <p:spPr>
          <a:xfrm>
            <a:off x="8742466" y="2894387"/>
            <a:ext cx="3327400" cy="37557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개발자 요구사항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메뉴 클릭 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아이콘 정렬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 자외선 지수 클릭 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 별 자외선 지수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 강수량 클릭 시 지도화면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주간일기예보 클릭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기상청 웹으로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지역특보 클릭 시 지역날씨 뉴스관련 영상 재생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E751ED-1DBD-E08E-AE15-E965F73D3A98}"/>
              </a:ext>
            </a:extLst>
          </p:cNvPr>
          <p:cNvSpPr/>
          <p:nvPr/>
        </p:nvSpPr>
        <p:spPr>
          <a:xfrm>
            <a:off x="9258300" y="108462"/>
            <a:ext cx="2832100" cy="614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데스크탑 </a:t>
            </a:r>
            <a:r>
              <a:rPr lang="en-US" altLang="ko-KR" dirty="0">
                <a:solidFill>
                  <a:schemeClr val="tx1"/>
                </a:solidFill>
              </a:rPr>
              <a:t>width 1200px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150E73-B791-E52F-19DC-735C7EFD73C8}"/>
              </a:ext>
            </a:extLst>
          </p:cNvPr>
          <p:cNvSpPr/>
          <p:nvPr/>
        </p:nvSpPr>
        <p:spPr>
          <a:xfrm>
            <a:off x="240393" y="922298"/>
            <a:ext cx="8163197" cy="5604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FFA8B-2189-C4E8-193E-1FAC1F10C9D9}"/>
              </a:ext>
            </a:extLst>
          </p:cNvPr>
          <p:cNvSpPr/>
          <p:nvPr/>
        </p:nvSpPr>
        <p:spPr>
          <a:xfrm>
            <a:off x="240393" y="922298"/>
            <a:ext cx="8163197" cy="614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FD541F-F789-0504-D0BB-DEDB24F9B231}"/>
              </a:ext>
            </a:extLst>
          </p:cNvPr>
          <p:cNvSpPr/>
          <p:nvPr/>
        </p:nvSpPr>
        <p:spPr>
          <a:xfrm>
            <a:off x="7804728" y="1025226"/>
            <a:ext cx="415636" cy="985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2B6485-960F-B6A9-E531-7CA1594C2ADF}"/>
              </a:ext>
            </a:extLst>
          </p:cNvPr>
          <p:cNvSpPr/>
          <p:nvPr/>
        </p:nvSpPr>
        <p:spPr>
          <a:xfrm>
            <a:off x="7804728" y="1173013"/>
            <a:ext cx="415636" cy="985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F104DF-0A3C-E62D-DCE3-22851272B541}"/>
              </a:ext>
            </a:extLst>
          </p:cNvPr>
          <p:cNvSpPr/>
          <p:nvPr/>
        </p:nvSpPr>
        <p:spPr>
          <a:xfrm>
            <a:off x="7804728" y="1333132"/>
            <a:ext cx="415636" cy="985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4BB8AF-DBB2-4B73-009C-CA6497F4C0CB}"/>
              </a:ext>
            </a:extLst>
          </p:cNvPr>
          <p:cNvSpPr/>
          <p:nvPr/>
        </p:nvSpPr>
        <p:spPr>
          <a:xfrm>
            <a:off x="6219537" y="1758434"/>
            <a:ext cx="2000827" cy="13023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3DDA8E-BFC1-A7DD-0E45-A2E5C6FA0EDA}"/>
              </a:ext>
            </a:extLst>
          </p:cNvPr>
          <p:cNvCxnSpPr/>
          <p:nvPr/>
        </p:nvCxnSpPr>
        <p:spPr>
          <a:xfrm>
            <a:off x="6219537" y="1758434"/>
            <a:ext cx="2000827" cy="1302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6C3090-876A-93CF-ECE0-748574C1521F}"/>
              </a:ext>
            </a:extLst>
          </p:cNvPr>
          <p:cNvCxnSpPr/>
          <p:nvPr/>
        </p:nvCxnSpPr>
        <p:spPr>
          <a:xfrm flipH="1">
            <a:off x="6219537" y="1758434"/>
            <a:ext cx="2000827" cy="1302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FEED82-AD6D-FFFE-D4FE-937D4B4C5776}"/>
              </a:ext>
            </a:extLst>
          </p:cNvPr>
          <p:cNvSpPr/>
          <p:nvPr/>
        </p:nvSpPr>
        <p:spPr>
          <a:xfrm>
            <a:off x="240393" y="3282495"/>
            <a:ext cx="8163197" cy="13023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F865CB-61FE-B554-775D-A735A53BCCDE}"/>
              </a:ext>
            </a:extLst>
          </p:cNvPr>
          <p:cNvCxnSpPr>
            <a:cxnSpLocks/>
          </p:cNvCxnSpPr>
          <p:nvPr/>
        </p:nvCxnSpPr>
        <p:spPr>
          <a:xfrm>
            <a:off x="240393" y="3290634"/>
            <a:ext cx="8163197" cy="126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0B3FC2-3071-5D64-22F4-80395D33CB1A}"/>
              </a:ext>
            </a:extLst>
          </p:cNvPr>
          <p:cNvCxnSpPr>
            <a:cxnSpLocks/>
          </p:cNvCxnSpPr>
          <p:nvPr/>
        </p:nvCxnSpPr>
        <p:spPr>
          <a:xfrm flipH="1">
            <a:off x="240393" y="3262612"/>
            <a:ext cx="8163197" cy="129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CEB3E-03A9-01E1-DE9A-58B0D656AAD5}"/>
              </a:ext>
            </a:extLst>
          </p:cNvPr>
          <p:cNvSpPr/>
          <p:nvPr/>
        </p:nvSpPr>
        <p:spPr>
          <a:xfrm>
            <a:off x="419100" y="4993294"/>
            <a:ext cx="1717964" cy="15424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201429-A591-AD1E-EB1A-E72103D98C43}"/>
              </a:ext>
            </a:extLst>
          </p:cNvPr>
          <p:cNvCxnSpPr/>
          <p:nvPr/>
        </p:nvCxnSpPr>
        <p:spPr>
          <a:xfrm>
            <a:off x="419100" y="4993294"/>
            <a:ext cx="1717964" cy="15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C9D71BC-3592-6196-8EC1-AF35952F1227}"/>
              </a:ext>
            </a:extLst>
          </p:cNvPr>
          <p:cNvCxnSpPr/>
          <p:nvPr/>
        </p:nvCxnSpPr>
        <p:spPr>
          <a:xfrm flipH="1">
            <a:off x="405946" y="4993294"/>
            <a:ext cx="1717964" cy="15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DEFC3C-5FA0-F86D-F7F3-786F1887C026}"/>
              </a:ext>
            </a:extLst>
          </p:cNvPr>
          <p:cNvSpPr/>
          <p:nvPr/>
        </p:nvSpPr>
        <p:spPr>
          <a:xfrm>
            <a:off x="2315771" y="4993821"/>
            <a:ext cx="1717964" cy="15424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45B458-A0F7-2EB9-F49F-011148A1C7C0}"/>
              </a:ext>
            </a:extLst>
          </p:cNvPr>
          <p:cNvSpPr/>
          <p:nvPr/>
        </p:nvSpPr>
        <p:spPr>
          <a:xfrm>
            <a:off x="4254500" y="4984296"/>
            <a:ext cx="1717964" cy="15424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12EEC2-5C50-3044-8498-562A950FDF8F}"/>
              </a:ext>
            </a:extLst>
          </p:cNvPr>
          <p:cNvCxnSpPr/>
          <p:nvPr/>
        </p:nvCxnSpPr>
        <p:spPr>
          <a:xfrm flipH="1">
            <a:off x="2315771" y="5013704"/>
            <a:ext cx="1717964" cy="15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376E26A-980A-922D-0ED8-37F467484EC1}"/>
              </a:ext>
            </a:extLst>
          </p:cNvPr>
          <p:cNvCxnSpPr/>
          <p:nvPr/>
        </p:nvCxnSpPr>
        <p:spPr>
          <a:xfrm flipH="1">
            <a:off x="4280808" y="4993294"/>
            <a:ext cx="1717964" cy="15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F048257-299A-E9E6-ADE2-508D30D01671}"/>
              </a:ext>
            </a:extLst>
          </p:cNvPr>
          <p:cNvCxnSpPr/>
          <p:nvPr/>
        </p:nvCxnSpPr>
        <p:spPr>
          <a:xfrm>
            <a:off x="2315771" y="4976157"/>
            <a:ext cx="1717964" cy="15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CC2D3DB-7AAF-30D2-623D-CE1ACCD575A6}"/>
              </a:ext>
            </a:extLst>
          </p:cNvPr>
          <p:cNvCxnSpPr/>
          <p:nvPr/>
        </p:nvCxnSpPr>
        <p:spPr>
          <a:xfrm>
            <a:off x="4231501" y="4976157"/>
            <a:ext cx="1717964" cy="15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81CF44-CCF6-065B-481D-AD46618C7959}"/>
              </a:ext>
            </a:extLst>
          </p:cNvPr>
          <p:cNvSpPr/>
          <p:nvPr/>
        </p:nvSpPr>
        <p:spPr>
          <a:xfrm>
            <a:off x="666206" y="1758434"/>
            <a:ext cx="4467497" cy="12928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7AB6979-600F-19DD-DF0E-2FCF6EFFC848}"/>
              </a:ext>
            </a:extLst>
          </p:cNvPr>
          <p:cNvCxnSpPr/>
          <p:nvPr/>
        </p:nvCxnSpPr>
        <p:spPr>
          <a:xfrm>
            <a:off x="666206" y="1758434"/>
            <a:ext cx="4467497" cy="129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BEA7EB-EFAA-48E0-CDC2-DA7ED469835E}"/>
              </a:ext>
            </a:extLst>
          </p:cNvPr>
          <p:cNvCxnSpPr/>
          <p:nvPr/>
        </p:nvCxnSpPr>
        <p:spPr>
          <a:xfrm flipH="1">
            <a:off x="666206" y="1758434"/>
            <a:ext cx="4467497" cy="129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226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214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하정 김</dc:creator>
  <cp:lastModifiedBy>하정 김</cp:lastModifiedBy>
  <cp:revision>1</cp:revision>
  <dcterms:created xsi:type="dcterms:W3CDTF">2023-10-27T00:55:16Z</dcterms:created>
  <dcterms:modified xsi:type="dcterms:W3CDTF">2023-10-27T04:58:04Z</dcterms:modified>
</cp:coreProperties>
</file>