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8" r:id="rId6"/>
    <p:sldId id="261" r:id="rId7"/>
    <p:sldId id="273" r:id="rId8"/>
    <p:sldId id="276" r:id="rId9"/>
    <p:sldId id="277" r:id="rId10"/>
    <p:sldId id="278" r:id="rId11"/>
    <p:sldId id="274" r:id="rId12"/>
    <p:sldId id="270" r:id="rId13"/>
    <p:sldId id="271" r:id="rId14"/>
    <p:sldId id="272" r:id="rId15"/>
    <p:sldId id="266" r:id="rId16"/>
    <p:sldId id="262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673" autoAdjust="0"/>
  </p:normalViewPr>
  <p:slideViewPr>
    <p:cSldViewPr>
      <p:cViewPr varScale="1">
        <p:scale>
          <a:sx n="86" d="100"/>
          <a:sy n="86" d="100"/>
        </p:scale>
        <p:origin x="-88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776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A5992D-7355-40E7-98B5-B2B22F517604}" type="datetimeFigureOut">
              <a:rPr lang="en-US" smtClean="0"/>
              <a:pPr/>
              <a:t>1/12/2016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58A961-DA8C-40A0-B54E-6933E68A40F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236"/>
            <a:ext cx="5486082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236"/>
            <a:ext cx="5486082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236"/>
            <a:ext cx="5486082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0C4DE3-A54D-46C2-A87B-7DD033A5D5FB}" type="datetimeFigureOut">
              <a:rPr lang="en-US"/>
              <a:pPr>
                <a:defRPr/>
              </a:pPr>
              <a:t>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5D8FDC-B157-404A-9202-B9F115611C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82963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66CBEB-71A5-457F-AEF1-51DB3C8A7146}" type="datetimeFigureOut">
              <a:rPr lang="en-US"/>
              <a:pPr>
                <a:defRPr/>
              </a:pPr>
              <a:t>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76B7DC-A7A3-4DBE-9DCA-FAE72C7A57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62390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93BC15-AC57-4789-B544-1840BE5C03BB}" type="datetimeFigureOut">
              <a:rPr lang="en-US"/>
              <a:pPr>
                <a:defRPr/>
              </a:pPr>
              <a:t>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D38E5F-BB1E-4CAA-A137-A6E76785FA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78339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E3DBA1-02CA-4256-989F-B057C745C5D3}" type="datetimeFigureOut">
              <a:rPr lang="en-US"/>
              <a:pPr>
                <a:defRPr/>
              </a:pPr>
              <a:t>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AE4740-E7C3-4C47-A708-25D63ED0FB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3917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A4971E-AEAB-4906-A3CD-D56CB7093838}" type="datetimeFigureOut">
              <a:rPr lang="en-US"/>
              <a:pPr>
                <a:defRPr/>
              </a:pPr>
              <a:t>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ABEE12-860F-4405-BCCF-0EFC965F60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00025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81E596-C7C0-41DB-BB62-52FFE66F2127}" type="datetimeFigureOut">
              <a:rPr lang="en-US"/>
              <a:pPr>
                <a:defRPr/>
              </a:pPr>
              <a:t>1/12/2016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418B0F-85E8-40DC-9004-73D33580EA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70803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163505-DDDE-4C49-B6B1-493B79E8A454}" type="datetimeFigureOut">
              <a:rPr lang="en-US"/>
              <a:pPr>
                <a:defRPr/>
              </a:pPr>
              <a:t>1/12/2016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D44374-2204-4822-9A87-3CC112196A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69678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F9BFA9-5EFE-4CA4-87D4-E1A4311D48F7}" type="datetimeFigureOut">
              <a:rPr lang="en-US"/>
              <a:pPr>
                <a:defRPr/>
              </a:pPr>
              <a:t>1/12/2016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D563BF-7BEA-421C-9397-B9378B7182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45430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053DEE-1240-43C4-A6AA-A23B06DE8C43}" type="datetimeFigureOut">
              <a:rPr lang="en-US"/>
              <a:pPr>
                <a:defRPr/>
              </a:pPr>
              <a:t>1/12/2016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86B24-E00A-4D70-BBB2-6DCCA0A974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10753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9B7D6A-47A5-4463-872D-0D050A544589}" type="datetimeFigureOut">
              <a:rPr lang="en-US"/>
              <a:pPr>
                <a:defRPr/>
              </a:pPr>
              <a:t>1/12/2016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8AACE8-71AC-4330-A88E-BFBE1AA87B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61982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20B10B-03B8-4856-A831-AB6EE56BC54E}" type="datetimeFigureOut">
              <a:rPr lang="en-US"/>
              <a:pPr>
                <a:defRPr/>
              </a:pPr>
              <a:t>1/12/2016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DBEE95-4367-416B-9556-0EFFA53C85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82185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NL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NL" smtClean="0"/>
              <a:t>Click to edit Master text styles</a:t>
            </a:r>
          </a:p>
          <a:p>
            <a:pPr lvl="1"/>
            <a:r>
              <a:rPr lang="en-US" altLang="nl-NL" smtClean="0"/>
              <a:t>Second level</a:t>
            </a:r>
          </a:p>
          <a:p>
            <a:pPr lvl="2"/>
            <a:r>
              <a:rPr lang="en-US" altLang="nl-NL" smtClean="0"/>
              <a:t>Third level</a:t>
            </a:r>
          </a:p>
          <a:p>
            <a:pPr lvl="3"/>
            <a:r>
              <a:rPr lang="en-US" altLang="nl-NL" smtClean="0"/>
              <a:t>Fourth level</a:t>
            </a:r>
          </a:p>
          <a:p>
            <a:pPr lvl="4"/>
            <a:r>
              <a:rPr lang="en-US" altLang="nl-NL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7FAA989-3568-4FAD-B8AC-F60370E13791}" type="datetimeFigureOut">
              <a:rPr lang="en-US"/>
              <a:pPr>
                <a:defRPr/>
              </a:pPr>
              <a:t>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5C7A4B9-142B-4DF5-877D-F8E9A4DC4F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evi-Armstrong/ros_qtc_plugins/issues/3" TargetMode="External"/><Relationship Id="rId2" Type="http://schemas.openxmlformats.org/officeDocument/2006/relationships/hyperlink" Target="https://github.com/Levi-Armstrong/ros_qtc_plugins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hyperlink" Target="https://github.com/Levi-Armstrong/ros_qtc_plugins/wiki/Setup-for-development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b4O2KU2bLW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github.com/mhaberler/ros_hello_machinekit" TargetMode="External"/><Relationship Id="rId4" Type="http://schemas.openxmlformats.org/officeDocument/2006/relationships/hyperlink" Target="https://youtu.be/m0OeaTcWTZA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ewegg.com/Product/Product.aspx?Item=N82E16826785030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os-industrial/industrial_ci/blob/master/README.rs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nl-NL" sz="4000" dirty="0" smtClean="0"/>
              <a:t>ROS-Industrial Developers Meeting</a:t>
            </a:r>
            <a:br>
              <a:rPr lang="en-US" altLang="nl-NL" sz="4000" dirty="0" smtClean="0"/>
            </a:br>
            <a:r>
              <a:rPr lang="en-US" altLang="nl-NL" sz="4000" dirty="0" smtClean="0"/>
              <a:t>(2015-1-12)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Shaun Edwards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dirty="0" smtClean="0"/>
              <a:t>Repo Status (Highlights)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763000" cy="4525963"/>
          </a:xfrm>
        </p:spPr>
        <p:txBody>
          <a:bodyPr/>
          <a:lstStyle/>
          <a:p>
            <a:r>
              <a:rPr lang="en-US" altLang="nl-NL" dirty="0" smtClean="0"/>
              <a:t>Current Development</a:t>
            </a:r>
          </a:p>
          <a:p>
            <a:pPr lvl="1"/>
            <a:r>
              <a:rPr lang="en-US" altLang="nl-NL" sz="2400" dirty="0" smtClean="0"/>
              <a:t>Project Manager Plugin</a:t>
            </a:r>
          </a:p>
          <a:p>
            <a:pPr lvl="2"/>
            <a:r>
              <a:rPr lang="en-US" altLang="nl-NL" sz="2000" dirty="0" smtClean="0"/>
              <a:t>Import project</a:t>
            </a:r>
          </a:p>
          <a:p>
            <a:pPr lvl="2"/>
            <a:r>
              <a:rPr lang="en-US" altLang="nl-NL" dirty="0" smtClean="0"/>
              <a:t>Build Configuration</a:t>
            </a:r>
            <a:endParaRPr lang="en-US" altLang="nl-NL" sz="2400" dirty="0" smtClean="0"/>
          </a:p>
          <a:p>
            <a:r>
              <a:rPr lang="en-US" altLang="nl-NL" dirty="0" smtClean="0"/>
              <a:t>Upcoming Development</a:t>
            </a:r>
          </a:p>
          <a:p>
            <a:pPr lvl="1"/>
            <a:r>
              <a:rPr lang="en-US" altLang="nl-NL" sz="2400" dirty="0" smtClean="0"/>
              <a:t>Project Manger Plugin</a:t>
            </a:r>
          </a:p>
          <a:p>
            <a:pPr lvl="2"/>
            <a:r>
              <a:rPr lang="en-US" altLang="nl-NL" sz="2000" dirty="0" smtClean="0"/>
              <a:t>Run Configuration</a:t>
            </a:r>
          </a:p>
          <a:p>
            <a:pPr lvl="1"/>
            <a:r>
              <a:rPr lang="en-US" altLang="nl-NL" sz="2400" dirty="0" smtClean="0"/>
              <a:t>ROS Template Plugin</a:t>
            </a:r>
          </a:p>
          <a:p>
            <a:pPr marL="457200" lvl="1" indent="0">
              <a:buNone/>
            </a:pPr>
            <a:endParaRPr lang="en-US" altLang="nl-NL" sz="1200" dirty="0" smtClean="0"/>
          </a:p>
          <a:p>
            <a:pPr marL="0" indent="0">
              <a:buNone/>
            </a:pPr>
            <a:r>
              <a:rPr lang="en-US" altLang="nl-NL" sz="1800" dirty="0"/>
              <a:t>Repo: </a:t>
            </a:r>
            <a:r>
              <a:rPr lang="en-US" altLang="nl-NL" sz="1800" dirty="0">
                <a:hlinkClick r:id="rId2"/>
              </a:rPr>
              <a:t>https://</a:t>
            </a:r>
            <a:r>
              <a:rPr lang="en-US" altLang="nl-NL" sz="1800" dirty="0" smtClean="0">
                <a:hlinkClick r:id="rId2"/>
              </a:rPr>
              <a:t>github.com/Levi-Armstrong/ros_qtc_plugins</a:t>
            </a:r>
            <a:endParaRPr lang="en-US" altLang="nl-NL" sz="1800" dirty="0" smtClean="0"/>
          </a:p>
          <a:p>
            <a:pPr marL="0" indent="0">
              <a:buNone/>
            </a:pPr>
            <a:r>
              <a:rPr lang="en-US" altLang="nl-NL" sz="1800" dirty="0" smtClean="0"/>
              <a:t>Ideas: </a:t>
            </a:r>
            <a:r>
              <a:rPr lang="en-US" altLang="nl-NL" sz="1800" dirty="0">
                <a:hlinkClick r:id="rId3"/>
              </a:rPr>
              <a:t>https://</a:t>
            </a:r>
            <a:r>
              <a:rPr lang="en-US" altLang="nl-NL" sz="1800" dirty="0" smtClean="0">
                <a:hlinkClick r:id="rId3"/>
              </a:rPr>
              <a:t>github.com/Levi-Armstrong/ros_qtc_plugins/issues/3</a:t>
            </a:r>
            <a:endParaRPr lang="en-US" altLang="nl-NL" sz="1800" dirty="0" smtClean="0"/>
          </a:p>
          <a:p>
            <a:pPr marL="0" indent="0">
              <a:buNone/>
            </a:pPr>
            <a:r>
              <a:rPr lang="en-US" altLang="nl-NL" sz="1800" dirty="0"/>
              <a:t>Setup: </a:t>
            </a:r>
            <a:r>
              <a:rPr lang="en-US" altLang="nl-NL" sz="1800" dirty="0">
                <a:hlinkClick r:id="rId4"/>
              </a:rPr>
              <a:t>https://github.com/Levi-Armstrong/ros_qtc_plugins/wiki/Setup-for-development</a:t>
            </a:r>
            <a:r>
              <a:rPr lang="en-US" altLang="nl-NL" sz="1800" dirty="0" smtClean="0"/>
              <a:t>.   </a:t>
            </a:r>
          </a:p>
        </p:txBody>
      </p:sp>
      <p:pic>
        <p:nvPicPr>
          <p:cNvPr id="3074" name="Picture 2" descr="R:\AES\Armstrong\new_fil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3077" y="1800397"/>
            <a:ext cx="4616727" cy="287496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Machinekit</a:t>
            </a:r>
            <a:r>
              <a:rPr lang="en-US" dirty="0" smtClean="0"/>
              <a:t> &amp; ROS-Industrial</a:t>
            </a:r>
            <a:br>
              <a:rPr lang="en-US" dirty="0" smtClean="0"/>
            </a:br>
            <a:r>
              <a:rPr lang="en-US" dirty="0" smtClean="0"/>
              <a:t>(2015-1-12)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spcBef>
                <a:spcPts val="641"/>
              </a:spcBef>
              <a:spcAft>
                <a:spcPts val="0"/>
              </a:spcAft>
              <a:tabLst>
                <a:tab pos="0" algn="l"/>
              </a:tabLst>
            </a:pPr>
            <a:r>
              <a:rPr lang="en-US" dirty="0" smtClean="0">
                <a:solidFill>
                  <a:srgbClr val="8B8B8B"/>
                </a:solidFill>
                <a:latin typeface="Calibri" pitchFamily="18"/>
                <a:cs typeface="Mangal" pitchFamily="2"/>
              </a:rPr>
              <a:t> Charles Steinkuehler</a:t>
            </a:r>
            <a:endParaRPr lang="en-US" dirty="0">
              <a:solidFill>
                <a:srgbClr val="8B8B8B"/>
              </a:solidFill>
              <a:latin typeface="Calibri" pitchFamily="18"/>
              <a:cs typeface="Mangal" pitchFamily="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Machinekit HAL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 algn="l" rtl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 cap="none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Arial"/>
              </a:defRPr>
            </a:defPPr>
            <a:lvl1pPr marL="432000" lvl="0" indent="-324000" algn="l" rtl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 cap="none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Arial"/>
              </a:defRPr>
            </a:lvl1pPr>
            <a:lvl2pPr marL="864000" lvl="1" indent="-324000" algn="l" rtl="0">
              <a:lnSpc>
                <a:spcPct val="100000"/>
              </a:lnSpc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400" b="0" i="0" u="none" strike="noStrike" kern="1200" cap="none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Arial"/>
              </a:defRPr>
            </a:lvl2pPr>
            <a:lvl3pPr marL="1295999" lvl="2" indent="-288000" algn="l" rtl="0">
              <a:lnSpc>
                <a:spcPct val="100000"/>
              </a:lnSpc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000" b="0" i="0" u="none" strike="noStrike" kern="1200" cap="none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Arial"/>
              </a:defRPr>
            </a:lvl3pPr>
            <a:lvl4pPr marL="1728000" lvl="3" indent="-216000" algn="l" rtl="0">
              <a:lnSpc>
                <a:spcPct val="100000"/>
              </a:lnSpc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 cap="none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Arial"/>
              </a:defRPr>
            </a:lvl4pPr>
            <a:lvl5pPr marL="2160000" lvl="4" indent="-216000" algn="l" rtl="0">
              <a:lnSpc>
                <a:spcPct val="10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Arial"/>
              </a:defRPr>
            </a:lvl5pPr>
            <a:lvl6pPr marL="2592000" lvl="5" indent="-216000" algn="l" rtl="0">
              <a:lnSpc>
                <a:spcPct val="10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Arial"/>
              </a:defRPr>
            </a:lvl6pPr>
            <a:lvl7pPr marL="3024000" lvl="6" indent="-216000" algn="l" rtl="0">
              <a:lnSpc>
                <a:spcPct val="10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Arial"/>
              </a:defRPr>
            </a:lvl7pPr>
            <a:lvl8pPr marL="3456000" lvl="7" indent="-216000" algn="l" rtl="0">
              <a:lnSpc>
                <a:spcPct val="10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Arial"/>
              </a:defRPr>
            </a:lvl8pPr>
            <a:lvl9pPr marL="3887999" lvl="8" indent="-216000" algn="l" rtl="0">
              <a:lnSpc>
                <a:spcPct val="10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Arial"/>
              </a:defRPr>
            </a:lvl9pPr>
          </a:lstStyle>
          <a:p>
            <a:pPr marL="0" lvl="0" indent="0"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•"/>
            </a:pPr>
            <a:r>
              <a:rPr lang="en-US" sz="2400" dirty="0"/>
              <a:t>Virtual electronics lab-bench with real-world physical I/O</a:t>
            </a:r>
          </a:p>
          <a:p>
            <a:pPr marL="431999" lvl="2" indent="0"/>
            <a:r>
              <a:rPr lang="en-US" sz="1800" dirty="0"/>
              <a:t>Lots of stock components (PID, </a:t>
            </a:r>
            <a:r>
              <a:rPr lang="en-US" sz="1800" dirty="0" err="1"/>
              <a:t>stepgen</a:t>
            </a:r>
            <a:r>
              <a:rPr lang="en-US" sz="1800" dirty="0"/>
              <a:t>, </a:t>
            </a:r>
            <a:r>
              <a:rPr lang="en-US" sz="1800" dirty="0" err="1"/>
              <a:t>debounce</a:t>
            </a:r>
            <a:r>
              <a:rPr lang="en-US" sz="1800" dirty="0"/>
              <a:t>, filters, etc)</a:t>
            </a:r>
          </a:p>
          <a:p>
            <a:pPr marL="431999" lvl="2" indent="0"/>
            <a:r>
              <a:rPr lang="en-US" sz="1800" dirty="0"/>
              <a:t>Virtual wires (atomic values in shared memory)</a:t>
            </a:r>
          </a:p>
          <a:p>
            <a:pPr marL="431999" lvl="2" indent="0"/>
            <a:r>
              <a:rPr lang="en-US" sz="1800" dirty="0"/>
              <a:t>Test equipment (</a:t>
            </a:r>
            <a:r>
              <a:rPr lang="en-US" sz="1800" dirty="0" err="1"/>
              <a:t>HALScope</a:t>
            </a:r>
            <a:r>
              <a:rPr lang="en-US" sz="1800" dirty="0"/>
              <a:t>, </a:t>
            </a:r>
            <a:r>
              <a:rPr lang="en-US" sz="1800" dirty="0" err="1"/>
              <a:t>HALMeter</a:t>
            </a:r>
            <a:r>
              <a:rPr lang="en-US" sz="1800" dirty="0"/>
              <a:t>)</a:t>
            </a:r>
          </a:p>
          <a:p>
            <a:pPr marL="0" lvl="0" indent="0"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•"/>
            </a:pPr>
            <a:r>
              <a:rPr lang="en-US" sz="2400" dirty="0"/>
              <a:t>Dynamic environment – No Compiling!</a:t>
            </a:r>
          </a:p>
          <a:p>
            <a:pPr marL="431999" lvl="2" indent="0"/>
            <a:r>
              <a:rPr lang="en-US" sz="1800" dirty="0"/>
              <a:t>Components and signals can be added and deleted at run-time</a:t>
            </a:r>
          </a:p>
          <a:p>
            <a:pPr marL="431999" lvl="2" indent="0"/>
            <a:r>
              <a:rPr lang="en-US" sz="1800" dirty="0"/>
              <a:t>Python and C bindings to create and interact with HAL objects</a:t>
            </a:r>
          </a:p>
          <a:p>
            <a:pPr marL="0" lvl="0" indent="0"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•"/>
            </a:pPr>
            <a:r>
              <a:rPr lang="en-US" sz="2400" dirty="0"/>
              <a:t>Real-world connectivity to physical signals</a:t>
            </a:r>
          </a:p>
          <a:p>
            <a:pPr marL="431999" lvl="2" indent="0"/>
            <a:r>
              <a:rPr lang="en-US" sz="1800" dirty="0"/>
              <a:t>Step/direction, Encoders, PWM, GPIO, and other I/O available</a:t>
            </a:r>
          </a:p>
          <a:p>
            <a:pPr marL="431999" lvl="2" indent="0"/>
            <a:r>
              <a:rPr lang="en-US" sz="1800" dirty="0"/>
              <a:t>x86 support for LPT and “smart” FPGA I/O cards (Open Source VHDL!)</a:t>
            </a:r>
          </a:p>
          <a:p>
            <a:pPr marL="431999" lvl="2" indent="0"/>
            <a:r>
              <a:rPr lang="en-US" sz="1800" dirty="0" err="1"/>
              <a:t>BeagleBone</a:t>
            </a:r>
            <a:r>
              <a:rPr lang="en-US" sz="1800" dirty="0"/>
              <a:t> supports GPIO driven by PRU for fine-grained timings</a:t>
            </a:r>
          </a:p>
          <a:p>
            <a:pPr marL="0" lvl="0" indent="0">
              <a:buClr>
                <a:srgbClr val="000000"/>
              </a:buClr>
              <a:buSzPct val="100000"/>
              <a:buFont typeface="Arial" pitchFamily="34"/>
              <a:buChar char="•"/>
            </a:pPr>
            <a:r>
              <a:rPr lang="en-US" sz="2400" dirty="0"/>
              <a:t>Can run without hardware in a simulated environment for testing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Connecting ROS to Machinekit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 algn="l" rtl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 cap="none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Arial"/>
              </a:defRPr>
            </a:defPPr>
            <a:lvl1pPr marL="432000" lvl="0" indent="-324000" algn="l" rtl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 cap="none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Arial"/>
              </a:defRPr>
            </a:lvl1pPr>
            <a:lvl2pPr marL="864000" lvl="1" indent="-324000" algn="l" rtl="0">
              <a:lnSpc>
                <a:spcPct val="100000"/>
              </a:lnSpc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400" b="0" i="0" u="none" strike="noStrike" kern="1200" cap="none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Arial"/>
              </a:defRPr>
            </a:lvl2pPr>
            <a:lvl3pPr marL="1295999" lvl="2" indent="-288000" algn="l" rtl="0">
              <a:lnSpc>
                <a:spcPct val="100000"/>
              </a:lnSpc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000" b="0" i="0" u="none" strike="noStrike" kern="1200" cap="none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Arial"/>
              </a:defRPr>
            </a:lvl3pPr>
            <a:lvl4pPr marL="1728000" lvl="3" indent="-216000" algn="l" rtl="0">
              <a:lnSpc>
                <a:spcPct val="100000"/>
              </a:lnSpc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 cap="none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Arial"/>
              </a:defRPr>
            </a:lvl4pPr>
            <a:lvl5pPr marL="2160000" lvl="4" indent="-216000" algn="l" rtl="0">
              <a:lnSpc>
                <a:spcPct val="10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Arial"/>
              </a:defRPr>
            </a:lvl5pPr>
            <a:lvl6pPr marL="2592000" lvl="5" indent="-216000" algn="l" rtl="0">
              <a:lnSpc>
                <a:spcPct val="10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Arial"/>
              </a:defRPr>
            </a:lvl6pPr>
            <a:lvl7pPr marL="3024000" lvl="6" indent="-216000" algn="l" rtl="0">
              <a:lnSpc>
                <a:spcPct val="10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Arial"/>
              </a:defRPr>
            </a:lvl7pPr>
            <a:lvl8pPr marL="3456000" lvl="7" indent="-216000" algn="l" rtl="0">
              <a:lnSpc>
                <a:spcPct val="10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Arial"/>
              </a:defRPr>
            </a:lvl8pPr>
            <a:lvl9pPr marL="3887999" lvl="8" indent="-216000" algn="l" rtl="0">
              <a:lnSpc>
                <a:spcPct val="10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Arial"/>
              </a:defRPr>
            </a:lvl9pPr>
          </a:lstStyle>
          <a:p>
            <a:pPr marL="0" lvl="0" indent="0"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2"/>
              <a:buChar char="•"/>
            </a:pPr>
            <a:r>
              <a:rPr lang="en-US" sz="2400" dirty="0"/>
              <a:t>ROS Message ↔ </a:t>
            </a:r>
            <a:r>
              <a:rPr lang="en-US" sz="2400" dirty="0" err="1"/>
              <a:t>Machinekit</a:t>
            </a:r>
            <a:r>
              <a:rPr lang="en-US" sz="2400" dirty="0"/>
              <a:t> HAL</a:t>
            </a:r>
          </a:p>
          <a:p>
            <a:pPr marL="431999" lvl="2" indent="0"/>
            <a:r>
              <a:rPr lang="en-US" sz="2400" dirty="0"/>
              <a:t>Directly connect signals (atomic values)</a:t>
            </a:r>
          </a:p>
          <a:p>
            <a:pPr marL="431999" lvl="2" indent="0"/>
            <a:r>
              <a:rPr lang="en-US" sz="2400" dirty="0"/>
              <a:t>Ring and triple buffers for signal groups</a:t>
            </a:r>
          </a:p>
          <a:p>
            <a:pPr marL="431999" lvl="2" indent="0"/>
            <a:r>
              <a:rPr lang="en-US" sz="2400" dirty="0" err="1"/>
              <a:t>Protobuf</a:t>
            </a:r>
            <a:r>
              <a:rPr lang="en-US" sz="2400" dirty="0"/>
              <a:t> messages</a:t>
            </a:r>
          </a:p>
          <a:p>
            <a:pPr marL="0" lvl="0" indent="0"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2"/>
              <a:buChar char="•"/>
            </a:pPr>
            <a:r>
              <a:rPr lang="en-US" sz="2400" dirty="0"/>
              <a:t>Where to tie into ROS?</a:t>
            </a:r>
          </a:p>
          <a:p>
            <a:pPr marL="431999" lvl="2" indent="0"/>
            <a:r>
              <a:rPr lang="en-US" sz="2400" dirty="0"/>
              <a:t>Value updates are easy (both directions)</a:t>
            </a:r>
          </a:p>
          <a:p>
            <a:pPr marL="431999" lvl="2" indent="0"/>
            <a:r>
              <a:rPr lang="en-US" sz="2400" dirty="0"/>
              <a:t>“Middleware” is more complicated:</a:t>
            </a:r>
          </a:p>
          <a:p>
            <a:pPr marL="864001" lvl="4" indent="0"/>
            <a:r>
              <a:rPr lang="en-US" sz="2400" dirty="0"/>
              <a:t>Joint homing &amp; enforcing limits</a:t>
            </a:r>
          </a:p>
          <a:p>
            <a:pPr marL="864001" lvl="4" indent="0"/>
            <a:r>
              <a:rPr lang="en-US" sz="2400" dirty="0"/>
              <a:t>Small time-scale path planning and closing servo loops</a:t>
            </a:r>
          </a:p>
          <a:p>
            <a:pPr marL="864001" lvl="4" indent="0"/>
            <a:r>
              <a:rPr lang="en-US" sz="2400" dirty="0"/>
              <a:t>Can be in ROS or </a:t>
            </a:r>
            <a:r>
              <a:rPr lang="en-US" sz="2400" dirty="0" err="1"/>
              <a:t>Machinekit</a:t>
            </a:r>
            <a:r>
              <a:rPr lang="en-US" sz="2400" dirty="0"/>
              <a:t> or both</a:t>
            </a:r>
          </a:p>
          <a:p>
            <a:pPr marL="864001" lvl="4" indent="0"/>
            <a:r>
              <a:rPr lang="en-US" sz="2400" dirty="0"/>
              <a:t>Reuse existing ROS code (</a:t>
            </a:r>
            <a:r>
              <a:rPr lang="en-US" sz="2400" dirty="0" err="1"/>
              <a:t>ros_control</a:t>
            </a:r>
            <a:r>
              <a:rPr lang="en-US" sz="2400" dirty="0"/>
              <a:t>?)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200" y="304920"/>
            <a:ext cx="8229240" cy="114264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Example (Simple) Applications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1645920"/>
            <a:ext cx="8229240" cy="5105160"/>
          </a:xfrm>
        </p:spPr>
        <p:txBody>
          <a:bodyPr/>
          <a:lstStyle>
            <a:defPPr marL="432000" lvl="0" indent="-324000" algn="l" rtl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 cap="none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Arial"/>
              </a:defRPr>
            </a:defPPr>
            <a:lvl1pPr marL="432000" lvl="0" indent="-324000" algn="l" rtl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 cap="none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Arial"/>
              </a:defRPr>
            </a:lvl1pPr>
            <a:lvl2pPr marL="864000" lvl="1" indent="-324000" algn="l" rtl="0">
              <a:lnSpc>
                <a:spcPct val="100000"/>
              </a:lnSpc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400" b="0" i="0" u="none" strike="noStrike" kern="1200" cap="none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Arial"/>
              </a:defRPr>
            </a:lvl2pPr>
            <a:lvl3pPr marL="1295999" lvl="2" indent="-288000" algn="l" rtl="0">
              <a:lnSpc>
                <a:spcPct val="100000"/>
              </a:lnSpc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000" b="0" i="0" u="none" strike="noStrike" kern="1200" cap="none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Arial"/>
              </a:defRPr>
            </a:lvl3pPr>
            <a:lvl4pPr marL="1728000" lvl="3" indent="-216000" algn="l" rtl="0">
              <a:lnSpc>
                <a:spcPct val="100000"/>
              </a:lnSpc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 cap="none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Arial"/>
              </a:defRPr>
            </a:lvl4pPr>
            <a:lvl5pPr marL="2160000" lvl="4" indent="-216000" algn="l" rtl="0">
              <a:lnSpc>
                <a:spcPct val="10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Arial"/>
              </a:defRPr>
            </a:lvl5pPr>
            <a:lvl6pPr marL="2592000" lvl="5" indent="-216000" algn="l" rtl="0">
              <a:lnSpc>
                <a:spcPct val="10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Arial"/>
              </a:defRPr>
            </a:lvl6pPr>
            <a:lvl7pPr marL="3024000" lvl="6" indent="-216000" algn="l" rtl="0">
              <a:lnSpc>
                <a:spcPct val="10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Arial"/>
              </a:defRPr>
            </a:lvl7pPr>
            <a:lvl8pPr marL="3456000" lvl="7" indent="-216000" algn="l" rtl="0">
              <a:lnSpc>
                <a:spcPct val="10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Arial"/>
              </a:defRPr>
            </a:lvl8pPr>
            <a:lvl9pPr marL="3887999" lvl="8" indent="-216000" algn="l" rtl="0">
              <a:lnSpc>
                <a:spcPct val="10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Arial"/>
              </a:defRPr>
            </a:lvl9pPr>
          </a:lstStyle>
          <a:p>
            <a:pPr marL="0" lvl="0" indent="0">
              <a:buClr>
                <a:srgbClr val="000000"/>
              </a:buClr>
              <a:buSzPct val="100000"/>
              <a:buFont typeface="Arial" pitchFamily="32"/>
              <a:buChar char="•"/>
            </a:pPr>
            <a:r>
              <a:rPr lang="en-US" sz="2800"/>
              <a:t>Physical stepper tracking JointTrajectory messages from ROS:</a:t>
            </a:r>
          </a:p>
          <a:p>
            <a:pPr marL="0" lvl="0" indent="0">
              <a:buNone/>
            </a:pPr>
            <a:r>
              <a:rPr lang="en-US" sz="2800">
                <a:hlinkClick r:id="rId3"/>
              </a:rPr>
              <a:t>https://youtu.be/b4O2KU2bLWE</a:t>
            </a:r>
          </a:p>
          <a:p>
            <a:pPr marL="0" lvl="0" indent="0">
              <a:buNone/>
            </a:pPr>
            <a:endParaRPr lang="en-US" sz="2800"/>
          </a:p>
          <a:p>
            <a:pPr marL="0" lvl="0" indent="0"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2"/>
              <a:buChar char="•"/>
            </a:pPr>
            <a:r>
              <a:rPr lang="en-US" sz="2800"/>
              <a:t>Three stepper motors tracking 3D mouse:</a:t>
            </a:r>
          </a:p>
          <a:p>
            <a:pPr marL="0" lvl="0" indent="0">
              <a:spcBef>
                <a:spcPts val="641"/>
              </a:spcBef>
              <a:spcAft>
                <a:spcPts val="0"/>
              </a:spcAft>
              <a:buNone/>
            </a:pPr>
            <a:r>
              <a:rPr lang="en-US" sz="2800">
                <a:hlinkClick r:id="rId4"/>
              </a:rPr>
              <a:t>https://youtu.be/m0OeaTcWTZA</a:t>
            </a:r>
          </a:p>
          <a:p>
            <a:pPr marL="0" lvl="0" indent="0">
              <a:spcBef>
                <a:spcPts val="641"/>
              </a:spcBef>
              <a:spcAft>
                <a:spcPts val="0"/>
              </a:spcAft>
              <a:buNone/>
            </a:pPr>
            <a:endParaRPr lang="en-US" sz="2800"/>
          </a:p>
          <a:p>
            <a:pPr marL="0" lvl="0" indent="0"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2"/>
              <a:buChar char="•"/>
            </a:pPr>
            <a:r>
              <a:rPr lang="en-US" sz="2800"/>
              <a:t>Machinekit HAL values → ROS Message:</a:t>
            </a:r>
          </a:p>
          <a:p>
            <a:pPr marL="0" lvl="0" indent="0">
              <a:spcBef>
                <a:spcPts val="641"/>
              </a:spcBef>
              <a:spcAft>
                <a:spcPts val="0"/>
              </a:spcAft>
              <a:buNone/>
            </a:pPr>
            <a:r>
              <a:rPr lang="en-US" sz="2800">
                <a:hlinkClick r:id="rId5"/>
              </a:rPr>
              <a:t>https://github.com/mhaberler/ros_hello_machinekit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smtClean="0"/>
              <a:t>Announcements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nl-NL" dirty="0" smtClean="0"/>
              <a:t>High-DOF Planning for Assembly –NIST Cooperative </a:t>
            </a:r>
            <a:r>
              <a:rPr lang="en-US" altLang="nl-NL" dirty="0" smtClean="0"/>
              <a:t>Agreement</a:t>
            </a:r>
            <a:endParaRPr lang="en-US" altLang="nl-NL" dirty="0" smtClean="0"/>
          </a:p>
          <a:p>
            <a:pPr lvl="1"/>
            <a:r>
              <a:rPr lang="en-US" altLang="nl-NL" dirty="0" smtClean="0"/>
              <a:t>Descartes/MoveIt improvements/extensions</a:t>
            </a:r>
          </a:p>
          <a:p>
            <a:r>
              <a:rPr lang="en-US" altLang="nl-NL" dirty="0" smtClean="0"/>
              <a:t>Asus </a:t>
            </a:r>
            <a:r>
              <a:rPr lang="en-US" altLang="nl-NL" dirty="0" err="1" smtClean="0"/>
              <a:t>Xtion</a:t>
            </a:r>
            <a:r>
              <a:rPr lang="en-US" altLang="nl-NL" dirty="0" smtClean="0"/>
              <a:t> Pro Live availability - </a:t>
            </a:r>
            <a:r>
              <a:rPr lang="en-US" altLang="nl-NL" dirty="0" smtClean="0">
                <a:hlinkClick r:id="rId2"/>
              </a:rPr>
              <a:t>http://www.newegg.com/Product/Product.aspx?Item=N82E16826785030</a:t>
            </a:r>
            <a:r>
              <a:rPr lang="en-US" altLang="nl-NL" dirty="0" smtClean="0"/>
              <a:t> </a:t>
            </a:r>
          </a:p>
          <a:p>
            <a:pPr marL="0" indent="0">
              <a:buNone/>
            </a:pPr>
            <a:endParaRPr lang="en-US" altLang="nl-NL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dirty="0" smtClean="0"/>
              <a:t>Action Items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altLang="nl-NL" dirty="0" smtClean="0"/>
              <a:t> Incorporate Travis CI – It’s so </a:t>
            </a:r>
            <a:r>
              <a:rPr lang="en-US" altLang="nl-NL" dirty="0" smtClean="0"/>
              <a:t>easy - </a:t>
            </a:r>
            <a:r>
              <a:rPr lang="en-US" altLang="nl-NL" dirty="0" smtClean="0">
                <a:hlinkClick r:id="rId2"/>
              </a:rPr>
              <a:t>https://</a:t>
            </a:r>
            <a:r>
              <a:rPr lang="en-US" altLang="nl-NL" dirty="0" smtClean="0">
                <a:hlinkClick r:id="rId2"/>
              </a:rPr>
              <a:t>github.com/ros-industrial/industrial_ci/blob/master/README.rst</a:t>
            </a:r>
            <a:r>
              <a:rPr lang="en-US" altLang="nl-NL" dirty="0" smtClean="0"/>
              <a:t> </a:t>
            </a:r>
            <a:endParaRPr lang="en-US" altLang="nl-NL" dirty="0" smtClean="0"/>
          </a:p>
          <a:p>
            <a:pPr marL="0" indent="0"/>
            <a:r>
              <a:rPr lang="en-US" altLang="nl-NL" dirty="0" smtClean="0"/>
              <a:t> Close/address Issues/PRs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smtClean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Intros (only new people) - 5 min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Repo status (highlights) - 10 min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Update on previous meeting action items - 5 min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New development discussions - 30 min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err="1" smtClean="0"/>
              <a:t>QTCreator</a:t>
            </a:r>
            <a:r>
              <a:rPr lang="en-US" dirty="0" smtClean="0"/>
              <a:t> ROS </a:t>
            </a:r>
            <a:r>
              <a:rPr lang="en-US" dirty="0" err="1" smtClean="0"/>
              <a:t>Plugin</a:t>
            </a:r>
            <a:endParaRPr lang="en-US" dirty="0" smtClean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err="1" smtClean="0"/>
              <a:t>MachineKit</a:t>
            </a:r>
            <a:r>
              <a:rPr lang="en-US" dirty="0" smtClean="0"/>
              <a:t> Integration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General announcements - 10 min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smtClean="0"/>
              <a:t>Intros (new people)</a:t>
            </a:r>
          </a:p>
        </p:txBody>
      </p:sp>
      <p:sp>
        <p:nvSpPr>
          <p:cNvPr id="1536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nl-NL" smtClean="0"/>
              <a:t>Who are you?</a:t>
            </a:r>
          </a:p>
          <a:p>
            <a:r>
              <a:rPr lang="en-US" altLang="nl-NL" smtClean="0"/>
              <a:t>Where do you work?</a:t>
            </a:r>
          </a:p>
          <a:p>
            <a:r>
              <a:rPr lang="en-US" altLang="nl-NL" smtClean="0"/>
              <a:t>Role in ROS-I: developer, maintainer, documenter, organizer, tester, looking for one</a:t>
            </a:r>
          </a:p>
          <a:p>
            <a:pPr>
              <a:buFont typeface="Arial" charset="0"/>
              <a:buNone/>
            </a:pPr>
            <a:endParaRPr lang="en-US" altLang="nl-NL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altLang="nl-NL" smtClean="0"/>
              <a:t>Repo Status (Highlights)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/>
          <a:lstStyle/>
          <a:p>
            <a:r>
              <a:rPr lang="en-US" altLang="nl-NL" sz="2800" dirty="0" smtClean="0"/>
              <a:t>Current Development</a:t>
            </a:r>
          </a:p>
          <a:p>
            <a:pPr lvl="1"/>
            <a:r>
              <a:rPr lang="en-US" altLang="nl-NL" sz="2000" dirty="0" smtClean="0"/>
              <a:t>New repos</a:t>
            </a:r>
          </a:p>
          <a:p>
            <a:pPr lvl="2"/>
            <a:r>
              <a:rPr lang="en-US" altLang="nl-NL" sz="1800" dirty="0" err="1" smtClean="0"/>
              <a:t>staubli_experimental</a:t>
            </a:r>
            <a:endParaRPr lang="en-US" altLang="nl-NL" sz="1800" dirty="0" smtClean="0"/>
          </a:p>
          <a:p>
            <a:pPr lvl="2"/>
            <a:r>
              <a:rPr lang="en-US" altLang="nl-NL" sz="1800" dirty="0" err="1" smtClean="0"/>
              <a:t>godel</a:t>
            </a:r>
            <a:endParaRPr lang="en-US" altLang="nl-NL" sz="2000" dirty="0" smtClean="0"/>
          </a:p>
          <a:p>
            <a:r>
              <a:rPr lang="en-US" altLang="nl-NL" sz="2800" dirty="0" smtClean="0"/>
              <a:t>Upcoming Development</a:t>
            </a:r>
          </a:p>
          <a:p>
            <a:pPr lvl="1"/>
            <a:r>
              <a:rPr lang="en-US" altLang="nl-NL" sz="2000" dirty="0" smtClean="0"/>
              <a:t>CRCL</a:t>
            </a:r>
          </a:p>
          <a:p>
            <a:pPr lvl="2"/>
            <a:r>
              <a:rPr lang="en-US" altLang="nl-NL" sz="1800" dirty="0" smtClean="0"/>
              <a:t>MTConnect-CRCL bridge</a:t>
            </a:r>
          </a:p>
          <a:p>
            <a:pPr lvl="1"/>
            <a:r>
              <a:rPr lang="en-US" altLang="nl-NL" sz="2200" dirty="0" smtClean="0"/>
              <a:t>Industrial core</a:t>
            </a:r>
          </a:p>
          <a:p>
            <a:pPr lvl="2"/>
            <a:r>
              <a:rPr lang="en-US" altLang="nl-NL" sz="1800" dirty="0" smtClean="0"/>
              <a:t>Partial support for multiple motion groups</a:t>
            </a:r>
          </a:p>
          <a:p>
            <a:r>
              <a:rPr lang="en-US" altLang="nl-NL" sz="2800" dirty="0" smtClean="0"/>
              <a:t>Open Issues</a:t>
            </a:r>
          </a:p>
          <a:p>
            <a:pPr lvl="1"/>
            <a:r>
              <a:rPr lang="en-US" altLang="nl-NL" sz="2400" dirty="0" err="1" smtClean="0"/>
              <a:t>Canopen</a:t>
            </a:r>
            <a:r>
              <a:rPr lang="en-US" altLang="nl-NL" sz="2400" dirty="0" smtClean="0"/>
              <a:t> license status</a:t>
            </a:r>
          </a:p>
          <a:p>
            <a:pPr lvl="1"/>
            <a:r>
              <a:rPr lang="en-US" altLang="nl-NL" sz="2400" dirty="0" smtClean="0"/>
              <a:t>UR C++ driver</a:t>
            </a:r>
          </a:p>
          <a:p>
            <a:r>
              <a:rPr lang="en-US" altLang="nl-NL" sz="2800" dirty="0" smtClean="0"/>
              <a:t>See meeting notes for details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nl-NL" smtClean="0"/>
              <a:t>Previous Action Items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altLang="nl-NL" dirty="0" smtClean="0"/>
              <a:t>Follow up with Canonical, inform them of the ROS-I discussion</a:t>
            </a:r>
          </a:p>
          <a:p>
            <a:pPr lvl="1"/>
            <a:r>
              <a:rPr lang="en-US" altLang="nl-NL" dirty="0" err="1" smtClean="0"/>
              <a:t>Ragnar</a:t>
            </a:r>
            <a:r>
              <a:rPr lang="en-US" altLang="nl-NL" dirty="0" smtClean="0"/>
              <a:t> pick and place – Shaun</a:t>
            </a:r>
          </a:p>
          <a:p>
            <a:pPr lvl="1"/>
            <a:r>
              <a:rPr lang="en-US" altLang="nl-NL" dirty="0" smtClean="0"/>
              <a:t>CAD to ROS – Gijs/Paul</a:t>
            </a:r>
          </a:p>
          <a:p>
            <a:pPr lvl="1"/>
            <a:r>
              <a:rPr lang="en-US" altLang="nl-NL" dirty="0" smtClean="0"/>
              <a:t>ROS-I hardware platform – Mirko</a:t>
            </a:r>
          </a:p>
          <a:p>
            <a:r>
              <a:rPr lang="en-US" altLang="nl-NL" dirty="0" smtClean="0"/>
              <a:t>OPC UA Update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smtClean="0"/>
              <a:t>New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 charset="0"/>
              <a:buChar char="•"/>
            </a:pPr>
            <a:r>
              <a:rPr lang="en-US" altLang="nl-NL" dirty="0" err="1" smtClean="0"/>
              <a:t>QTCreator</a:t>
            </a:r>
            <a:r>
              <a:rPr lang="en-US" altLang="nl-NL" dirty="0" smtClean="0"/>
              <a:t> ROS </a:t>
            </a:r>
            <a:r>
              <a:rPr lang="en-US" altLang="nl-NL" dirty="0" err="1" smtClean="0"/>
              <a:t>Plugin</a:t>
            </a:r>
            <a:r>
              <a:rPr lang="en-US" altLang="nl-NL" dirty="0" smtClean="0"/>
              <a:t> - Levi Armstrong</a:t>
            </a:r>
          </a:p>
          <a:p>
            <a:pPr marL="342900" lvl="1" indent="-342900">
              <a:buFont typeface="Arial" charset="0"/>
              <a:buChar char="•"/>
            </a:pPr>
            <a:r>
              <a:rPr lang="en-US" altLang="nl-NL" dirty="0" err="1" smtClean="0"/>
              <a:t>MachineKit</a:t>
            </a:r>
            <a:r>
              <a:rPr lang="en-US" altLang="nl-NL" dirty="0" smtClean="0"/>
              <a:t> Integration - Charles Steinkuehler</a:t>
            </a:r>
          </a:p>
          <a:p>
            <a:pPr marL="0" lvl="1" indent="0">
              <a:buNone/>
            </a:pPr>
            <a:endParaRPr lang="en-US" altLang="nl-NL" dirty="0" smtClean="0"/>
          </a:p>
          <a:p>
            <a:pPr marL="342900" lvl="1" indent="-342900"/>
            <a:endParaRPr lang="en-US" altLang="nl-NL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QT Creator ROS </a:t>
            </a:r>
            <a:r>
              <a:rPr lang="en-US" dirty="0" err="1" smtClean="0"/>
              <a:t>Plugin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Levi Armstrong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dirty="0" smtClean="0"/>
              <a:t>Customized IDE for ROS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724400"/>
          </a:xfrm>
        </p:spPr>
        <p:txBody>
          <a:bodyPr rtlCol="0">
            <a:normAutofit fontScale="625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Current Development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Project Manager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Future Development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Standard Templates 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.launch, .</a:t>
            </a:r>
            <a:r>
              <a:rPr lang="en-US" dirty="0" err="1" smtClean="0"/>
              <a:t>msg</a:t>
            </a:r>
            <a:r>
              <a:rPr lang="en-US" dirty="0" smtClean="0"/>
              <a:t>, .</a:t>
            </a:r>
            <a:r>
              <a:rPr lang="en-US" dirty="0" err="1" smtClean="0"/>
              <a:t>srv</a:t>
            </a:r>
            <a:r>
              <a:rPr lang="en-US" dirty="0" smtClean="0"/>
              <a:t>, .urdf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New package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Basic node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User defined templates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Custom File Editors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.launch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.urdf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.macro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Formatting Tool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Provide ROS format warnings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I</a:t>
            </a:r>
            <a:r>
              <a:rPr lang="en-US" dirty="0" smtClean="0"/>
              <a:t>nterface to existing ROS Tools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err="1"/>
              <a:t>r</a:t>
            </a:r>
            <a:r>
              <a:rPr lang="en-US" dirty="0" err="1" smtClean="0"/>
              <a:t>osnode</a:t>
            </a:r>
            <a:r>
              <a:rPr lang="en-US" dirty="0" smtClean="0"/>
              <a:t> list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err="1"/>
              <a:t>r</a:t>
            </a:r>
            <a:r>
              <a:rPr lang="en-US" dirty="0" err="1" smtClean="0"/>
              <a:t>osparam</a:t>
            </a:r>
            <a:r>
              <a:rPr lang="en-US" dirty="0" smtClean="0"/>
              <a:t> list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Dock all existing ROS GUI tools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err="1" smtClean="0"/>
              <a:t>Rqt</a:t>
            </a:r>
            <a:endParaRPr lang="en-US" dirty="0" smtClean="0"/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SMACH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Global Settings </a:t>
            </a:r>
          </a:p>
        </p:txBody>
      </p:sp>
      <p:pic>
        <p:nvPicPr>
          <p:cNvPr id="1026" name="Picture 2" descr="R:\AES\Armstrong\project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6780" y="1679402"/>
            <a:ext cx="5357813" cy="4191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dirty="0" smtClean="0"/>
              <a:t>ROS Project Manager Plugin</a:t>
            </a:r>
          </a:p>
        </p:txBody>
      </p:sp>
      <p:pic>
        <p:nvPicPr>
          <p:cNvPr id="2051" name="Picture 3" descr="R:\AES\Armstrong\import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25" y="3532359"/>
            <a:ext cx="4114800" cy="296591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:\AES\Armstrong\new_projec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23" y="1226049"/>
            <a:ext cx="4114800" cy="226014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R:\AES\Armstrong\build_debug_sourced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49024"/>
          <a:stretch/>
        </p:blipFill>
        <p:spPr bwMode="auto">
          <a:xfrm>
            <a:off x="4340463" y="1226049"/>
            <a:ext cx="4721069" cy="527222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1756</TotalTime>
  <Words>549</Words>
  <Application>Microsoft Office PowerPoint</Application>
  <PresentationFormat>On-screen Show (4:3)</PresentationFormat>
  <Paragraphs>118</Paragraphs>
  <Slides>16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ROS-Industrial Developers Meeting (2015-1-12)</vt:lpstr>
      <vt:lpstr>Agenda</vt:lpstr>
      <vt:lpstr>Intros (new people)</vt:lpstr>
      <vt:lpstr>Repo Status (Highlights)</vt:lpstr>
      <vt:lpstr>Previous Action Items</vt:lpstr>
      <vt:lpstr>New Development</vt:lpstr>
      <vt:lpstr>QT Creator ROS Plugin</vt:lpstr>
      <vt:lpstr>Customized IDE for ROS</vt:lpstr>
      <vt:lpstr>ROS Project Manager Plugin</vt:lpstr>
      <vt:lpstr>Repo Status (Highlights)</vt:lpstr>
      <vt:lpstr>Machinekit &amp; ROS-Industrial (2015-1-12)</vt:lpstr>
      <vt:lpstr>Machinekit HAL</vt:lpstr>
      <vt:lpstr>Connecting ROS to Machinekit</vt:lpstr>
      <vt:lpstr>Example (Simple) Applications</vt:lpstr>
      <vt:lpstr>Announcements</vt:lpstr>
      <vt:lpstr>Action Items</vt:lpstr>
    </vt:vector>
  </TitlesOfParts>
  <Company>Southwest Research Institute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ROS-Industrial Developers Meeting</dc:title>
  <dc:creator>sedwards</dc:creator>
  <cp:lastModifiedBy>sedwards</cp:lastModifiedBy>
  <cp:revision>64</cp:revision>
  <dcterms:created xsi:type="dcterms:W3CDTF">2015-10-13T04:34:33Z</dcterms:created>
  <dcterms:modified xsi:type="dcterms:W3CDTF">2016-01-12T14:08:00Z</dcterms:modified>
</cp:coreProperties>
</file>