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6" r:id="rId8"/>
    <p:sldId id="262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>
      <p:cViewPr varScale="1">
        <p:scale>
          <a:sx n="97" d="100"/>
          <a:sy n="97" d="100"/>
        </p:scale>
        <p:origin x="-114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4DE3-A54D-46C2-A87B-7DD033A5D5FB}" type="datetimeFigureOut">
              <a:rPr lang="en-US"/>
              <a:pPr>
                <a:defRPr/>
              </a:pPr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8FDC-B157-404A-9202-B9F115611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296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6CBEB-71A5-457F-AEF1-51DB3C8A7146}" type="datetimeFigureOut">
              <a:rPr lang="en-US"/>
              <a:pPr>
                <a:defRPr/>
              </a:pPr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6B7DC-A7A3-4DBE-9DCA-FAE72C7A5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239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3BC15-AC57-4789-B544-1840BE5C03BB}" type="datetimeFigureOut">
              <a:rPr lang="en-US"/>
              <a:pPr>
                <a:defRPr/>
              </a:pPr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38E5F-BB1E-4CAA-A137-A6E76785F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833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3DBA1-02CA-4256-989F-B057C745C5D3}" type="datetimeFigureOut">
              <a:rPr lang="en-US"/>
              <a:pPr>
                <a:defRPr/>
              </a:pPr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E4740-E7C3-4C47-A708-25D63ED0F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91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4971E-AEAB-4906-A3CD-D56CB7093838}" type="datetimeFigureOut">
              <a:rPr lang="en-US"/>
              <a:pPr>
                <a:defRPr/>
              </a:pPr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BEE12-860F-4405-BCCF-0EFC965F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00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1E596-C7C0-41DB-BB62-52FFE66F2127}" type="datetimeFigureOut">
              <a:rPr lang="en-US"/>
              <a:pPr>
                <a:defRPr/>
              </a:pPr>
              <a:t>1/7/2016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18B0F-85E8-40DC-9004-73D33580E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080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3505-DDDE-4C49-B6B1-493B79E8A454}" type="datetimeFigureOut">
              <a:rPr lang="en-US"/>
              <a:pPr>
                <a:defRPr/>
              </a:pPr>
              <a:t>1/7/2016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44374-2204-4822-9A87-3CC112196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967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9BFA9-5EFE-4CA4-87D4-E1A4311D48F7}" type="datetimeFigureOut">
              <a:rPr lang="en-US"/>
              <a:pPr>
                <a:defRPr/>
              </a:pPr>
              <a:t>1/7/2016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63BF-7BEA-421C-9397-B9378B718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543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3DEE-1240-43C4-A6AA-A23B06DE8C43}" type="datetimeFigureOut">
              <a:rPr lang="en-US"/>
              <a:pPr>
                <a:defRPr/>
              </a:pPr>
              <a:t>1/7/2016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86B24-E00A-4D70-BBB2-6DCCA0A97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075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B7D6A-47A5-4463-872D-0D050A544589}" type="datetimeFigureOut">
              <a:rPr lang="en-US"/>
              <a:pPr>
                <a:defRPr/>
              </a:pPr>
              <a:t>1/7/2016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AACE8-71AC-4330-A88E-BFBE1AA87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198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0B10B-03B8-4856-A831-AB6EE56BC54E}" type="datetimeFigureOut">
              <a:rPr lang="en-US"/>
              <a:pPr>
                <a:defRPr/>
              </a:pPr>
              <a:t>1/7/2016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BEE95-4367-416B-9556-0EFFA53C8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218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FAA989-3568-4FAD-B8AC-F60370E13791}" type="datetimeFigureOut">
              <a:rPr lang="en-US"/>
              <a:pPr>
                <a:defRPr/>
              </a:pPr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C7A4B9-142B-4DF5-877D-F8E9A4DC4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nl-NL" sz="4000" dirty="0" smtClean="0"/>
              <a:t>ROS-Industrial Developers Meeting</a:t>
            </a:r>
            <a:br>
              <a:rPr lang="en-US" altLang="nl-NL" sz="4000" dirty="0" smtClean="0"/>
            </a:br>
            <a:r>
              <a:rPr lang="en-US" altLang="nl-NL" sz="4000" dirty="0" smtClean="0"/>
              <a:t>(</a:t>
            </a:r>
            <a:r>
              <a:rPr lang="en-US" altLang="nl-NL" sz="4000" dirty="0" smtClean="0"/>
              <a:t>2015-1-12)</a:t>
            </a:r>
            <a:endParaRPr lang="en-US" altLang="nl-NL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Shaun Edwards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Intros (only new people) - 5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Repo status (highlights) - 10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Update on previous meeting action items - 5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New development discussions - 30 min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TBD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General announcements - 10 min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Intros (new people)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smtClean="0"/>
              <a:t>Who are you?</a:t>
            </a:r>
          </a:p>
          <a:p>
            <a:r>
              <a:rPr lang="en-US" altLang="nl-NL" smtClean="0"/>
              <a:t>Where do you work?</a:t>
            </a:r>
          </a:p>
          <a:p>
            <a:r>
              <a:rPr lang="en-US" altLang="nl-NL" smtClean="0"/>
              <a:t>Role in ROS-I: developer, maintainer, documenter, organizer, tester, looking for one</a:t>
            </a:r>
          </a:p>
          <a:p>
            <a:pPr>
              <a:buFont typeface="Arial" charset="0"/>
              <a:buNone/>
            </a:pPr>
            <a:endParaRPr lang="en-US" altLang="nl-NL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nl-NL" smtClean="0"/>
              <a:t>Repo Status (Highlights)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altLang="nl-NL" dirty="0" smtClean="0"/>
              <a:t>Current Development</a:t>
            </a:r>
          </a:p>
          <a:p>
            <a:pPr lvl="1"/>
            <a:r>
              <a:rPr lang="en-US" altLang="nl-NL" sz="2400" dirty="0" smtClean="0"/>
              <a:t>TBD</a:t>
            </a:r>
            <a:endParaRPr lang="en-US" altLang="nl-NL" sz="2400" dirty="0" smtClean="0"/>
          </a:p>
          <a:p>
            <a:pPr marL="457200" lvl="1" indent="0">
              <a:buNone/>
            </a:pPr>
            <a:endParaRPr lang="en-US" altLang="nl-NL" sz="2400" dirty="0" smtClean="0"/>
          </a:p>
          <a:p>
            <a:r>
              <a:rPr lang="en-US" altLang="nl-NL" dirty="0" smtClean="0"/>
              <a:t>Upcoming Development</a:t>
            </a:r>
          </a:p>
          <a:p>
            <a:pPr lvl="1"/>
            <a:r>
              <a:rPr lang="en-US" altLang="nl-NL" sz="2400" dirty="0" smtClean="0"/>
              <a:t>TBD</a:t>
            </a:r>
            <a:endParaRPr lang="en-US" altLang="nl-NL" sz="2400" dirty="0" smtClean="0"/>
          </a:p>
          <a:p>
            <a:pPr marL="457200" lvl="1" indent="0">
              <a:buNone/>
            </a:pPr>
            <a:endParaRPr lang="en-US" altLang="nl-NL" sz="2400" dirty="0" smtClean="0"/>
          </a:p>
          <a:p>
            <a:r>
              <a:rPr lang="en-US" altLang="nl-NL" dirty="0" smtClean="0"/>
              <a:t>See meeting notes for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nl-NL" smtClean="0"/>
              <a:t>Previous Action Items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nl-NL" dirty="0" smtClean="0"/>
              <a:t>TBD</a:t>
            </a:r>
            <a:endParaRPr lang="en-US" altLang="nl-NL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New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charset="0"/>
              <a:buChar char="•"/>
            </a:pPr>
            <a:r>
              <a:rPr lang="en-US" altLang="nl-NL" dirty="0" smtClean="0"/>
              <a:t>TBD</a:t>
            </a:r>
            <a:endParaRPr lang="en-US" altLang="nl-NL" dirty="0" smtClean="0"/>
          </a:p>
          <a:p>
            <a:pPr marL="0" lvl="1" indent="0">
              <a:buNone/>
            </a:pPr>
            <a:endParaRPr lang="en-US" altLang="nl-NL" dirty="0" smtClean="0"/>
          </a:p>
          <a:p>
            <a:pPr marL="342900" lvl="1" indent="-342900"/>
            <a:endParaRPr lang="en-US" altLang="nl-NL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Announcements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dirty="0" smtClean="0"/>
              <a:t>TBD</a:t>
            </a:r>
            <a:endParaRPr lang="en-US" altLang="nl-NL" dirty="0" smtClean="0"/>
          </a:p>
          <a:p>
            <a:pPr marL="0" indent="0">
              <a:buNone/>
            </a:pPr>
            <a:endParaRPr lang="en-US" altLang="nl-NL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Action Items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nl-NL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102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ROS-Industrial Developers Meeting (2015-1-12)</vt:lpstr>
      <vt:lpstr>Agenda</vt:lpstr>
      <vt:lpstr>Intros (new people)</vt:lpstr>
      <vt:lpstr>Repo Status (Highlights)</vt:lpstr>
      <vt:lpstr>Previous Action Items</vt:lpstr>
      <vt:lpstr>New Development</vt:lpstr>
      <vt:lpstr>Announcements</vt:lpstr>
      <vt:lpstr>Action Items</vt:lpstr>
    </vt:vector>
  </TitlesOfParts>
  <Company>Southwest Research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ROS-Industrial Developers Meeting</dc:title>
  <dc:creator>sedwards</dc:creator>
  <cp:lastModifiedBy>sedwards</cp:lastModifiedBy>
  <cp:revision>38</cp:revision>
  <dcterms:created xsi:type="dcterms:W3CDTF">2015-10-13T04:34:33Z</dcterms:created>
  <dcterms:modified xsi:type="dcterms:W3CDTF">2016-01-07T17:14:53Z</dcterms:modified>
</cp:coreProperties>
</file>