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448F-B956-4440-A21F-0A370EED3FCB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7AB76-AEA6-49F6-B02F-4525FE0621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ROS-Industrial Developers Meeting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Shaun Edwards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</a:p>
          <a:p>
            <a:r>
              <a:rPr lang="en-US" dirty="0" smtClean="0"/>
              <a:t>Repo status</a:t>
            </a:r>
          </a:p>
          <a:p>
            <a:r>
              <a:rPr lang="en-US" dirty="0" smtClean="0"/>
              <a:t>Requests for volunteers</a:t>
            </a:r>
          </a:p>
          <a:p>
            <a:r>
              <a:rPr lang="en-US" dirty="0" smtClean="0"/>
              <a:t>Propose new development</a:t>
            </a:r>
          </a:p>
          <a:p>
            <a:r>
              <a:rPr lang="en-US" dirty="0" smtClean="0"/>
              <a:t>Action items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</a:p>
          <a:p>
            <a:r>
              <a:rPr lang="en-US" dirty="0" smtClean="0"/>
              <a:t>Where do you work?</a:t>
            </a:r>
          </a:p>
          <a:p>
            <a:r>
              <a:rPr lang="en-US" dirty="0" smtClean="0"/>
              <a:t>Role in ROS-I: developer, maintainer, documenter, organizer, tester, looking for one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Release status: Jade, Indigo?</a:t>
            </a:r>
          </a:p>
          <a:p>
            <a:r>
              <a:rPr lang="en-US" dirty="0" smtClean="0"/>
              <a:t>Source/Binary (unstable/stable)</a:t>
            </a:r>
          </a:p>
          <a:p>
            <a:r>
              <a:rPr lang="en-US" dirty="0" smtClean="0"/>
              <a:t>What do you intend to work on over the next month? Create/identify issues.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Maintenance (releasers)</a:t>
            </a:r>
          </a:p>
          <a:p>
            <a:r>
              <a:rPr lang="en-US" dirty="0" smtClean="0"/>
              <a:t>Address random issues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Tuesday of the Month, 9-10:30 (central)</a:t>
            </a:r>
          </a:p>
          <a:p>
            <a:r>
              <a:rPr lang="en-US" dirty="0" smtClean="0"/>
              <a:t>Meeting notes (posted on </a:t>
            </a: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– somewhere)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108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ROS-Industrial Developers Meeting</vt:lpstr>
      <vt:lpstr>Agenda</vt:lpstr>
      <vt:lpstr>Intros</vt:lpstr>
      <vt:lpstr>Repo Status</vt:lpstr>
      <vt:lpstr>Volunteers?</vt:lpstr>
      <vt:lpstr>New Development</vt:lpstr>
      <vt:lpstr>Actions Items</vt:lpstr>
    </vt:vector>
  </TitlesOfParts>
  <Company>Southwest Research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ROS-Industrial Developers Meeting</dc:title>
  <dc:creator>sedwards</dc:creator>
  <cp:lastModifiedBy>sedwards</cp:lastModifiedBy>
  <cp:revision>4</cp:revision>
  <dcterms:created xsi:type="dcterms:W3CDTF">2015-10-13T04:34:33Z</dcterms:created>
  <dcterms:modified xsi:type="dcterms:W3CDTF">2015-10-13T13:47:58Z</dcterms:modified>
</cp:coreProperties>
</file>