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9" r:id="rId8"/>
    <p:sldId id="268" r:id="rId9"/>
    <p:sldId id="261" r:id="rId10"/>
    <p:sldId id="265" r:id="rId11"/>
    <p:sldId id="264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events/2015/12/14/ros-i-community-meeting-at-robouniverse-san-dieg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(2015-12-08)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Gijs vd. Hoorn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smtClean="0"/>
              <a:t>ROS OPC UA</a:t>
            </a:r>
          </a:p>
          <a:p>
            <a:pPr marL="0" lvl="1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 2.0</a:t>
            </a:r>
          </a:p>
          <a:p>
            <a:pPr lvl="1"/>
            <a:r>
              <a:rPr lang="en-US" altLang="nl-NL" dirty="0" smtClean="0"/>
              <a:t>Is anybody </a:t>
            </a:r>
            <a:r>
              <a:rPr lang="en-US" altLang="nl-NL" dirty="0" smtClean="0"/>
              <a:t>in the ROS-I </a:t>
            </a:r>
            <a:r>
              <a:rPr lang="en-US" altLang="nl-NL" dirty="0" smtClean="0"/>
              <a:t>community participating?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ROS-I Community Meeting - </a:t>
            </a:r>
            <a:r>
              <a:rPr lang="en-US" altLang="nl-NL" dirty="0" smtClean="0">
                <a:hlinkClick r:id="rId2"/>
              </a:rPr>
              <a:t>http://rosindustrial.org/events/2015/12/14/ros-i-community-meeting-at-robouniverse-san-diego</a:t>
            </a:r>
            <a:r>
              <a:rPr lang="en-US" altLang="nl-NL" dirty="0" smtClean="0"/>
              <a:t> 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Outstanding Task Discussion (REPs, PRs, etc…)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ROS OPC UA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ROS 2.0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nl-NL" dirty="0" smtClean="0"/>
              <a:t>Current Development</a:t>
            </a:r>
          </a:p>
          <a:p>
            <a:pPr lvl="1"/>
            <a:r>
              <a:rPr lang="en-US" altLang="nl-NL" sz="2400" dirty="0" smtClean="0"/>
              <a:t>Travis CI (thanks Isaac!)</a:t>
            </a:r>
          </a:p>
          <a:p>
            <a:pPr lvl="1"/>
            <a:r>
              <a:rPr lang="en-US" altLang="nl-NL" sz="2400" dirty="0" smtClean="0"/>
              <a:t>Fanuc Indigo release</a:t>
            </a:r>
          </a:p>
          <a:p>
            <a:pPr lvl="1"/>
            <a:r>
              <a:rPr lang="en-US" altLang="nl-NL" sz="2400" dirty="0" smtClean="0"/>
              <a:t>UR support in </a:t>
            </a:r>
            <a:r>
              <a:rPr lang="en-US" altLang="nl-NL" sz="2400" dirty="0" smtClean="0"/>
              <a:t>RMI</a:t>
            </a:r>
          </a:p>
          <a:p>
            <a:pPr marL="457200" lvl="1" indent="0">
              <a:buNone/>
            </a:pPr>
            <a:endParaRPr lang="en-US" altLang="nl-NL" sz="2400" dirty="0" smtClean="0"/>
          </a:p>
          <a:p>
            <a:r>
              <a:rPr lang="en-US" altLang="nl-NL" dirty="0" smtClean="0"/>
              <a:t>Upcoming Development</a:t>
            </a:r>
          </a:p>
          <a:p>
            <a:pPr lvl="1"/>
            <a:r>
              <a:rPr lang="en-US" altLang="nl-NL" sz="2400" dirty="0" smtClean="0"/>
              <a:t>Jade release of </a:t>
            </a:r>
            <a:r>
              <a:rPr lang="en-US" altLang="nl-NL" sz="2400" dirty="0" err="1" smtClean="0"/>
              <a:t>industrial_core</a:t>
            </a:r>
            <a:endParaRPr lang="en-US" altLang="nl-NL" sz="2400" dirty="0" smtClean="0"/>
          </a:p>
          <a:p>
            <a:pPr lvl="1"/>
            <a:r>
              <a:rPr lang="en-US" altLang="nl-NL" sz="2400" dirty="0" smtClean="0"/>
              <a:t>Initial development </a:t>
            </a:r>
            <a:r>
              <a:rPr lang="en-US" altLang="nl-NL" sz="2400" dirty="0" err="1" smtClean="0"/>
              <a:t>Stäubli</a:t>
            </a:r>
            <a:r>
              <a:rPr lang="en-US" altLang="nl-NL" sz="2400" dirty="0" smtClean="0"/>
              <a:t> VAL3 </a:t>
            </a:r>
            <a:r>
              <a:rPr lang="en-US" altLang="nl-NL" sz="2400" dirty="0" smtClean="0"/>
              <a:t>driver</a:t>
            </a:r>
          </a:p>
          <a:p>
            <a:pPr marL="457200" lvl="1" indent="0">
              <a:buNone/>
            </a:pPr>
            <a:endParaRPr lang="en-US" altLang="nl-NL" sz="2400" dirty="0" smtClean="0"/>
          </a:p>
          <a:p>
            <a:r>
              <a:rPr lang="en-US" altLang="nl-NL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nl-NL" altLang="nl-NL" smtClean="0"/>
              <a:t>ROS-I CI: overview</a:t>
            </a:r>
            <a:endParaRPr lang="en-US" altLang="nl-NL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altLang="nl-NL" dirty="0" smtClean="0"/>
              <a:t>CI checks each PR if ROS-I packages:</a:t>
            </a:r>
          </a:p>
          <a:p>
            <a:pPr lvl="1"/>
            <a:r>
              <a:rPr lang="en-US" altLang="nl-NL" dirty="0" smtClean="0"/>
              <a:t>build without problems</a:t>
            </a:r>
          </a:p>
          <a:p>
            <a:pPr lvl="1"/>
            <a:r>
              <a:rPr lang="en-US" altLang="nl-NL" dirty="0" smtClean="0"/>
              <a:t>pass their unit tests</a:t>
            </a:r>
          </a:p>
          <a:p>
            <a:r>
              <a:rPr lang="en-US" altLang="nl-NL" dirty="0" smtClean="0"/>
              <a:t>For maintainers of ROS-I packages:</a:t>
            </a:r>
          </a:p>
          <a:p>
            <a:pPr lvl="1"/>
            <a:r>
              <a:rPr lang="en-US" altLang="nl-NL" dirty="0" smtClean="0"/>
              <a:t>default </a:t>
            </a:r>
            <a:r>
              <a:rPr lang="en-US" altLang="nl-NL" dirty="0" err="1" smtClean="0"/>
              <a:t>config</a:t>
            </a:r>
            <a:r>
              <a:rPr lang="en-US" altLang="nl-NL" dirty="0" smtClean="0"/>
              <a:t> is readily available</a:t>
            </a:r>
          </a:p>
          <a:p>
            <a:pPr lvl="1"/>
            <a:r>
              <a:rPr lang="en-US" altLang="nl-NL" dirty="0" smtClean="0"/>
              <a:t>just open a PR and the checks on Travis CI will be activated for your repo</a:t>
            </a:r>
          </a:p>
          <a:p>
            <a:r>
              <a:rPr lang="en-US" altLang="nl-NL" dirty="0" smtClean="0"/>
              <a:t>Example PR for </a:t>
            </a:r>
            <a:r>
              <a:rPr lang="en-US" altLang="nl-NL" dirty="0" err="1" smtClean="0"/>
              <a:t>industrial_core</a:t>
            </a:r>
            <a:r>
              <a:rPr lang="en-US" altLang="nl-NL" dirty="0" smtClean="0"/>
              <a:t>:</a:t>
            </a:r>
          </a:p>
          <a:p>
            <a:pPr lvl="1">
              <a:buFont typeface="Arial" charset="0"/>
              <a:buNone/>
            </a:pPr>
            <a:r>
              <a:rPr lang="en-US" altLang="nl-NL" sz="2400" dirty="0" smtClean="0"/>
              <a:t>https://github.com/ros-industrial/industrial_core/pull/126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ROS-I CI: industrial_ci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Stores a set of re-usable CI configs, that can used across ROS-I repositories</a:t>
            </a:r>
          </a:p>
          <a:p>
            <a:r>
              <a:rPr lang="en-US" altLang="nl-NL" smtClean="0"/>
              <a:t>“Client” ROS-I repositories can “depend” on industrial_ci repo (git submodule)</a:t>
            </a:r>
          </a:p>
          <a:p>
            <a:r>
              <a:rPr lang="en-US" altLang="nl-NL" smtClean="0"/>
              <a:t>Currently uses Travis CI only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  <p:sp>
        <p:nvSpPr>
          <p:cNvPr id="17412" name="Shape 63"/>
          <p:cNvSpPr>
            <a:spLocks noChangeArrowheads="1"/>
          </p:cNvSpPr>
          <p:nvPr/>
        </p:nvSpPr>
        <p:spPr bwMode="auto">
          <a:xfrm>
            <a:off x="3422650" y="4648200"/>
            <a:ext cx="1771650" cy="360363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nl-NL" altLang="nl-NL" sz="1400">
                <a:solidFill>
                  <a:srgbClr val="F3F3F3"/>
                </a:solidFill>
                <a:latin typeface="Arial" charset="0"/>
                <a:sym typeface="Arial" charset="0"/>
              </a:rPr>
              <a:t>industrial_ci</a:t>
            </a:r>
          </a:p>
        </p:txBody>
      </p:sp>
      <p:sp>
        <p:nvSpPr>
          <p:cNvPr id="17413" name="Shape 64"/>
          <p:cNvSpPr>
            <a:spLocks noChangeArrowheads="1"/>
          </p:cNvSpPr>
          <p:nvPr/>
        </p:nvSpPr>
        <p:spPr bwMode="auto">
          <a:xfrm>
            <a:off x="1752600" y="5588000"/>
            <a:ext cx="1771650" cy="360363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nl-NL" altLang="nl-NL" sz="1400">
                <a:solidFill>
                  <a:srgbClr val="F3F3F3"/>
                </a:solidFill>
                <a:latin typeface="Arial" charset="0"/>
                <a:sym typeface="Arial" charset="0"/>
              </a:rPr>
              <a:t>industrial_core</a:t>
            </a:r>
          </a:p>
        </p:txBody>
      </p:sp>
      <p:cxnSp>
        <p:nvCxnSpPr>
          <p:cNvPr id="17414" name="Shape 65"/>
          <p:cNvCxnSpPr>
            <a:cxnSpLocks noChangeShapeType="1"/>
          </p:cNvCxnSpPr>
          <p:nvPr/>
        </p:nvCxnSpPr>
        <p:spPr bwMode="auto">
          <a:xfrm rot="10800000" flipH="1">
            <a:off x="2667000" y="5029200"/>
            <a:ext cx="1670050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Shape 66"/>
          <p:cNvSpPr>
            <a:spLocks noChangeArrowheads="1"/>
          </p:cNvSpPr>
          <p:nvPr/>
        </p:nvSpPr>
        <p:spPr bwMode="auto">
          <a:xfrm>
            <a:off x="5688013" y="5588000"/>
            <a:ext cx="1770062" cy="360363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nl-NL" altLang="nl-NL" sz="1400">
                <a:solidFill>
                  <a:srgbClr val="F3F3F3"/>
                </a:solidFill>
                <a:latin typeface="Arial" charset="0"/>
                <a:sym typeface="Arial" charset="0"/>
              </a:rPr>
              <a:t>pkg_B in another repository</a:t>
            </a:r>
          </a:p>
        </p:txBody>
      </p:sp>
      <p:sp>
        <p:nvSpPr>
          <p:cNvPr id="17416" name="Shape 67"/>
          <p:cNvSpPr>
            <a:spLocks noChangeArrowheads="1"/>
          </p:cNvSpPr>
          <p:nvPr/>
        </p:nvSpPr>
        <p:spPr bwMode="auto">
          <a:xfrm>
            <a:off x="3829050" y="5740400"/>
            <a:ext cx="1771650" cy="360363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nl-NL" altLang="nl-NL" sz="1400">
                <a:solidFill>
                  <a:srgbClr val="F3F3F3"/>
                </a:solidFill>
                <a:latin typeface="Arial" charset="0"/>
                <a:sym typeface="Arial" charset="0"/>
              </a:rPr>
              <a:t>pkg_A in ros_industrial</a:t>
            </a:r>
          </a:p>
        </p:txBody>
      </p:sp>
      <p:cxnSp>
        <p:nvCxnSpPr>
          <p:cNvPr id="17417" name="Shape 68"/>
          <p:cNvCxnSpPr>
            <a:cxnSpLocks noChangeShapeType="1"/>
          </p:cNvCxnSpPr>
          <p:nvPr/>
        </p:nvCxnSpPr>
        <p:spPr bwMode="auto">
          <a:xfrm rot="10800000">
            <a:off x="4343400" y="5029200"/>
            <a:ext cx="406400" cy="731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hape 69"/>
          <p:cNvCxnSpPr>
            <a:cxnSpLocks noChangeShapeType="1"/>
          </p:cNvCxnSpPr>
          <p:nvPr/>
        </p:nvCxnSpPr>
        <p:spPr bwMode="auto">
          <a:xfrm rot="10800000">
            <a:off x="4343400" y="5029200"/>
            <a:ext cx="2263775" cy="579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Shape 70"/>
          <p:cNvSpPr txBox="1">
            <a:spLocks noChangeArrowheads="1"/>
          </p:cNvSpPr>
          <p:nvPr/>
        </p:nvSpPr>
        <p:spPr bwMode="auto">
          <a:xfrm>
            <a:off x="2592388" y="5118100"/>
            <a:ext cx="873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nl-NL" altLang="nl-NL" sz="1400">
                <a:solidFill>
                  <a:srgbClr val="000000"/>
                </a:solidFill>
                <a:latin typeface="Arial" charset="0"/>
                <a:sym typeface="Arial" charset="0"/>
              </a:rPr>
              <a:t>uses</a:t>
            </a:r>
          </a:p>
        </p:txBody>
      </p:sp>
      <p:sp>
        <p:nvSpPr>
          <p:cNvPr id="17420" name="Shape 71"/>
          <p:cNvSpPr txBox="1">
            <a:spLocks noChangeArrowheads="1"/>
          </p:cNvSpPr>
          <p:nvPr/>
        </p:nvSpPr>
        <p:spPr bwMode="auto">
          <a:xfrm>
            <a:off x="3986213" y="5194300"/>
            <a:ext cx="873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nl-NL" altLang="nl-NL" sz="1400">
                <a:solidFill>
                  <a:srgbClr val="000000"/>
                </a:solidFill>
                <a:latin typeface="Arial" charset="0"/>
                <a:sym typeface="Arial" charset="0"/>
              </a:rPr>
              <a:t>uses</a:t>
            </a:r>
          </a:p>
        </p:txBody>
      </p:sp>
      <p:sp>
        <p:nvSpPr>
          <p:cNvPr id="17421" name="Shape 72"/>
          <p:cNvSpPr txBox="1">
            <a:spLocks noChangeArrowheads="1"/>
          </p:cNvSpPr>
          <p:nvPr/>
        </p:nvSpPr>
        <p:spPr bwMode="auto">
          <a:xfrm>
            <a:off x="5302250" y="5118100"/>
            <a:ext cx="873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nl-NL" altLang="nl-NL" sz="1400">
                <a:solidFill>
                  <a:srgbClr val="000000"/>
                </a:solidFill>
                <a:latin typeface="Arial" charset="0"/>
                <a:sym typeface="Arial" charset="0"/>
              </a:rPr>
              <a:t>uses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altLang="nl-NL" smtClean="0"/>
              <a:t>ROS-I CI: Support, maintenance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smtClean="0"/>
              <a:t>It’s your choice if you add CI feature to your repo</a:t>
            </a:r>
          </a:p>
          <a:p>
            <a:r>
              <a:rPr lang="en-US" altLang="nl-NL" smtClean="0"/>
              <a:t>Writing unit tests is even more encouraged with CI</a:t>
            </a:r>
          </a:p>
          <a:p>
            <a:r>
              <a:rPr lang="en-US" altLang="nl-NL" smtClean="0"/>
              <a:t>Discussion, requests:</a:t>
            </a:r>
          </a:p>
          <a:p>
            <a:pPr lvl="1"/>
            <a:r>
              <a:rPr lang="en-US" altLang="nl-NL" smtClean="0"/>
              <a:t>issue tracker on github (</a:t>
            </a:r>
            <a:r>
              <a:rPr lang="en-US" altLang="nl-NL" sz="1800" smtClean="0"/>
              <a:t>ros-industrial/industrial_ci/issues</a:t>
            </a:r>
            <a:r>
              <a:rPr lang="en-US" altLang="nl-NL" smtClean="0"/>
              <a:t>)</a:t>
            </a:r>
          </a:p>
          <a:p>
            <a:pPr lvl="1"/>
            <a:r>
              <a:rPr lang="en-US" altLang="nl-NL" smtClean="0"/>
              <a:t>Mailing list (swri-ros-dev)?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smtClean="0"/>
              <a:t>Follow up with Canonical on ROS-Industrial App (attend community meeting for more info)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smtClean="0"/>
              <a:t>Outstanding Task Discussion (REPs, PRs, </a:t>
            </a:r>
            <a:r>
              <a:rPr lang="en-US" altLang="nl-NL" dirty="0" err="1" smtClean="0"/>
              <a:t>etc</a:t>
            </a:r>
            <a:r>
              <a:rPr lang="en-US" altLang="nl-NL" dirty="0" smtClean="0"/>
              <a:t>…)</a:t>
            </a:r>
          </a:p>
          <a:p>
            <a:pPr marL="0" lvl="1" indent="0">
              <a:buNone/>
            </a:pPr>
            <a:endParaRPr lang="en-US" altLang="nl-NL" dirty="0" smtClean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331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ROS-Industrial Developers Meeting (2015-12-08)</vt:lpstr>
      <vt:lpstr>Agenda</vt:lpstr>
      <vt:lpstr>Intros (new people)</vt:lpstr>
      <vt:lpstr>Repo Status (Highlights)</vt:lpstr>
      <vt:lpstr>ROS-I CI: overview</vt:lpstr>
      <vt:lpstr>ROS-I CI: industrial_ci</vt:lpstr>
      <vt:lpstr>ROS-I CI: Support, maintenance</vt:lpstr>
      <vt:lpstr>Previous Action Items</vt:lpstr>
      <vt:lpstr>New Development</vt:lpstr>
      <vt:lpstr>New Development</vt:lpstr>
      <vt:lpstr>New Development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Gijs van der Hoorn</cp:lastModifiedBy>
  <cp:revision>37</cp:revision>
  <dcterms:created xsi:type="dcterms:W3CDTF">2015-10-13T04:34:33Z</dcterms:created>
  <dcterms:modified xsi:type="dcterms:W3CDTF">2016-01-06T08:55:19Z</dcterms:modified>
</cp:coreProperties>
</file>