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5" r:id="rId9"/>
    <p:sldId id="264" r:id="rId10"/>
    <p:sldId id="266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448F-B956-4440-A21F-0A370EED3FCB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AB76-AEA6-49F6-B02F-4525FE062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448F-B956-4440-A21F-0A370EED3FCB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AB76-AEA6-49F6-B02F-4525FE062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448F-B956-4440-A21F-0A370EED3FCB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AB76-AEA6-49F6-B02F-4525FE062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448F-B956-4440-A21F-0A370EED3FCB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AB76-AEA6-49F6-B02F-4525FE062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448F-B956-4440-A21F-0A370EED3FCB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AB76-AEA6-49F6-B02F-4525FE062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448F-B956-4440-A21F-0A370EED3FCB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AB76-AEA6-49F6-B02F-4525FE062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448F-B956-4440-A21F-0A370EED3FCB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AB76-AEA6-49F6-B02F-4525FE062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448F-B956-4440-A21F-0A370EED3FCB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AB76-AEA6-49F6-B02F-4525FE062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448F-B956-4440-A21F-0A370EED3FCB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AB76-AEA6-49F6-B02F-4525FE062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448F-B956-4440-A21F-0A370EED3FCB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AB76-AEA6-49F6-B02F-4525FE062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448F-B956-4440-A21F-0A370EED3FCB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AB76-AEA6-49F6-B02F-4525FE062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3448F-B956-4440-A21F-0A370EED3FCB}" type="datetimeFigureOut">
              <a:rPr lang="en-US" smtClean="0"/>
              <a:pPr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7AB76-AEA6-49F6-B02F-4525FE062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rosindustrial.org/events/2015/12/14/ros-i-community-meeting-at-robouniverse-san-dieg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s-industrial/ros_industrial_meeting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s-industrial-consortium/articles/blob/master/ros_with_opc-ua.m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ubuntu.com/en/snappy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s2/ros2/wiki/Alpha2-Overvie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ROS-Industrial Developers </a:t>
            </a:r>
            <a:r>
              <a:rPr lang="en-US" dirty="0" smtClean="0"/>
              <a:t>Meeting</a:t>
            </a:r>
            <a:br>
              <a:rPr lang="en-US" dirty="0" smtClean="0"/>
            </a:br>
            <a:r>
              <a:rPr lang="en-US" dirty="0" smtClean="0"/>
              <a:t>(11/10/2015)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Shaun Edwards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ROS-I </a:t>
            </a:r>
            <a:r>
              <a:rPr lang="en-US" dirty="0" smtClean="0"/>
              <a:t>Community Meeting - </a:t>
            </a:r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rosindustrial.org/events/2015/12/14/ros-i-community-meeting-at-robouniverse-san-diego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??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Intros </a:t>
            </a:r>
            <a:r>
              <a:rPr lang="en-US" dirty="0" smtClean="0"/>
              <a:t>(only new people) - 5 min</a:t>
            </a:r>
          </a:p>
          <a:p>
            <a:r>
              <a:rPr lang="en-US" dirty="0" smtClean="0"/>
              <a:t>Repo </a:t>
            </a:r>
            <a:r>
              <a:rPr lang="en-US" dirty="0" smtClean="0"/>
              <a:t>status (highlights) - 10 min</a:t>
            </a:r>
          </a:p>
          <a:p>
            <a:r>
              <a:rPr lang="en-US" dirty="0" smtClean="0"/>
              <a:t>Update </a:t>
            </a:r>
            <a:r>
              <a:rPr lang="en-US" dirty="0" smtClean="0"/>
              <a:t>on previous meeting action items - 5 min</a:t>
            </a:r>
          </a:p>
          <a:p>
            <a:r>
              <a:rPr lang="en-US" dirty="0" smtClean="0"/>
              <a:t>New </a:t>
            </a:r>
            <a:r>
              <a:rPr lang="en-US" dirty="0" smtClean="0"/>
              <a:t>development discussions - 30 min</a:t>
            </a:r>
          </a:p>
          <a:p>
            <a:pPr lvl="1"/>
            <a:r>
              <a:rPr lang="en-US" dirty="0" smtClean="0"/>
              <a:t>ROS OPC UA</a:t>
            </a:r>
          </a:p>
          <a:p>
            <a:pPr lvl="1"/>
            <a:r>
              <a:rPr lang="en-US" dirty="0" smtClean="0"/>
              <a:t>Snappy Ubuntu Core</a:t>
            </a:r>
            <a:endParaRPr lang="en-US" dirty="0" smtClean="0"/>
          </a:p>
          <a:p>
            <a:pPr lvl="1"/>
            <a:r>
              <a:rPr lang="en-US" dirty="0" smtClean="0"/>
              <a:t>ROS </a:t>
            </a:r>
            <a:r>
              <a:rPr lang="en-US" dirty="0" smtClean="0"/>
              <a:t>2.0</a:t>
            </a:r>
          </a:p>
          <a:p>
            <a:r>
              <a:rPr lang="en-US" dirty="0" smtClean="0"/>
              <a:t>General announcements - 10 min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Intros (new people)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</a:p>
          <a:p>
            <a:r>
              <a:rPr lang="en-US" dirty="0" smtClean="0"/>
              <a:t>Where do you work?</a:t>
            </a:r>
          </a:p>
          <a:p>
            <a:r>
              <a:rPr lang="en-US" dirty="0" smtClean="0"/>
              <a:t>Role in ROS-I: developer, maintainer, documenter, organizer, tester, looking for one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 </a:t>
            </a:r>
            <a:r>
              <a:rPr lang="en-US" dirty="0" smtClean="0"/>
              <a:t>Status (Highlights)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Current Development</a:t>
            </a:r>
            <a:endParaRPr lang="en-US" dirty="0" smtClean="0"/>
          </a:p>
          <a:p>
            <a:pPr lvl="1"/>
            <a:r>
              <a:rPr lang="en-US" dirty="0" smtClean="0"/>
              <a:t>Industrial calibration – build issues fixed?</a:t>
            </a:r>
          </a:p>
          <a:p>
            <a:pPr lvl="1"/>
            <a:r>
              <a:rPr lang="en-US" dirty="0" smtClean="0"/>
              <a:t>Universal robot – UR3 support</a:t>
            </a:r>
          </a:p>
          <a:p>
            <a:pPr lvl="1"/>
            <a:r>
              <a:rPr lang="en-US" dirty="0" smtClean="0"/>
              <a:t>Siemens tutorials</a:t>
            </a:r>
          </a:p>
          <a:p>
            <a:pPr lvl="1"/>
            <a:r>
              <a:rPr lang="en-US" dirty="0" smtClean="0"/>
              <a:t>Robot Movement Interface – </a:t>
            </a:r>
            <a:r>
              <a:rPr lang="en-US" dirty="0" err="1" smtClean="0"/>
              <a:t>iiwa</a:t>
            </a:r>
            <a:r>
              <a:rPr lang="en-US" dirty="0" smtClean="0"/>
              <a:t> support</a:t>
            </a:r>
            <a:endParaRPr lang="en-US" dirty="0" smtClean="0"/>
          </a:p>
          <a:p>
            <a:r>
              <a:rPr lang="en-US" dirty="0" smtClean="0"/>
              <a:t>Upcoming Development</a:t>
            </a:r>
          </a:p>
          <a:p>
            <a:pPr lvl="1"/>
            <a:r>
              <a:rPr lang="en-US" dirty="0" smtClean="0"/>
              <a:t>ABB improved driver (EGM support)</a:t>
            </a:r>
          </a:p>
          <a:p>
            <a:pPr lvl="1"/>
            <a:r>
              <a:rPr lang="en-US" dirty="0" smtClean="0"/>
              <a:t>Descartes to be official ROS-I package (as soon as we get </a:t>
            </a:r>
            <a:r>
              <a:rPr lang="en-US" smtClean="0"/>
              <a:t>a maintainer)</a:t>
            </a:r>
            <a:endParaRPr lang="en-US" dirty="0" smtClean="0"/>
          </a:p>
          <a:p>
            <a:r>
              <a:rPr lang="en-US" dirty="0" smtClean="0"/>
              <a:t>See meeting notes for details</a:t>
            </a:r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Volunteers?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Maintenance (releasers)</a:t>
            </a:r>
          </a:p>
          <a:p>
            <a:r>
              <a:rPr lang="en-US" dirty="0" smtClean="0"/>
              <a:t>Address random issues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Documentation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Action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 out meeting minutes - </a:t>
            </a:r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github.com/ros-industrial/ros_industrial_meetings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Schedule next </a:t>
            </a:r>
            <a:r>
              <a:rPr lang="en-US" dirty="0" smtClean="0"/>
              <a:t>meeting – 2</a:t>
            </a:r>
            <a:r>
              <a:rPr lang="en-US" baseline="30000" dirty="0" smtClean="0"/>
              <a:t>nd</a:t>
            </a:r>
            <a:r>
              <a:rPr lang="en-US" dirty="0" smtClean="0"/>
              <a:t> Tuesday of the Month, registration only required once</a:t>
            </a:r>
            <a:endParaRPr lang="en-US" dirty="0" smtClean="0"/>
          </a:p>
          <a:p>
            <a:r>
              <a:rPr lang="en-US" dirty="0" smtClean="0"/>
              <a:t>Consider creating mailing list for developer </a:t>
            </a:r>
            <a:r>
              <a:rPr lang="en-US" dirty="0" smtClean="0"/>
              <a:t>discussion – Discuss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ROS OPC UA - </a:t>
            </a:r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github.com/ros-industrial-consortium/articles/blob/master/ros_with_opc-ua.md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Upcoming plans</a:t>
            </a:r>
          </a:p>
          <a:p>
            <a:pPr lvl="1"/>
            <a:r>
              <a:rPr lang="en-US" dirty="0" smtClean="0"/>
              <a:t>Any developer community interest?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Ubuntu Snappy Core </a:t>
            </a:r>
            <a:r>
              <a:rPr lang="en-US" dirty="0" smtClean="0"/>
              <a:t>- </a:t>
            </a:r>
            <a:r>
              <a:rPr lang="en-US" dirty="0" smtClean="0">
                <a:hlinkClick r:id="rId2"/>
              </a:rPr>
              <a:t>https://developer.ubuntu.com/en/snappy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Technical interest</a:t>
            </a:r>
          </a:p>
          <a:p>
            <a:pPr lvl="2"/>
            <a:r>
              <a:rPr lang="en-US" dirty="0" smtClean="0"/>
              <a:t>Small footprint OS</a:t>
            </a:r>
          </a:p>
          <a:p>
            <a:pPr lvl="2"/>
            <a:r>
              <a:rPr lang="en-US" dirty="0" smtClean="0"/>
              <a:t>Atomic and easily rolled back updates</a:t>
            </a:r>
          </a:p>
          <a:p>
            <a:pPr lvl="2"/>
            <a:r>
              <a:rPr lang="en-US" dirty="0" smtClean="0"/>
              <a:t>App concept – dependency resolution and security</a:t>
            </a:r>
          </a:p>
          <a:p>
            <a:pPr lvl="1"/>
            <a:r>
              <a:rPr lang="en-US" dirty="0" smtClean="0"/>
              <a:t>Business interest</a:t>
            </a:r>
          </a:p>
          <a:p>
            <a:pPr lvl="2"/>
            <a:r>
              <a:rPr lang="en-US" dirty="0" err="1" smtClean="0"/>
              <a:t>Mirko’s</a:t>
            </a:r>
            <a:r>
              <a:rPr lang="en-US" dirty="0" smtClean="0"/>
              <a:t> idea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ROS 2.0</a:t>
            </a:r>
          </a:p>
          <a:p>
            <a:pPr lvl="1"/>
            <a:r>
              <a:rPr lang="en-US" dirty="0" smtClean="0"/>
              <a:t>Alpha2 release - </a:t>
            </a:r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github.com/ros2/ros2/wiki/Alpha2-Overview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Anyone have experience with ROS 2.0? (porting?)</a:t>
            </a:r>
          </a:p>
          <a:p>
            <a:pPr lvl="1"/>
            <a:r>
              <a:rPr lang="en-US" dirty="0" smtClean="0"/>
              <a:t>When should ROS-I adopt ROS 2.0?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269</Words>
  <Application>Microsoft Office PowerPoint</Application>
  <PresentationFormat>On-screen Show (4:3)</PresentationFormat>
  <Paragraphs>55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ROS-Industrial Developers Meeting (11/10/2015)</vt:lpstr>
      <vt:lpstr>Agenda</vt:lpstr>
      <vt:lpstr>Intros (new people)</vt:lpstr>
      <vt:lpstr>Repo Status (Highlights)</vt:lpstr>
      <vt:lpstr>Volunteers?</vt:lpstr>
      <vt:lpstr>Previous Action Items</vt:lpstr>
      <vt:lpstr>New Development</vt:lpstr>
      <vt:lpstr>New Development</vt:lpstr>
      <vt:lpstr>New Development</vt:lpstr>
      <vt:lpstr>Announcements</vt:lpstr>
      <vt:lpstr>Actions Items</vt:lpstr>
    </vt:vector>
  </TitlesOfParts>
  <Company>Southwest Research Institute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ROS-Industrial Developers Meeting</dc:title>
  <dc:creator>sedwards</dc:creator>
  <cp:lastModifiedBy>sedwards</cp:lastModifiedBy>
  <cp:revision>9</cp:revision>
  <dcterms:created xsi:type="dcterms:W3CDTF">2015-10-13T04:34:33Z</dcterms:created>
  <dcterms:modified xsi:type="dcterms:W3CDTF">2015-11-10T05:50:53Z</dcterms:modified>
</cp:coreProperties>
</file>