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1" r:id="rId7"/>
    <p:sldId id="283" r:id="rId8"/>
    <p:sldId id="273" r:id="rId9"/>
    <p:sldId id="284" r:id="rId10"/>
    <p:sldId id="285" r:id="rId11"/>
    <p:sldId id="266" r:id="rId12"/>
    <p:sldId id="26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1817ABA-1809-460B-83B3-B3C989709CF6}">
          <p14:sldIdLst>
            <p14:sldId id="256"/>
            <p14:sldId id="257"/>
            <p14:sldId id="258"/>
            <p14:sldId id="259"/>
            <p14:sldId id="268"/>
            <p14:sldId id="261"/>
            <p14:sldId id="283"/>
            <p14:sldId id="273"/>
            <p14:sldId id="284"/>
            <p14:sldId id="285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>
        <p:scale>
          <a:sx n="91" d="100"/>
          <a:sy n="91" d="100"/>
        </p:scale>
        <p:origin x="-106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A5992D-7355-40E7-98B5-B2B22F51760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8A961-DA8C-40A0-B54E-6933E68A4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ck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/industrial_ci/blob/master/README.r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iscourse.ros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(2016-04-12)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 &amp; Levi Armstrong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4406901"/>
            <a:ext cx="8345487" cy="1362075"/>
          </a:xfrm>
        </p:spPr>
        <p:txBody>
          <a:bodyPr/>
          <a:lstStyle/>
          <a:p>
            <a:r>
              <a:rPr lang="en-US" dirty="0" err="1"/>
              <a:t>PackML</a:t>
            </a:r>
            <a:r>
              <a:rPr lang="en-US" dirty="0"/>
              <a:t> implementation interest</a:t>
            </a:r>
            <a:br>
              <a:rPr lang="en-US" dirty="0"/>
            </a:br>
            <a:r>
              <a:rPr lang="en-US" sz="2000" u="sng" dirty="0">
                <a:hlinkClick r:id="rId2"/>
              </a:rPr>
              <a:t>https://en.wikipedia.org/wiki/PackML</a:t>
            </a:r>
            <a:r>
              <a:rPr lang="en-US" sz="2000" dirty="0" smtClean="0">
                <a:ea typeface="Calibri"/>
                <a:cs typeface="Times New Roman"/>
              </a:rPr>
              <a:t> 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Shaun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8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ROS Industrial Events – Mirko/Hvass</a:t>
            </a:r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nl-NL" dirty="0" smtClean="0"/>
              <a:t> Incorporate Travis CI – It’s so easy - </a:t>
            </a:r>
            <a:r>
              <a:rPr lang="en-US" altLang="nl-NL" sz="2000" dirty="0" smtClean="0">
                <a:hlinkClick r:id="rId2"/>
              </a:rPr>
              <a:t>https://github.com/ros-industrial/industrial_ci/blob/master/README.rst</a:t>
            </a:r>
            <a:r>
              <a:rPr lang="en-US" altLang="nl-NL" sz="2000" dirty="0" smtClean="0"/>
              <a:t> </a:t>
            </a:r>
          </a:p>
          <a:p>
            <a:pPr marL="0" indent="0"/>
            <a:r>
              <a:rPr lang="en-US" altLang="nl-NL" dirty="0" smtClean="0"/>
              <a:t> Close/address Issues/PRs</a:t>
            </a:r>
          </a:p>
          <a:p>
            <a:pPr marL="0" indent="0"/>
            <a:r>
              <a:rPr lang="en-US" altLang="nl-NL" dirty="0" smtClean="0"/>
              <a:t> Jade Releases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Extrinsic Calibration (Victor Lamoine)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TRACLABS(Stephen Hart)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Switching email list to Discourse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PackML</a:t>
            </a:r>
            <a:r>
              <a:rPr lang="en-US" dirty="0" smtClean="0"/>
              <a:t> implementation interest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announcements - 10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nl-NL" sz="2800" dirty="0" smtClean="0"/>
              <a:t>Current Development</a:t>
            </a:r>
          </a:p>
          <a:p>
            <a:pPr lvl="1"/>
            <a:r>
              <a:rPr lang="en-US" altLang="nl-NL" sz="2000" smtClean="0"/>
              <a:t>?</a:t>
            </a:r>
            <a:endParaRPr lang="en-US" altLang="nl-NL" sz="2200" dirty="0" smtClean="0"/>
          </a:p>
          <a:p>
            <a:r>
              <a:rPr lang="en-US" altLang="nl-NL" sz="2800" dirty="0" smtClean="0"/>
              <a:t>Upcoming Development</a:t>
            </a:r>
          </a:p>
          <a:p>
            <a:pPr lvl="1"/>
            <a:r>
              <a:rPr lang="en-US" altLang="nl-NL" sz="2000" dirty="0" smtClean="0"/>
              <a:t>?</a:t>
            </a:r>
            <a:endParaRPr lang="en-US" altLang="nl-NL" sz="1800" dirty="0" smtClean="0"/>
          </a:p>
          <a:p>
            <a:r>
              <a:rPr lang="en-US" altLang="nl-NL" sz="2800" dirty="0" smtClean="0"/>
              <a:t>Open Issues</a:t>
            </a:r>
          </a:p>
          <a:p>
            <a:pPr lvl="1"/>
            <a:r>
              <a:rPr lang="en-US" altLang="nl-NL" sz="2400" dirty="0" smtClean="0"/>
              <a:t>?</a:t>
            </a:r>
          </a:p>
          <a:p>
            <a:r>
              <a:rPr lang="en-US" altLang="nl-NL" sz="2800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err="1" smtClean="0"/>
              <a:t>Motoman</a:t>
            </a:r>
            <a:r>
              <a:rPr lang="en-US" altLang="nl-NL" dirty="0" smtClean="0"/>
              <a:t> Indigo release - Shaun</a:t>
            </a:r>
          </a:p>
          <a:p>
            <a:r>
              <a:rPr lang="en-US" altLang="nl-NL" dirty="0" smtClean="0"/>
              <a:t>UR modern driver transfer – Shaun</a:t>
            </a:r>
          </a:p>
          <a:p>
            <a:r>
              <a:rPr lang="en-US" altLang="nl-NL" dirty="0" smtClean="0"/>
              <a:t>Experimental repository process – Shaun </a:t>
            </a:r>
          </a:p>
          <a:p>
            <a:endParaRPr lang="en-US" altLang="nl-NL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altLang="nl-NL" dirty="0"/>
              <a:t>Extrinsic Calibration (Victor Lamoine)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nl-NL" dirty="0"/>
              <a:t>TRACLABS(Stephen Hart)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nl-NL" dirty="0"/>
              <a:t>Switching email list to Discourse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nl-NL" dirty="0" err="1"/>
              <a:t>PackML</a:t>
            </a:r>
            <a:r>
              <a:rPr lang="en-US" altLang="nl-NL" dirty="0"/>
              <a:t> implementation </a:t>
            </a:r>
            <a:r>
              <a:rPr lang="en-US" altLang="nl-NL" dirty="0" smtClean="0"/>
              <a:t>interest</a:t>
            </a:r>
          </a:p>
          <a:p>
            <a:pPr marL="342900" lvl="1" indent="-342900"/>
            <a:endParaRPr lang="en-US" altLang="nl-N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Calibration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Victor </a:t>
            </a:r>
            <a:r>
              <a:rPr lang="en-US" dirty="0" smtClean="0"/>
              <a:t>Lamoine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TRACLABS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Stephen Hart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4406901"/>
            <a:ext cx="8345487" cy="1362075"/>
          </a:xfrm>
        </p:spPr>
        <p:txBody>
          <a:bodyPr/>
          <a:lstStyle/>
          <a:p>
            <a:r>
              <a:rPr lang="en-US" dirty="0"/>
              <a:t>Switching email list to Discourse</a:t>
            </a:r>
            <a:br>
              <a:rPr lang="en-US" dirty="0"/>
            </a:br>
            <a:r>
              <a:rPr lang="en-US" sz="2000" u="sng" dirty="0">
                <a:solidFill>
                  <a:srgbClr val="0000FF"/>
                </a:solidFill>
                <a:ea typeface="Calibri"/>
                <a:cs typeface="Times New Roman"/>
                <a:hlinkClick r:id="rId2"/>
              </a:rPr>
              <a:t>http://discourse.ros.org/</a:t>
            </a:r>
            <a:r>
              <a:rPr lang="en-US" sz="2000" dirty="0">
                <a:ea typeface="Calibri"/>
                <a:cs typeface="Times New Roman"/>
              </a:rPr>
              <a:t> 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Shaun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198</Words>
  <Application>Microsoft Office PowerPoint</Application>
  <PresentationFormat>On-screen Show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ROS-Industrial Developers Meeting (2016-04-12)</vt:lpstr>
      <vt:lpstr>Agenda</vt:lpstr>
      <vt:lpstr>Intros (new people)</vt:lpstr>
      <vt:lpstr>Repo Status (Highlights)</vt:lpstr>
      <vt:lpstr>Previous Action Items</vt:lpstr>
      <vt:lpstr>New Development</vt:lpstr>
      <vt:lpstr>Extrinsic Calibration </vt:lpstr>
      <vt:lpstr>TRACLABS overview</vt:lpstr>
      <vt:lpstr>Switching email list to Discourse http://discourse.ros.org/ </vt:lpstr>
      <vt:lpstr>PackML implementation interest https://en.wikipedia.org/wiki/PackML 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Armstrong, Levi H.</cp:lastModifiedBy>
  <cp:revision>80</cp:revision>
  <cp:lastPrinted>2016-03-08T14:56:18Z</cp:lastPrinted>
  <dcterms:created xsi:type="dcterms:W3CDTF">2015-10-13T04:34:33Z</dcterms:created>
  <dcterms:modified xsi:type="dcterms:W3CDTF">2016-04-12T13:54:27Z</dcterms:modified>
</cp:coreProperties>
</file>