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61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83" r:id="rId17"/>
    <p:sldId id="273" r:id="rId18"/>
    <p:sldId id="286" r:id="rId19"/>
    <p:sldId id="297" r:id="rId20"/>
    <p:sldId id="266" r:id="rId21"/>
    <p:sldId id="262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1817ABA-1809-460B-83B3-B3C989709CF6}">
          <p14:sldIdLst>
            <p14:sldId id="256"/>
            <p14:sldId id="257"/>
            <p14:sldId id="258"/>
            <p14:sldId id="259"/>
            <p14:sldId id="268"/>
            <p14:sldId id="261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83"/>
            <p14:sldId id="273"/>
            <p14:sldId id="286"/>
            <p14:sldId id="297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>
        <p:scale>
          <a:sx n="91" d="100"/>
          <a:sy n="91" d="100"/>
        </p:scale>
        <p:origin x="-298" y="-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A5992D-7355-40E7-98B5-B2B22F517604}" type="datetimeFigureOut">
              <a:rPr lang="en-US" smtClean="0"/>
              <a:pPr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8A961-DA8C-40A0-B54E-6933E68A4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6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osindustrial.org/news/2016/5/22/oscon-201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osindustrial.org/news/2016/5/22/oscon-201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Industrial/organization" TargetMode="External"/><Relationship Id="rId2" Type="http://schemas.openxmlformats.org/officeDocument/2006/relationships/hyperlink" Target="http://wiki.ros.org/Industrial/contribu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s-industrial/industrial_ci/blob/master/README.r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osindustrial.org/news/2016/5/22/oscon-201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nl-NL" sz="4000" dirty="0" smtClean="0"/>
              <a:t>ROS-Industrial Developers Meeting</a:t>
            </a:r>
            <a:br>
              <a:rPr lang="en-US" altLang="nl-NL" sz="4000" dirty="0" smtClean="0"/>
            </a:br>
            <a:r>
              <a:rPr lang="en-US" altLang="nl-NL" sz="4000" dirty="0" smtClean="0"/>
              <a:t>(</a:t>
            </a:r>
            <a:r>
              <a:rPr lang="en-US" altLang="nl-NL" sz="4000" dirty="0" smtClean="0"/>
              <a:t>2016-08-09)</a:t>
            </a:r>
            <a:endParaRPr lang="en-US" altLang="nl-NL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Shaun Edwards &amp; Levi Armstrong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– A Community that is Involved and Growing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(</a:t>
            </a:r>
            <a:r>
              <a:rPr lang="en-US" dirty="0" smtClean="0">
                <a:hlinkClick r:id="rId2"/>
              </a:rPr>
              <a:t>http://rosindustrial.org/news/2016/5/22/oscon-2016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Making expectations clear - Set the expectations for not only contributions, but the review process in general. Provide a timeline for acceptance.</a:t>
            </a:r>
          </a:p>
          <a:p>
            <a:pPr lvl="1"/>
            <a:r>
              <a:rPr lang="en-US" dirty="0" smtClean="0"/>
              <a:t>Responding appropriately - Acknowledge every contribution. Contributions take time, and we should consider this when critiquing or requesting changes.</a:t>
            </a:r>
          </a:p>
        </p:txBody>
      </p:sp>
    </p:spTree>
    <p:extLst>
      <p:ext uri="{BB962C8B-B14F-4D97-AF65-F5344CB8AC3E}">
        <p14:creationId xmlns:p14="http://schemas.microsoft.com/office/powerpoint/2010/main" val="22623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– A Community that is Involved and Growing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(</a:t>
            </a:r>
            <a:r>
              <a:rPr lang="en-US" dirty="0" smtClean="0">
                <a:hlinkClick r:id="rId2"/>
              </a:rPr>
              <a:t>http://rosindustrial.org/news/2016/5/22/oscon-2016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Following through - Follow your own process. Deadlines in particular are of utmost importance. Responding to contributions immediately significantly increases the likelihood of follow on contributions (which ensures your community will grow).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5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– A Community that is Involved and Growing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</a:t>
            </a:r>
          </a:p>
          <a:p>
            <a:pPr lvl="1"/>
            <a:r>
              <a:rPr lang="en-US" dirty="0" smtClean="0"/>
              <a:t>We have structure, we just need to document it</a:t>
            </a:r>
          </a:p>
          <a:p>
            <a:pPr lvl="1"/>
            <a:r>
              <a:rPr lang="en-US" dirty="0" smtClean="0"/>
              <a:t>Structure provides clear roles for everyone (even though we hate boxes)</a:t>
            </a:r>
          </a:p>
          <a:p>
            <a:pPr lvl="1"/>
            <a:r>
              <a:rPr lang="en-US" dirty="0" smtClean="0"/>
              <a:t>Don’t see a role for you…make 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Update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 links (WORK IN PROGRESS – I need/want input)</a:t>
            </a:r>
          </a:p>
          <a:p>
            <a:pPr lvl="1"/>
            <a:r>
              <a:rPr lang="en-US" dirty="0" smtClean="0"/>
              <a:t>Contributing: </a:t>
            </a:r>
            <a:r>
              <a:rPr lang="en-US" dirty="0" smtClean="0">
                <a:hlinkClick r:id="rId2"/>
              </a:rPr>
              <a:t>http://wiki.ros.org/Industrial/contribution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Organization: </a:t>
            </a:r>
            <a:r>
              <a:rPr lang="en-US" dirty="0" smtClean="0">
                <a:hlinkClick r:id="rId3"/>
              </a:rPr>
              <a:t>http://wiki.ros.org/Industrial/organization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7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 home for wiki content</a:t>
            </a:r>
          </a:p>
          <a:p>
            <a:r>
              <a:rPr lang="en-US" dirty="0" smtClean="0"/>
              <a:t>Flush out contributing/organization content</a:t>
            </a:r>
          </a:p>
          <a:p>
            <a:r>
              <a:rPr lang="en-US" dirty="0" smtClean="0"/>
              <a:t>Create “detailed, how to” content – can we just borrow from some other project?</a:t>
            </a:r>
          </a:p>
          <a:p>
            <a:r>
              <a:rPr lang="en-US" dirty="0" smtClean="0"/>
              <a:t>Create content focused on the newbie – make it easy</a:t>
            </a:r>
          </a:p>
          <a:p>
            <a:r>
              <a:rPr lang="en-US" dirty="0" smtClean="0"/>
              <a:t>RECRUIT!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4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executive committee (maybe)…should they meet?</a:t>
            </a:r>
          </a:p>
          <a:p>
            <a:r>
              <a:rPr lang="en-US" dirty="0" smtClean="0"/>
              <a:t>How to take advantage of RIC-Asia recruiting opportunity</a:t>
            </a:r>
          </a:p>
          <a:p>
            <a:r>
              <a:rPr lang="en-US" dirty="0" smtClean="0"/>
              <a:t>Let’s not document things to death…nobody reads it anyway</a:t>
            </a:r>
          </a:p>
        </p:txBody>
      </p:sp>
    </p:spTree>
    <p:extLst>
      <p:ext uri="{BB962C8B-B14F-4D97-AF65-F5344CB8AC3E}">
        <p14:creationId xmlns:p14="http://schemas.microsoft.com/office/powerpoint/2010/main" val="338236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Creator </a:t>
            </a:r>
            <a:r>
              <a:rPr lang="en-US" dirty="0" err="1" smtClean="0"/>
              <a:t>Ros</a:t>
            </a:r>
            <a:r>
              <a:rPr lang="en-US" dirty="0" smtClean="0"/>
              <a:t> Plug-in </a:t>
            </a:r>
            <a:br>
              <a:rPr lang="en-US" dirty="0" smtClean="0"/>
            </a:br>
            <a:r>
              <a:rPr lang="en-US" dirty="0" err="1" smtClean="0"/>
              <a:t>catkin_tools</a:t>
            </a:r>
            <a:r>
              <a:rPr lang="en-US" dirty="0" smtClean="0"/>
              <a:t> vs </a:t>
            </a:r>
            <a:r>
              <a:rPr lang="en-US" dirty="0" err="1" smtClean="0"/>
              <a:t>catkin_make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Levi Armstrong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and reactive planning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Kentaro</a:t>
            </a:r>
            <a:r>
              <a:rPr lang="en-US" smtClean="0"/>
              <a:t> </a:t>
            </a:r>
            <a:r>
              <a:rPr lang="en-US" smtClean="0"/>
              <a:t>Wada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MoveIt</a:t>
            </a:r>
            <a:endParaRPr lang="en-US" altLang="nl-NL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World MoveIt Day (August 23, 2016)</a:t>
            </a:r>
          </a:p>
          <a:p>
            <a:r>
              <a:rPr lang="en-US" altLang="nl-NL" dirty="0" smtClean="0"/>
              <a:t>Consolidation of MoveIt Packages</a:t>
            </a:r>
            <a:endParaRPr lang="en-US" altLang="nl-NL" dirty="0" smtClean="0"/>
          </a:p>
          <a:p>
            <a:pPr marL="0" indent="0">
              <a:buNone/>
            </a:pPr>
            <a:endParaRPr lang="en-US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7417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Intros (only new people)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Repo status (highlights) - 10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Update on previous meeting action items - 5 min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New development discussions - 30 min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Recruitment Update (Shaun Edwards)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catkin_tools</a:t>
            </a:r>
            <a:r>
              <a:rPr lang="en-US" dirty="0" smtClean="0"/>
              <a:t> vs </a:t>
            </a:r>
            <a:r>
              <a:rPr lang="en-US" dirty="0" err="1" smtClean="0"/>
              <a:t>catkin_make</a:t>
            </a:r>
            <a:r>
              <a:rPr lang="en-US" dirty="0" smtClean="0"/>
              <a:t> (Levi Armstrong)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Reactive and Adaptive Path Planning (</a:t>
            </a:r>
            <a:r>
              <a:rPr lang="en-US" dirty="0" err="1" smtClean="0"/>
              <a:t>Kentaro</a:t>
            </a:r>
            <a:r>
              <a:rPr lang="en-US" dirty="0" smtClean="0"/>
              <a:t> Wada)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MoveIt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General </a:t>
            </a:r>
            <a:r>
              <a:rPr lang="en-US" dirty="0" smtClean="0"/>
              <a:t>announcements - 10 min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Announcements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dirty="0" smtClean="0"/>
              <a:t>ROS Industrial Events – Mirko/Hvass</a:t>
            </a:r>
          </a:p>
          <a:p>
            <a:pPr marL="0" indent="0">
              <a:buNone/>
            </a:pPr>
            <a:endParaRPr lang="en-US" altLang="nl-NL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 smtClean="0"/>
              <a:t>Action Items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nl-NL" dirty="0" smtClean="0"/>
              <a:t> Incorporate Travis CI – It’s so easy - </a:t>
            </a:r>
            <a:r>
              <a:rPr lang="en-US" altLang="nl-NL" sz="2000" dirty="0" smtClean="0">
                <a:hlinkClick r:id="rId2"/>
              </a:rPr>
              <a:t>https://github.com/ros-industrial/industrial_ci/blob/master/README.rst</a:t>
            </a:r>
            <a:r>
              <a:rPr lang="en-US" altLang="nl-NL" sz="2000" dirty="0" smtClean="0"/>
              <a:t> </a:t>
            </a:r>
          </a:p>
          <a:p>
            <a:pPr marL="0" indent="0"/>
            <a:r>
              <a:rPr lang="en-US" altLang="nl-NL" dirty="0" smtClean="0"/>
              <a:t> Close/address Issues/PRs</a:t>
            </a:r>
          </a:p>
          <a:p>
            <a:pPr marL="0" indent="0"/>
            <a:r>
              <a:rPr lang="en-US" altLang="nl-NL" dirty="0" smtClean="0"/>
              <a:t> Jade </a:t>
            </a:r>
            <a:r>
              <a:rPr lang="en-US" altLang="nl-NL" dirty="0" smtClean="0"/>
              <a:t>Releases</a:t>
            </a:r>
          </a:p>
          <a:p>
            <a:pPr marL="0" indent="0"/>
            <a:r>
              <a:rPr lang="en-US" altLang="nl-NL" dirty="0" smtClean="0"/>
              <a:t>Kinetic Releases</a:t>
            </a:r>
            <a:endParaRPr lang="en-US" altLang="nl-N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Intros (new people)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NL" smtClean="0"/>
              <a:t>Who are you?</a:t>
            </a:r>
          </a:p>
          <a:p>
            <a:r>
              <a:rPr lang="en-US" altLang="nl-NL" smtClean="0"/>
              <a:t>Where do you work?</a:t>
            </a:r>
          </a:p>
          <a:p>
            <a:r>
              <a:rPr lang="en-US" altLang="nl-NL" smtClean="0"/>
              <a:t>Role in ROS-I: developer, maintainer, documenter, organizer, tester, looking for one</a:t>
            </a:r>
          </a:p>
          <a:p>
            <a:pPr>
              <a:buFont typeface="Arial" charset="0"/>
              <a:buNone/>
            </a:pPr>
            <a:endParaRPr lang="en-US" altLang="nl-NL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nl-NL" smtClean="0"/>
              <a:t>Repo Status (Highlights)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nl-NL" sz="2800" dirty="0" smtClean="0"/>
              <a:t>Current Development</a:t>
            </a:r>
          </a:p>
          <a:p>
            <a:pPr lvl="1"/>
            <a:r>
              <a:rPr lang="en-US" altLang="nl-NL" sz="2000" dirty="0" smtClean="0"/>
              <a:t>?</a:t>
            </a:r>
            <a:endParaRPr lang="en-US" altLang="nl-NL" sz="2200" dirty="0" smtClean="0"/>
          </a:p>
          <a:p>
            <a:r>
              <a:rPr lang="en-US" altLang="nl-NL" sz="2800" dirty="0" smtClean="0"/>
              <a:t>Upcoming Development</a:t>
            </a:r>
          </a:p>
          <a:p>
            <a:pPr lvl="1"/>
            <a:r>
              <a:rPr lang="en-US" altLang="nl-NL" sz="2000" dirty="0" smtClean="0"/>
              <a:t>?</a:t>
            </a:r>
            <a:endParaRPr lang="en-US" altLang="nl-NL" sz="1800" dirty="0" smtClean="0"/>
          </a:p>
          <a:p>
            <a:r>
              <a:rPr lang="en-US" altLang="nl-NL" sz="2800" dirty="0" smtClean="0"/>
              <a:t>Open Issues</a:t>
            </a:r>
          </a:p>
          <a:p>
            <a:pPr lvl="1"/>
            <a:r>
              <a:rPr lang="en-US" altLang="nl-NL" sz="2400" dirty="0" smtClean="0"/>
              <a:t>?</a:t>
            </a:r>
          </a:p>
          <a:p>
            <a:r>
              <a:rPr lang="en-US" altLang="nl-NL" sz="2800" dirty="0" smtClean="0"/>
              <a:t>See meeting notes for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nl-NL" smtClean="0"/>
              <a:t>Previous Action Items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nl-NL" dirty="0" err="1" smtClean="0"/>
              <a:t>Motoman</a:t>
            </a:r>
            <a:r>
              <a:rPr lang="en-US" altLang="nl-NL" dirty="0" smtClean="0"/>
              <a:t> Indigo release - Shaun</a:t>
            </a:r>
          </a:p>
          <a:p>
            <a:r>
              <a:rPr lang="en-US" altLang="nl-NL" dirty="0" smtClean="0"/>
              <a:t>UR modern driver transfer – Shaun</a:t>
            </a:r>
          </a:p>
          <a:p>
            <a:r>
              <a:rPr lang="en-US" altLang="nl-NL" dirty="0" smtClean="0"/>
              <a:t>Experimental repository process – Shaun </a:t>
            </a:r>
          </a:p>
          <a:p>
            <a:endParaRPr lang="en-US" altLang="nl-NL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mtClean="0"/>
              <a:t>New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Recruitment Update (Shaun Edwards)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catkin_tools</a:t>
            </a:r>
            <a:r>
              <a:rPr lang="en-US" dirty="0"/>
              <a:t> vs </a:t>
            </a:r>
            <a:r>
              <a:rPr lang="en-US" dirty="0" err="1"/>
              <a:t>catkin_make</a:t>
            </a:r>
            <a:r>
              <a:rPr lang="en-US" dirty="0"/>
              <a:t> (Levi Armstrong)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 Reactive and Adaptive Path Planning (</a:t>
            </a:r>
            <a:r>
              <a:rPr lang="en-US" dirty="0" err="1"/>
              <a:t>Kentaro</a:t>
            </a:r>
            <a:r>
              <a:rPr lang="en-US" dirty="0"/>
              <a:t> </a:t>
            </a:r>
            <a:r>
              <a:rPr lang="en-US" dirty="0" smtClean="0"/>
              <a:t>Wada)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MoveIt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the ROS-I Community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Shaun Edwards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– A Community that is Involved and Growing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to contribute</a:t>
            </a:r>
          </a:p>
          <a:p>
            <a:r>
              <a:rPr lang="en-US" dirty="0" smtClean="0"/>
              <a:t>Provide some organization/structure</a:t>
            </a:r>
          </a:p>
        </p:txBody>
      </p:sp>
    </p:spTree>
    <p:extLst>
      <p:ext uri="{BB962C8B-B14F-4D97-AF65-F5344CB8AC3E}">
        <p14:creationId xmlns:p14="http://schemas.microsoft.com/office/powerpoint/2010/main" val="398427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– A Community that is Involved and Growing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easy (</a:t>
            </a:r>
            <a:r>
              <a:rPr lang="en-US" dirty="0" smtClean="0">
                <a:hlinkClick r:id="rId2"/>
              </a:rPr>
              <a:t>http://rosindustrial.org/news/2016/5/22/oscon-2016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Prioritizing useful information - Document your software and the contribution process from the point of view of a "newbie".</a:t>
            </a:r>
          </a:p>
          <a:p>
            <a:pPr lvl="1"/>
            <a:r>
              <a:rPr lang="en-US" dirty="0" smtClean="0"/>
              <a:t>Reducing friction - Make it easy to contribute. Don't make people jump through hoops unnecessarily.</a:t>
            </a:r>
          </a:p>
        </p:txBody>
      </p:sp>
    </p:spTree>
    <p:extLst>
      <p:ext uri="{BB962C8B-B14F-4D97-AF65-F5344CB8AC3E}">
        <p14:creationId xmlns:p14="http://schemas.microsoft.com/office/powerpoint/2010/main" val="171577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552</Words>
  <Application>Microsoft Office PowerPoint</Application>
  <PresentationFormat>On-screen Show (4:3)</PresentationFormat>
  <Paragraphs>84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ROS-Industrial Developers Meeting (2016-08-09)</vt:lpstr>
      <vt:lpstr>Agenda</vt:lpstr>
      <vt:lpstr>Intros (new people)</vt:lpstr>
      <vt:lpstr>Repo Status (Highlights)</vt:lpstr>
      <vt:lpstr>Previous Action Items</vt:lpstr>
      <vt:lpstr>New Development</vt:lpstr>
      <vt:lpstr>Growing the ROS-I Community</vt:lpstr>
      <vt:lpstr>Vision – A Community that is Involved and Growing</vt:lpstr>
      <vt:lpstr>Vision – A Community that is Involved and Growing</vt:lpstr>
      <vt:lpstr>Vision – A Community that is Involved and Growing</vt:lpstr>
      <vt:lpstr>Vision – A Community that is Involved and Growing</vt:lpstr>
      <vt:lpstr>Vision – A Community that is Involved and Growing</vt:lpstr>
      <vt:lpstr>Wiki Update</vt:lpstr>
      <vt:lpstr>TODOs</vt:lpstr>
      <vt:lpstr>Random Thoughts</vt:lpstr>
      <vt:lpstr>Qt Creator Ros Plug-in  catkin_tools vs catkin_make</vt:lpstr>
      <vt:lpstr>Adaptive and reactive planning</vt:lpstr>
      <vt:lpstr>Moveit</vt:lpstr>
      <vt:lpstr>MoveIt</vt:lpstr>
      <vt:lpstr>Announcements</vt:lpstr>
      <vt:lpstr>Action Items</vt:lpstr>
    </vt:vector>
  </TitlesOfParts>
  <Company>Southwest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Armstrong, Levi H.</cp:lastModifiedBy>
  <cp:revision>86</cp:revision>
  <cp:lastPrinted>2016-03-08T14:56:18Z</cp:lastPrinted>
  <dcterms:created xsi:type="dcterms:W3CDTF">2015-10-13T04:34:33Z</dcterms:created>
  <dcterms:modified xsi:type="dcterms:W3CDTF">2016-08-09T15:22:59Z</dcterms:modified>
</cp:coreProperties>
</file>