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4" r:id="rId6"/>
    <p:sldId id="268" r:id="rId7"/>
    <p:sldId id="261" r:id="rId8"/>
    <p:sldId id="283" r:id="rId9"/>
    <p:sldId id="273" r:id="rId10"/>
    <p:sldId id="279" r:id="rId11"/>
    <p:sldId id="280" r:id="rId12"/>
    <p:sldId id="281" r:id="rId13"/>
    <p:sldId id="282" r:id="rId14"/>
    <p:sldId id="266" r:id="rId15"/>
    <p:sldId id="26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1817ABA-1809-460B-83B3-B3C989709CF6}">
          <p14:sldIdLst>
            <p14:sldId id="256"/>
            <p14:sldId id="257"/>
            <p14:sldId id="258"/>
            <p14:sldId id="259"/>
            <p14:sldId id="284"/>
            <p14:sldId id="268"/>
            <p14:sldId id="261"/>
            <p14:sldId id="283"/>
            <p14:sldId id="273"/>
            <p14:sldId id="279"/>
            <p14:sldId id="280"/>
            <p14:sldId id="281"/>
            <p14:sldId id="282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>
        <p:scale>
          <a:sx n="91" d="100"/>
          <a:sy n="91" d="100"/>
        </p:scale>
        <p:origin x="-106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A5992D-7355-40E7-98B5-B2B22F517604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58A961-DA8C-40A0-B54E-6933E68A4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8A961-DA8C-40A0-B54E-6933E68A40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9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3" y="593369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3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60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17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industrial/industrial_ci/blob/master/README.r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-industrial-consortium/" TargetMode="External"/><Relationship Id="rId2" Type="http://schemas.openxmlformats.org/officeDocument/2006/relationships/hyperlink" Target="http://github.com/ros-indust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nl-NL" sz="4000" dirty="0" smtClean="0"/>
              <a:t>ROS-Industrial Developers Meeting</a:t>
            </a:r>
            <a:br>
              <a:rPr lang="en-US" altLang="nl-NL" sz="4000" dirty="0" smtClean="0"/>
            </a:br>
            <a:r>
              <a:rPr lang="en-US" altLang="nl-NL" sz="4000" dirty="0" smtClean="0"/>
              <a:t>(2016-03-08)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Shaun Edwards &amp; Levi Armstrong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864650" y="892767"/>
            <a:ext cx="4959300" cy="232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700"/>
              <a:t>High DOF Planning for Assembly Processes</a:t>
            </a:r>
            <a:r>
              <a:rPr lang="en"/>
              <a:t/>
            </a:r>
            <a:br>
              <a:rPr lang="en"/>
            </a:br>
            <a:r>
              <a:rPr lang="en" sz="1800">
                <a:solidFill>
                  <a:srgbClr val="4A86E8"/>
                </a:solidFill>
              </a:rPr>
              <a:t>"Project Curie" Overview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3" y="4998033"/>
            <a:ext cx="8520599" cy="105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Dave Coleman | dave@dav.ee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University of Colorado, Boulder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l="10717" t="6648" r="10937" b="11671"/>
          <a:stretch/>
        </p:blipFill>
        <p:spPr>
          <a:xfrm>
            <a:off x="312653" y="823167"/>
            <a:ext cx="3399599" cy="347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87112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495" y="76200"/>
            <a:ext cx="91439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Hybrid Cartesian and Sampling-Based Planning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3" y="5373202"/>
            <a:ext cx="5241299" cy="111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Cartesian-Space Path</a:t>
            </a:r>
            <a:br>
              <a:rPr lang="en"/>
            </a:br>
            <a:r>
              <a:rPr lang="en" sz="1200"/>
              <a:t>Highly Constrained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7842"/>
          <a:stretch/>
        </p:blipFill>
        <p:spPr>
          <a:xfrm>
            <a:off x="355000" y="1484783"/>
            <a:ext cx="5290152" cy="32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883703" y="5373202"/>
            <a:ext cx="5241299" cy="111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Free Space Path</a:t>
            </a:r>
            <a:br>
              <a:rPr lang="en"/>
            </a:br>
            <a:r>
              <a:rPr lang="en" sz="1200" i="1"/>
              <a:t>(Configuration-space) </a:t>
            </a:r>
            <a:r>
              <a:rPr lang="en" sz="1200"/>
              <a:t/>
            </a:r>
            <a:br>
              <a:rPr lang="en" sz="1200"/>
            </a:br>
            <a:r>
              <a:rPr lang="en" sz="1200"/>
              <a:t>Constrained only at start and goal state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449" y="1822949"/>
            <a:ext cx="2013024" cy="2556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17847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" y="76200"/>
            <a:ext cx="91439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Hybrid Cartesian and Sampling-Based Planning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l="21591" t="18734" r="6769" b="52887"/>
          <a:stretch/>
        </p:blipFill>
        <p:spPr>
          <a:xfrm>
            <a:off x="5039200" y="1620450"/>
            <a:ext cx="3467100" cy="2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427375" y="4800600"/>
            <a:ext cx="46233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Use Descartes as an additional "sampler" for a Probabilistic Roadmap planner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Insert Cartesian path into full Configuration-space search graph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Add an extra "task" dimension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48" y="1529035"/>
            <a:ext cx="3613102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l="49791" b="9950"/>
          <a:stretch/>
        </p:blipFill>
        <p:spPr>
          <a:xfrm>
            <a:off x="1207440" y="4233433"/>
            <a:ext cx="1751125" cy="22162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56737" y="3579235"/>
            <a:ext cx="2300100" cy="54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Descartes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56737" y="6322435"/>
            <a:ext cx="2300100" cy="54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RRT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657337" y="3782435"/>
            <a:ext cx="2300100" cy="54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422652588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703" y="76200"/>
            <a:ext cx="91439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Dealing with High Dimensional Search Spaces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000" y="1536633"/>
            <a:ext cx="53730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 dirty="0"/>
              <a:t>Utilize experience-based planners</a:t>
            </a:r>
          </a:p>
          <a:p>
            <a:pPr marL="457200" lvl="0" indent="-330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 dirty="0"/>
              <a:t>Cache results of high-DOF spaces</a:t>
            </a:r>
          </a:p>
          <a:p>
            <a:pPr marL="457200" lvl="0" indent="-330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 dirty="0"/>
              <a:t>Reduce need to solve the closed-chain problem</a:t>
            </a:r>
          </a:p>
          <a:p>
            <a:pPr marL="457200" lvl="0" indent="-330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 dirty="0"/>
              <a:t>Keep roadmap sparse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418" y="1425833"/>
            <a:ext cx="4076585" cy="502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l="11921" r="12817"/>
          <a:stretch/>
        </p:blipFill>
        <p:spPr>
          <a:xfrm>
            <a:off x="2750402" y="3316261"/>
            <a:ext cx="2088415" cy="3135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202582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Announcements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ROS Industrial Events – Mirko/Hvass</a:t>
            </a:r>
          </a:p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Action Items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nl-NL" dirty="0" smtClean="0"/>
              <a:t> Incorporate Travis CI – It’s so easy - </a:t>
            </a:r>
            <a:r>
              <a:rPr lang="en-US" altLang="nl-NL" dirty="0" smtClean="0">
                <a:hlinkClick r:id="rId2"/>
              </a:rPr>
              <a:t>https://github.com/ros-industrial/industrial_ci/blob/master/README.rst</a:t>
            </a:r>
            <a:r>
              <a:rPr lang="en-US" altLang="nl-NL" dirty="0" smtClean="0"/>
              <a:t> </a:t>
            </a:r>
          </a:p>
          <a:p>
            <a:pPr marL="0" indent="0"/>
            <a:r>
              <a:rPr lang="en-US" altLang="nl-NL" dirty="0" smtClean="0"/>
              <a:t> Close/address Issues/PRs</a:t>
            </a:r>
          </a:p>
          <a:p>
            <a:pPr marL="0" indent="0"/>
            <a:r>
              <a:rPr lang="en-US" altLang="nl-NL" dirty="0" smtClean="0"/>
              <a:t> Jade Releases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Intros (only new people)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 status (highlights) - 10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Update on previous meeting action items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development discussions - 30 min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Flex GUI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Curie (Dave Coleman)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 announcements - 10 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Intros (new people)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Who are you?</a:t>
            </a:r>
          </a:p>
          <a:p>
            <a:r>
              <a:rPr lang="en-US" altLang="nl-NL" smtClean="0"/>
              <a:t>Where do you work?</a:t>
            </a:r>
          </a:p>
          <a:p>
            <a:r>
              <a:rPr lang="en-US" altLang="nl-NL" smtClean="0"/>
              <a:t>Role in ROS-I: developer, maintainer, documenter, organizer, tester, looking for one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nl-NL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nl-NL" sz="2800" dirty="0" smtClean="0"/>
              <a:t>Current Development</a:t>
            </a:r>
          </a:p>
          <a:p>
            <a:pPr lvl="1"/>
            <a:r>
              <a:rPr lang="en-US" altLang="nl-NL" sz="2000" dirty="0" smtClean="0"/>
              <a:t>New repos</a:t>
            </a:r>
          </a:p>
          <a:p>
            <a:pPr lvl="2"/>
            <a:r>
              <a:rPr lang="en-US" altLang="nl-NL" sz="1800" dirty="0" smtClean="0"/>
              <a:t>Flex GUI</a:t>
            </a:r>
          </a:p>
          <a:p>
            <a:pPr lvl="1"/>
            <a:r>
              <a:rPr lang="en-US" altLang="nl-NL" sz="2200" dirty="0" smtClean="0"/>
              <a:t>Reorganized Teams</a:t>
            </a:r>
          </a:p>
          <a:p>
            <a:pPr lvl="1"/>
            <a:r>
              <a:rPr lang="en-US" altLang="nl-NL" sz="2200" dirty="0" smtClean="0"/>
              <a:t>Industrial Core Jade Release</a:t>
            </a:r>
          </a:p>
          <a:p>
            <a:r>
              <a:rPr lang="en-US" altLang="nl-NL" sz="2800" dirty="0" smtClean="0"/>
              <a:t>Upcoming Development</a:t>
            </a:r>
          </a:p>
          <a:p>
            <a:pPr lvl="1"/>
            <a:r>
              <a:rPr lang="en-US" altLang="nl-NL" sz="2000" dirty="0" smtClean="0"/>
              <a:t>?</a:t>
            </a:r>
            <a:endParaRPr lang="en-US" altLang="nl-NL" sz="1800" dirty="0" smtClean="0"/>
          </a:p>
          <a:p>
            <a:r>
              <a:rPr lang="en-US" altLang="nl-NL" sz="2800" dirty="0" smtClean="0"/>
              <a:t>Open Issues</a:t>
            </a:r>
          </a:p>
          <a:p>
            <a:pPr lvl="1"/>
            <a:r>
              <a:rPr lang="en-US" altLang="nl-NL" sz="2400" dirty="0" smtClean="0"/>
              <a:t>?</a:t>
            </a:r>
          </a:p>
          <a:p>
            <a:r>
              <a:rPr lang="en-US" altLang="nl-NL" sz="2800" dirty="0" smtClean="0"/>
              <a:t>See meeting notes for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4708" y="11430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</a:pPr>
            <a:r>
              <a:rPr lang="en-US" sz="2800" dirty="0">
                <a:solidFill>
                  <a:schemeClr val="tx1"/>
                </a:solidFill>
              </a:rPr>
              <a:t>Closed issues 2015</a:t>
            </a:r>
          </a:p>
          <a:p>
            <a:pPr lvl="1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Issues from ROS-I: 204</a:t>
            </a:r>
          </a:p>
          <a:p>
            <a:pPr lvl="1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Issues from ROS-I Consortium: 40</a:t>
            </a:r>
          </a:p>
          <a:p>
            <a:pPr>
              <a:buFont typeface="Arial" charset="0"/>
            </a:pPr>
            <a:r>
              <a:rPr lang="en-US" sz="2800" dirty="0">
                <a:solidFill>
                  <a:schemeClr val="tx1"/>
                </a:solidFill>
              </a:rPr>
              <a:t>Pull Requests in 2015</a:t>
            </a:r>
          </a:p>
          <a:p>
            <a:pPr lvl="1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Pull requests from ROS-I : 251</a:t>
            </a:r>
          </a:p>
          <a:p>
            <a:pPr lvl="1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Pull requests from the ROS-I Consortium: 76</a:t>
            </a:r>
          </a:p>
          <a:p>
            <a:pPr>
              <a:buFont typeface="Arial" charset="0"/>
            </a:pPr>
            <a:r>
              <a:rPr lang="en-US" sz="2800" dirty="0">
                <a:solidFill>
                  <a:schemeClr val="tx1"/>
                </a:solidFill>
              </a:rPr>
              <a:t>New Repositories in 2015</a:t>
            </a:r>
          </a:p>
          <a:p>
            <a:pPr lvl="1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Repos from the ROS-I : 11</a:t>
            </a:r>
          </a:p>
          <a:p>
            <a:pPr lvl="1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Repos from the ROS-I Consortium: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5660472"/>
            <a:ext cx="50818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Sources: </a:t>
            </a:r>
            <a:endParaRPr lang="en-US" sz="2000" dirty="0">
              <a:latin typeface="+mn-lt"/>
              <a:cs typeface="+mn-cs"/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://github.com/ros-industrial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https://github.com/ros-industrial-consortium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0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nl-NL" smtClean="0"/>
              <a:t>Previous Action Items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dirty="0" err="1" smtClean="0"/>
              <a:t>Motoman</a:t>
            </a:r>
            <a:r>
              <a:rPr lang="en-US" altLang="nl-NL" dirty="0" smtClean="0"/>
              <a:t> Indigo release - Shaun</a:t>
            </a:r>
          </a:p>
          <a:p>
            <a:r>
              <a:rPr lang="en-US" altLang="nl-NL" dirty="0" smtClean="0"/>
              <a:t>UR modern driver transfer – Shaun</a:t>
            </a:r>
          </a:p>
          <a:p>
            <a:r>
              <a:rPr lang="en-US" altLang="nl-NL" dirty="0" smtClean="0"/>
              <a:t>Ubuntu Snappy</a:t>
            </a:r>
          </a:p>
          <a:p>
            <a:pPr lvl="1"/>
            <a:r>
              <a:rPr lang="en-US" altLang="nl-NL" dirty="0" smtClean="0"/>
              <a:t>CAD-to-ROS App Hvass/Gijs</a:t>
            </a:r>
          </a:p>
          <a:p>
            <a:pPr lvl="1"/>
            <a:r>
              <a:rPr lang="en-US" altLang="nl-NL" dirty="0" smtClean="0"/>
              <a:t>ROS-I Platform – Mirko</a:t>
            </a:r>
          </a:p>
          <a:p>
            <a:r>
              <a:rPr lang="en-US" altLang="nl-NL" dirty="0" smtClean="0"/>
              <a:t>Experimental Repo’s - Shaun</a:t>
            </a:r>
          </a:p>
          <a:p>
            <a:endParaRPr lang="en-US" altLang="nl-NL" dirty="0" smtClean="0"/>
          </a:p>
          <a:p>
            <a:endParaRPr lang="en-US" altLang="nl-N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altLang="nl-NL" dirty="0" err="1" smtClean="0"/>
              <a:t>Bezzier</a:t>
            </a:r>
            <a:r>
              <a:rPr lang="en-US" altLang="nl-NL" dirty="0" smtClean="0"/>
              <a:t> – Victor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nl-NL" dirty="0" smtClean="0"/>
              <a:t>CRCL – Fred Proctor</a:t>
            </a:r>
          </a:p>
          <a:p>
            <a:pPr marL="0" lvl="1" indent="0">
              <a:buNone/>
            </a:pPr>
            <a:endParaRPr lang="en-US" altLang="nl-NL" dirty="0" smtClean="0"/>
          </a:p>
          <a:p>
            <a:pPr marL="342900" lvl="1" indent="-342900"/>
            <a:endParaRPr lang="en-US" altLang="nl-NL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GUI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Laszlo Nagy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curie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Dave Coleman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329</Words>
  <Application>Microsoft Office PowerPoint</Application>
  <PresentationFormat>On-screen Show (4:3)</PresentationFormat>
  <Paragraphs>77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ROS-Industrial Developers Meeting (2016-03-08)</vt:lpstr>
      <vt:lpstr>Agenda</vt:lpstr>
      <vt:lpstr>Intros (new people)</vt:lpstr>
      <vt:lpstr>Repo Status (Highlights)</vt:lpstr>
      <vt:lpstr>Statistics</vt:lpstr>
      <vt:lpstr>Previous Action Items</vt:lpstr>
      <vt:lpstr>New Development</vt:lpstr>
      <vt:lpstr>FLEX GUI overview</vt:lpstr>
      <vt:lpstr>Project curie overview</vt:lpstr>
      <vt:lpstr>High DOF Planning for Assembly Processes "Project Curie" Overview</vt:lpstr>
      <vt:lpstr>Hybrid Cartesian and Sampling-Based Planning </vt:lpstr>
      <vt:lpstr>Hybrid Cartesian and Sampling-Based Planning</vt:lpstr>
      <vt:lpstr>Dealing with High Dimensional Search Spaces</vt:lpstr>
      <vt:lpstr>Announcements</vt:lpstr>
      <vt:lpstr>Action Items</vt:lpstr>
    </vt:vector>
  </TitlesOfParts>
  <Company>Southwest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Armstrong, Levi H.</cp:lastModifiedBy>
  <cp:revision>73</cp:revision>
  <cp:lastPrinted>2016-03-08T14:56:18Z</cp:lastPrinted>
  <dcterms:created xsi:type="dcterms:W3CDTF">2015-10-13T04:34:33Z</dcterms:created>
  <dcterms:modified xsi:type="dcterms:W3CDTF">2016-03-10T14:07:06Z</dcterms:modified>
</cp:coreProperties>
</file>