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8" r:id="rId6"/>
    <p:sldId id="261" r:id="rId7"/>
    <p:sldId id="298" r:id="rId8"/>
    <p:sldId id="299" r:id="rId9"/>
    <p:sldId id="287" r:id="rId10"/>
    <p:sldId id="266" r:id="rId11"/>
    <p:sldId id="262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11817ABA-1809-460B-83B3-B3C989709CF6}">
          <p14:sldIdLst>
            <p14:sldId id="256"/>
            <p14:sldId id="257"/>
            <p14:sldId id="258"/>
            <p14:sldId id="259"/>
            <p14:sldId id="268"/>
            <p14:sldId id="261"/>
            <p14:sldId id="298"/>
            <p14:sldId id="299"/>
            <p14:sldId id="287"/>
            <p14:sldId id="266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3" autoAdjust="0"/>
  </p:normalViewPr>
  <p:slideViewPr>
    <p:cSldViewPr>
      <p:cViewPr>
        <p:scale>
          <a:sx n="91" d="100"/>
          <a:sy n="91" d="100"/>
        </p:scale>
        <p:origin x="-1066" y="2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2A5992D-7355-40E7-98B5-B2B22F517604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C58A961-DA8C-40A0-B54E-6933E68A40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31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8A961-DA8C-40A0-B54E-6933E68A40F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6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C4DE3-A54D-46C2-A87B-7DD033A5D5FB}" type="datetimeFigureOut">
              <a:rPr lang="en-US"/>
              <a:pPr>
                <a:defRPr/>
              </a:pPr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D8FDC-B157-404A-9202-B9F115611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6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6CBEB-71A5-457F-AEF1-51DB3C8A7146}" type="datetimeFigureOut">
              <a:rPr lang="en-US"/>
              <a:pPr>
                <a:defRPr/>
              </a:pPr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6B7DC-A7A3-4DBE-9DCA-FAE72C7A5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9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3BC15-AC57-4789-B544-1840BE5C03BB}" type="datetimeFigureOut">
              <a:rPr lang="en-US"/>
              <a:pPr>
                <a:defRPr/>
              </a:pPr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38E5F-BB1E-4CAA-A137-A6E76785FA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3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3DBA1-02CA-4256-989F-B057C745C5D3}" type="datetimeFigureOut">
              <a:rPr lang="en-US"/>
              <a:pPr>
                <a:defRPr/>
              </a:pPr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E4740-E7C3-4C47-A708-25D63ED0F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4971E-AEAB-4906-A3CD-D56CB7093838}" type="datetimeFigureOut">
              <a:rPr lang="en-US"/>
              <a:pPr>
                <a:defRPr/>
              </a:pPr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BEE12-860F-4405-BCCF-0EFC965F6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2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1E596-C7C0-41DB-BB62-52FFE66F2127}" type="datetimeFigureOut">
              <a:rPr lang="en-US"/>
              <a:pPr>
                <a:defRPr/>
              </a:pPr>
              <a:t>11/8/2016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18B0F-85E8-40DC-9004-73D33580E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0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63505-DDDE-4C49-B6B1-493B79E8A454}" type="datetimeFigureOut">
              <a:rPr lang="en-US"/>
              <a:pPr>
                <a:defRPr/>
              </a:pPr>
              <a:t>11/8/2016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44374-2204-4822-9A87-3CC112196A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7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9BFA9-5EFE-4CA4-87D4-E1A4311D48F7}" type="datetimeFigureOut">
              <a:rPr lang="en-US"/>
              <a:pPr>
                <a:defRPr/>
              </a:pPr>
              <a:t>11/8/2016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63BF-7BEA-421C-9397-B9378B7182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3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3DEE-1240-43C4-A6AA-A23B06DE8C43}" type="datetimeFigureOut">
              <a:rPr lang="en-US"/>
              <a:pPr>
                <a:defRPr/>
              </a:pPr>
              <a:t>11/8/2016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86B24-E00A-4D70-BBB2-6DCCA0A97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5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B7D6A-47A5-4463-872D-0D050A544589}" type="datetimeFigureOut">
              <a:rPr lang="en-US"/>
              <a:pPr>
                <a:defRPr/>
              </a:pPr>
              <a:t>11/8/2016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AACE8-71AC-4330-A88E-BFBE1AA87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8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0B10B-03B8-4856-A831-AB6EE56BC54E}" type="datetimeFigureOut">
              <a:rPr lang="en-US"/>
              <a:pPr>
                <a:defRPr/>
              </a:pPr>
              <a:t>11/8/2016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BEE95-4367-416B-9556-0EFFA53C8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8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7FAA989-3568-4FAD-B8AC-F60370E13791}" type="datetimeFigureOut">
              <a:rPr lang="en-US"/>
              <a:pPr>
                <a:defRPr/>
              </a:pPr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C7A4B9-142B-4DF5-877D-F8E9A4DC4F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s-industrial/industrial_ci/blob/master/README.rs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nl-NL" sz="4000" dirty="0" smtClean="0"/>
              <a:t>ROS-Industrial Developers Meeting</a:t>
            </a:r>
            <a:br>
              <a:rPr lang="en-US" altLang="nl-NL" sz="4000" dirty="0" smtClean="0"/>
            </a:br>
            <a:r>
              <a:rPr lang="en-US" altLang="nl-NL" sz="4000" dirty="0" smtClean="0"/>
              <a:t>(</a:t>
            </a:r>
            <a:r>
              <a:rPr lang="en-US" altLang="nl-NL" sz="4000" dirty="0" smtClean="0"/>
              <a:t>2016-11-08)</a:t>
            </a:r>
            <a:endParaRPr lang="en-US" altLang="nl-NL" sz="40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Shaun Edwards &amp; Levi Armstrong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Announcements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NL" dirty="0" smtClean="0"/>
              <a:t>ROS Industrial Events – Mirko/Hvass</a:t>
            </a:r>
          </a:p>
          <a:p>
            <a:pPr marL="0" indent="0">
              <a:buNone/>
            </a:pPr>
            <a:endParaRPr lang="en-US" altLang="nl-NL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Action Items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nl-NL" dirty="0" smtClean="0"/>
              <a:t> Incorporate Travis CI – It’s so easy - </a:t>
            </a:r>
            <a:r>
              <a:rPr lang="en-US" altLang="nl-NL" sz="2000" dirty="0" smtClean="0">
                <a:hlinkClick r:id="rId2"/>
              </a:rPr>
              <a:t>https://github.com/ros-industrial/industrial_ci/blob/master/README.rst</a:t>
            </a:r>
            <a:r>
              <a:rPr lang="en-US" altLang="nl-NL" sz="2000" dirty="0" smtClean="0"/>
              <a:t> </a:t>
            </a:r>
          </a:p>
          <a:p>
            <a:pPr marL="0" indent="0"/>
            <a:r>
              <a:rPr lang="en-US" altLang="nl-NL" dirty="0" smtClean="0"/>
              <a:t> Close/address Issues/PRs</a:t>
            </a:r>
          </a:p>
          <a:p>
            <a:pPr marL="0" indent="0"/>
            <a:r>
              <a:rPr lang="en-US" altLang="nl-NL" dirty="0" smtClean="0"/>
              <a:t> Kinetic </a:t>
            </a:r>
            <a:r>
              <a:rPr lang="en-US" altLang="nl-NL" dirty="0" smtClean="0"/>
              <a:t>Releases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Intros (only new people) - 5 min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Repo status (highlights) - 10 min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Update on previous meeting action items - 5 min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New development discussions - 30 min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Reuleaux</a:t>
            </a:r>
            <a:r>
              <a:rPr lang="en-US" dirty="0" smtClean="0"/>
              <a:t> Package (Alex Goins)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CPPCon</a:t>
            </a:r>
            <a:r>
              <a:rPr lang="en-US" dirty="0" smtClean="0"/>
              <a:t> (Jonathan Meyer)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Recruitment Update (Shaun Edwards</a:t>
            </a:r>
            <a:r>
              <a:rPr lang="en-US" dirty="0" smtClean="0"/>
              <a:t>)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General announcements - 10 min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Intros (new people)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NL" smtClean="0"/>
              <a:t>Who are you?</a:t>
            </a:r>
          </a:p>
          <a:p>
            <a:r>
              <a:rPr lang="en-US" altLang="nl-NL" smtClean="0"/>
              <a:t>Where do you work?</a:t>
            </a:r>
          </a:p>
          <a:p>
            <a:r>
              <a:rPr lang="en-US" altLang="nl-NL" smtClean="0"/>
              <a:t>Role in ROS-I: developer, maintainer, documenter, organizer, tester, looking for one</a:t>
            </a:r>
          </a:p>
          <a:p>
            <a:pPr>
              <a:buFont typeface="Arial" charset="0"/>
              <a:buNone/>
            </a:pPr>
            <a:endParaRPr lang="en-US" altLang="nl-NL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nl-NL" smtClean="0"/>
              <a:t>Repo Status (Highlights)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US" altLang="nl-NL" sz="2800" dirty="0" smtClean="0"/>
              <a:t>Current Development</a:t>
            </a:r>
          </a:p>
          <a:p>
            <a:pPr lvl="1"/>
            <a:r>
              <a:rPr lang="en-US" altLang="nl-NL" sz="2000" dirty="0"/>
              <a:t>?</a:t>
            </a:r>
            <a:endParaRPr lang="en-US" altLang="nl-NL" sz="2200" dirty="0" smtClean="0"/>
          </a:p>
          <a:p>
            <a:r>
              <a:rPr lang="en-US" altLang="nl-NL" sz="2800" dirty="0" smtClean="0"/>
              <a:t>Upcoming Development</a:t>
            </a:r>
          </a:p>
          <a:p>
            <a:pPr lvl="1"/>
            <a:r>
              <a:rPr lang="en-US" altLang="nl-NL" sz="2000" dirty="0" smtClean="0"/>
              <a:t>?</a:t>
            </a:r>
            <a:endParaRPr lang="en-US" altLang="nl-NL" sz="1800" dirty="0" smtClean="0"/>
          </a:p>
          <a:p>
            <a:r>
              <a:rPr lang="en-US" altLang="nl-NL" sz="2800" dirty="0" smtClean="0"/>
              <a:t>Open Issues</a:t>
            </a:r>
          </a:p>
          <a:p>
            <a:pPr lvl="1"/>
            <a:r>
              <a:rPr lang="en-US" altLang="nl-NL" sz="2400" dirty="0" smtClean="0"/>
              <a:t>?</a:t>
            </a:r>
          </a:p>
          <a:p>
            <a:r>
              <a:rPr lang="en-US" altLang="nl-NL" sz="2800" dirty="0" smtClean="0"/>
              <a:t>See meeting notes for details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nl-NL" smtClean="0"/>
              <a:t>Previous Action Items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nl-NL" dirty="0" smtClean="0"/>
              <a:t>Experimental </a:t>
            </a:r>
            <a:r>
              <a:rPr lang="en-US" altLang="nl-NL" dirty="0" smtClean="0"/>
              <a:t>repository process – Shaun </a:t>
            </a:r>
            <a:endParaRPr lang="en-US" altLang="nl-NL" dirty="0" smtClean="0"/>
          </a:p>
          <a:p>
            <a:r>
              <a:rPr lang="en-US" altLang="nl-NL" dirty="0" smtClean="0"/>
              <a:t>Kinetic Releases – All Developers</a:t>
            </a:r>
            <a:endParaRPr lang="en-US" altLang="nl-NL" dirty="0" smtClean="0"/>
          </a:p>
          <a:p>
            <a:endParaRPr lang="en-US" altLang="nl-NL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New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/>
              <a:t>Reuleaux</a:t>
            </a:r>
            <a:r>
              <a:rPr lang="en-US" dirty="0"/>
              <a:t> Package (Alex Goins)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/>
              <a:t>CPPCon</a:t>
            </a:r>
            <a:r>
              <a:rPr lang="en-US" dirty="0"/>
              <a:t> (Jonathan Meyer)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Recruitment Update (Shaun Edwards)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Reuleaux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Alex Goins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7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CPPCon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Jonathan Meyer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0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the ROS-I Community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Shaun Edwards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8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185</Words>
  <Application>Microsoft Office PowerPoint</Application>
  <PresentationFormat>On-screen Show (4:3)</PresentationFormat>
  <Paragraphs>43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ROS-Industrial Developers Meeting (2016-11-08)</vt:lpstr>
      <vt:lpstr>Agenda</vt:lpstr>
      <vt:lpstr>Intros (new people)</vt:lpstr>
      <vt:lpstr>Repo Status (Highlights)</vt:lpstr>
      <vt:lpstr>Previous Action Items</vt:lpstr>
      <vt:lpstr>New Development</vt:lpstr>
      <vt:lpstr>Reuleaux Package</vt:lpstr>
      <vt:lpstr>CPPCon</vt:lpstr>
      <vt:lpstr>Growing the ROS-I Community</vt:lpstr>
      <vt:lpstr>Announcements</vt:lpstr>
      <vt:lpstr>Action Items</vt:lpstr>
    </vt:vector>
  </TitlesOfParts>
  <Company>Southwest Research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ROS-Industrial Developers Meeting</dc:title>
  <dc:creator>sedwards</dc:creator>
  <cp:lastModifiedBy>Armstrong, Levi H.</cp:lastModifiedBy>
  <cp:revision>90</cp:revision>
  <cp:lastPrinted>2016-03-08T14:56:18Z</cp:lastPrinted>
  <dcterms:created xsi:type="dcterms:W3CDTF">2015-10-13T04:34:33Z</dcterms:created>
  <dcterms:modified xsi:type="dcterms:W3CDTF">2016-11-08T14:53:20Z</dcterms:modified>
</cp:coreProperties>
</file>