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7" r:id="rId2"/>
    <p:sldId id="288" r:id="rId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11817ABA-1809-460B-83B3-B3C989709CF6}">
          <p14:sldIdLst>
            <p14:sldId id="256"/>
            <p14:sldId id="257"/>
            <p14:sldId id="258"/>
            <p14:sldId id="259"/>
            <p14:sldId id="268"/>
            <p14:sldId id="261"/>
            <p14:sldId id="283"/>
            <p14:sldId id="273"/>
            <p14:sldId id="286"/>
            <p14:sldId id="26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>
        <p:scale>
          <a:sx n="91" d="100"/>
          <a:sy n="91" d="100"/>
        </p:scale>
        <p:origin x="-342" y="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2A5992D-7355-40E7-98B5-B2B22F517604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C58A961-DA8C-40A0-B54E-6933E68A40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9831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4DE3-A54D-46C2-A87B-7DD033A5D5FB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8FDC-B157-404A-9202-B9F115611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296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6CBEB-71A5-457F-AEF1-51DB3C8A7146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6B7DC-A7A3-4DBE-9DCA-FAE72C7A5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239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3BC15-AC57-4789-B544-1840BE5C03BB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38E5F-BB1E-4CAA-A137-A6E76785F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833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3DBA1-02CA-4256-989F-B057C745C5D3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E4740-E7C3-4C47-A708-25D63ED0F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91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4971E-AEAB-4906-A3CD-D56CB7093838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BEE12-860F-4405-BCCF-0EFC965F6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00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1E596-C7C0-41DB-BB62-52FFE66F2127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18B0F-85E8-40DC-9004-73D33580E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080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3505-DDDE-4C49-B6B1-493B79E8A454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44374-2204-4822-9A87-3CC112196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967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9BFA9-5EFE-4CA4-87D4-E1A4311D48F7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63BF-7BEA-421C-9397-B9378B7182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543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3DEE-1240-43C4-A6AA-A23B06DE8C43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86B24-E00A-4D70-BBB2-6DCCA0A97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075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B7D6A-47A5-4463-872D-0D050A544589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AACE8-71AC-4330-A88E-BFBE1AA87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198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0B10B-03B8-4856-A831-AB6EE56BC54E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BEE95-4367-416B-9556-0EFFA53C8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218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FAA989-3568-4FAD-B8AC-F60370E13791}" type="datetimeFigureOut">
              <a:rPr lang="en-US"/>
              <a:pPr>
                <a:defRPr/>
              </a:pPr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C7A4B9-142B-4DF5-877D-F8E9A4DC4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Everyone is muted to start</a:t>
            </a:r>
          </a:p>
          <a:p>
            <a:r>
              <a:rPr lang="en-US" dirty="0" smtClean="0"/>
              <a:t>Anyone can un-mute your self by pressing *6 (if on the phone) or right-clicking on your “icon” in </a:t>
            </a:r>
            <a:r>
              <a:rPr lang="en-US" smtClean="0"/>
              <a:t>the </a:t>
            </a:r>
            <a:r>
              <a:rPr lang="en-US" smtClean="0"/>
              <a:t>any-meeting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Please re-mute yourself when you aren’t </a:t>
            </a:r>
            <a:r>
              <a:rPr lang="en-US" dirty="0" smtClean="0"/>
              <a:t>talking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10741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you, where are </a:t>
            </a:r>
            <a:r>
              <a:rPr lang="en-US" dirty="0" smtClean="0"/>
              <a:t>you?</a:t>
            </a:r>
            <a:endParaRPr lang="en-US" dirty="0" smtClean="0"/>
          </a:p>
          <a:p>
            <a:r>
              <a:rPr lang="en-US" dirty="0" smtClean="0"/>
              <a:t>What did you work on last </a:t>
            </a:r>
            <a:r>
              <a:rPr lang="en-US" dirty="0" smtClean="0"/>
              <a:t>month?</a:t>
            </a:r>
            <a:endParaRPr lang="en-US" dirty="0" smtClean="0"/>
          </a:p>
          <a:p>
            <a:r>
              <a:rPr lang="en-US" dirty="0" smtClean="0"/>
              <a:t>What do you plan to work on this </a:t>
            </a:r>
            <a:r>
              <a:rPr lang="en-US" dirty="0" smtClean="0"/>
              <a:t>month?</a:t>
            </a:r>
            <a:endParaRPr lang="en-US" dirty="0" smtClean="0"/>
          </a:p>
          <a:p>
            <a:r>
              <a:rPr lang="en-US" dirty="0" smtClean="0"/>
              <a:t>Request for </a:t>
            </a:r>
            <a:r>
              <a:rPr lang="en-US" dirty="0" smtClean="0"/>
              <a:t>help?</a:t>
            </a:r>
            <a:endParaRPr lang="en-US" dirty="0" smtClean="0"/>
          </a:p>
          <a:p>
            <a:r>
              <a:rPr lang="en-US" dirty="0" smtClean="0"/>
              <a:t>Suggestion for others to </a:t>
            </a:r>
            <a:r>
              <a:rPr lang="en-US" dirty="0" smtClean="0"/>
              <a:t>contribute?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77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Logistics</vt:lpstr>
      <vt:lpstr>Status Update</vt:lpstr>
    </vt:vector>
  </TitlesOfParts>
  <Company>Southwest Research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ROS-Industrial Developers Meeting</dc:title>
  <dc:creator>sedwards</dc:creator>
  <cp:lastModifiedBy>sedwards</cp:lastModifiedBy>
  <cp:revision>84</cp:revision>
  <cp:lastPrinted>2016-03-08T14:56:18Z</cp:lastPrinted>
  <dcterms:created xsi:type="dcterms:W3CDTF">2015-10-13T04:34:33Z</dcterms:created>
  <dcterms:modified xsi:type="dcterms:W3CDTF">2017-02-14T02:12:23Z</dcterms:modified>
</cp:coreProperties>
</file>