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448F-B956-4440-A21F-0A370EED3FCB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events/2015/12/14/ros-i-community-meeting-at-robouniverse-san-die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ROS-Industrial Developers Meeting</a:t>
            </a:r>
            <a:br>
              <a:rPr lang="en-US" dirty="0" smtClean="0"/>
            </a:br>
            <a:r>
              <a:rPr lang="en-US" dirty="0" smtClean="0"/>
              <a:t>(12/8/2015)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Gijs vd. Hoorn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Intros (only new people) - 5 min</a:t>
            </a:r>
          </a:p>
          <a:p>
            <a:r>
              <a:rPr lang="en-US" dirty="0" smtClean="0"/>
              <a:t>Repo status (highlights) - 10 min</a:t>
            </a:r>
          </a:p>
          <a:p>
            <a:r>
              <a:rPr lang="en-US" dirty="0" smtClean="0"/>
              <a:t>Update on previous meeting action items - 5 min</a:t>
            </a:r>
          </a:p>
          <a:p>
            <a:r>
              <a:rPr lang="en-US" dirty="0" smtClean="0"/>
              <a:t>New development discussions - 30 min</a:t>
            </a:r>
          </a:p>
          <a:p>
            <a:pPr lvl="1"/>
            <a:r>
              <a:rPr lang="en-US" dirty="0" smtClean="0"/>
              <a:t>Outstanding Task Discussion (REPs, PRs, etc…)</a:t>
            </a:r>
          </a:p>
          <a:p>
            <a:pPr lvl="1"/>
            <a:r>
              <a:rPr lang="en-US" dirty="0" smtClean="0"/>
              <a:t>ROS OPC UA</a:t>
            </a:r>
          </a:p>
          <a:p>
            <a:pPr lvl="1"/>
            <a:r>
              <a:rPr lang="en-US" dirty="0" smtClean="0"/>
              <a:t>ROS 2.0</a:t>
            </a:r>
          </a:p>
          <a:p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 (new people)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Where do you work?</a:t>
            </a:r>
          </a:p>
          <a:p>
            <a:r>
              <a:rPr lang="en-US" dirty="0" smtClean="0"/>
              <a:t>Role in ROS-I: developer, maintainer, documenter, organizer, tester, looking for 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Status (Highlights)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Development</a:t>
            </a:r>
          </a:p>
          <a:p>
            <a:pPr lvl="1"/>
            <a:r>
              <a:rPr lang="en-US" dirty="0" smtClean="0"/>
              <a:t>Travis CI (Thanks Isaac!)</a:t>
            </a:r>
          </a:p>
          <a:p>
            <a:pPr lvl="1"/>
            <a:r>
              <a:rPr lang="en-US" dirty="0" smtClean="0"/>
              <a:t>Fanuc Release (Thanks Gijs)</a:t>
            </a:r>
          </a:p>
          <a:p>
            <a:pPr lvl="1"/>
            <a:r>
              <a:rPr lang="en-US" dirty="0" smtClean="0"/>
              <a:t>….</a:t>
            </a:r>
          </a:p>
          <a:p>
            <a:r>
              <a:rPr lang="en-US" dirty="0" smtClean="0"/>
              <a:t>Upcoming Development</a:t>
            </a:r>
          </a:p>
          <a:p>
            <a:pPr lvl="1"/>
            <a:r>
              <a:rPr lang="en-US" dirty="0" smtClean="0"/>
              <a:t>??</a:t>
            </a:r>
          </a:p>
          <a:p>
            <a:pPr lvl="1"/>
            <a:r>
              <a:rPr lang="en-US" dirty="0" smtClean="0"/>
              <a:t>??</a:t>
            </a:r>
          </a:p>
          <a:p>
            <a:r>
              <a:rPr lang="en-US" dirty="0" smtClean="0"/>
              <a:t>See meeting notes for details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up with Canonical on ROS-Industrial App (attend community meeting for more info)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Outstanding Task Discussion (REPs, PRs, etc…)</a:t>
            </a:r>
          </a:p>
          <a:p>
            <a:pPr lvl="1"/>
            <a:r>
              <a:rPr lang="en-US" dirty="0" smtClean="0"/>
              <a:t>??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ROS OPC UA</a:t>
            </a:r>
          </a:p>
          <a:p>
            <a:pPr lvl="1"/>
            <a:r>
              <a:rPr lang="en-US" dirty="0" smtClean="0"/>
              <a:t>??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 2.0</a:t>
            </a:r>
          </a:p>
          <a:p>
            <a:pPr lvl="1"/>
            <a:r>
              <a:rPr lang="en-US" dirty="0" smtClean="0"/>
              <a:t>Is anybody and ROS-I community participating?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Community Meeting - </a:t>
            </a:r>
            <a:r>
              <a:rPr lang="en-US" dirty="0" smtClean="0">
                <a:hlinkClick r:id="rId2"/>
              </a:rPr>
              <a:t>http://rosindustrial.org/events/2015/12/14/ros-i-community-meeting-at-robouniverse-san-diego</a:t>
            </a:r>
            <a:r>
              <a:rPr lang="en-US" dirty="0" smtClean="0"/>
              <a:t> </a:t>
            </a:r>
          </a:p>
          <a:p>
            <a:r>
              <a:rPr lang="en-US" dirty="0" smtClean="0"/>
              <a:t>??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ROS-Industrial Developers Meeting (12/8/2015)</vt:lpstr>
      <vt:lpstr>Agenda</vt:lpstr>
      <vt:lpstr>Intros (new people)</vt:lpstr>
      <vt:lpstr>Repo Status (Highlights)</vt:lpstr>
      <vt:lpstr>Previous Action Items</vt:lpstr>
      <vt:lpstr>New Development</vt:lpstr>
      <vt:lpstr>New Development</vt:lpstr>
      <vt:lpstr>New Development</vt:lpstr>
      <vt:lpstr>Announcements</vt:lpstr>
      <vt:lpstr>Actions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10</cp:revision>
  <dcterms:created xsi:type="dcterms:W3CDTF">2015-10-13T04:34:33Z</dcterms:created>
  <dcterms:modified xsi:type="dcterms:W3CDTF">2015-12-03T21:44:52Z</dcterms:modified>
</cp:coreProperties>
</file>