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6" r:id="rId4"/>
    <p:sldId id="265" r:id="rId5"/>
    <p:sldId id="259" r:id="rId6"/>
    <p:sldId id="260" r:id="rId7"/>
    <p:sldId id="261" r:id="rId8"/>
    <p:sldId id="262" r:id="rId9"/>
    <p:sldId id="263" r:id="rId10"/>
    <p:sldId id="268" r:id="rId11"/>
    <p:sldId id="272" r:id="rId12"/>
    <p:sldId id="270" r:id="rId13"/>
    <p:sldId id="271" r:id="rId14"/>
    <p:sldId id="274" r:id="rId15"/>
    <p:sldId id="273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846" y="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D0D1-F749-469E-B100-D53177CE8534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5729-0608-4C3E-ABBF-1AD0C8E1B5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327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D0D1-F749-469E-B100-D53177CE8534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5729-0608-4C3E-ABBF-1AD0C8E1B5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11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D0D1-F749-469E-B100-D53177CE8534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5729-0608-4C3E-ABBF-1AD0C8E1B5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316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D0D1-F749-469E-B100-D53177CE8534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5729-0608-4C3E-ABBF-1AD0C8E1B5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265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D0D1-F749-469E-B100-D53177CE8534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5729-0608-4C3E-ABBF-1AD0C8E1B5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759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D0D1-F749-469E-B100-D53177CE8534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5729-0608-4C3E-ABBF-1AD0C8E1B5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934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D0D1-F749-469E-B100-D53177CE8534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5729-0608-4C3E-ABBF-1AD0C8E1B5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397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D0D1-F749-469E-B100-D53177CE8534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5729-0608-4C3E-ABBF-1AD0C8E1B5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795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D0D1-F749-469E-B100-D53177CE8534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5729-0608-4C3E-ABBF-1AD0C8E1B5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035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D0D1-F749-469E-B100-D53177CE8534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5729-0608-4C3E-ABBF-1AD0C8E1B5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371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D0D1-F749-469E-B100-D53177CE8534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5729-0608-4C3E-ABBF-1AD0C8E1B5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095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1D0D1-F749-469E-B100-D53177CE8534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25729-0608-4C3E-ABBF-1AD0C8E1B5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718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514207" y="3075057"/>
            <a:ext cx="51635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 smtClean="0"/>
              <a:t>모바일 로봇 시나리오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35209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hlinkClick r:id="rId2" action="ppaction://hlinksldjump"/>
          </p:cNvPr>
          <p:cNvSpPr/>
          <p:nvPr/>
        </p:nvSpPr>
        <p:spPr>
          <a:xfrm>
            <a:off x="2028306" y="748145"/>
            <a:ext cx="3399905" cy="224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상품 목록</a:t>
            </a:r>
            <a:endParaRPr lang="ko-KR" altLang="en-US" dirty="0"/>
          </a:p>
        </p:txBody>
      </p:sp>
      <p:sp>
        <p:nvSpPr>
          <p:cNvPr id="8" name="직사각형 7">
            <a:hlinkClick r:id="rId2" action="ppaction://hlinksldjump"/>
          </p:cNvPr>
          <p:cNvSpPr/>
          <p:nvPr/>
        </p:nvSpPr>
        <p:spPr>
          <a:xfrm>
            <a:off x="6600305" y="748145"/>
            <a:ext cx="3399905" cy="224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장바구니</a:t>
            </a:r>
            <a:endParaRPr lang="ko-KR" altLang="en-US" dirty="0"/>
          </a:p>
        </p:txBody>
      </p:sp>
      <p:sp>
        <p:nvSpPr>
          <p:cNvPr id="9" name="직사각형 8">
            <a:hlinkClick r:id="rId2" action="ppaction://hlinksldjump"/>
          </p:cNvPr>
          <p:cNvSpPr/>
          <p:nvPr/>
        </p:nvSpPr>
        <p:spPr>
          <a:xfrm>
            <a:off x="2028306" y="3923607"/>
            <a:ext cx="3399905" cy="224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상품 주문</a:t>
            </a:r>
            <a:endParaRPr lang="ko-KR" altLang="en-US" dirty="0"/>
          </a:p>
        </p:txBody>
      </p:sp>
      <p:sp>
        <p:nvSpPr>
          <p:cNvPr id="10" name="직사각형 9">
            <a:hlinkClick r:id="rId2" action="ppaction://hlinksldjump"/>
          </p:cNvPr>
          <p:cNvSpPr/>
          <p:nvPr/>
        </p:nvSpPr>
        <p:spPr>
          <a:xfrm>
            <a:off x="6600305" y="3923607"/>
            <a:ext cx="3399905" cy="224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상점 나가기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730731" y="2675036"/>
            <a:ext cx="6567054" cy="15661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988425" y="2862073"/>
            <a:ext cx="6101542" cy="12144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상품을 꺼내 오는 중입니다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잠시만 기다려 주세요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846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28306" y="748145"/>
            <a:ext cx="3399905" cy="224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상품 목록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600305" y="748145"/>
            <a:ext cx="3399905" cy="224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장바구니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028306" y="3923607"/>
            <a:ext cx="3399905" cy="224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상품 주문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600305" y="3923607"/>
            <a:ext cx="3399905" cy="224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상점 나가기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626822" y="2173779"/>
            <a:ext cx="6567054" cy="202830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884516" y="2360816"/>
            <a:ext cx="6101542" cy="7398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상품을 꺼내 오는 중입니다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실행중인 주문을 취소하고 주문을 새로 시작하시겠습니까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11" name="직사각형 10">
            <a:hlinkClick r:id="rId2" action="ppaction://hlinksldjump"/>
          </p:cNvPr>
          <p:cNvSpPr/>
          <p:nvPr/>
        </p:nvSpPr>
        <p:spPr>
          <a:xfrm>
            <a:off x="2884516" y="3187933"/>
            <a:ext cx="2917768" cy="7398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예</a:t>
            </a:r>
            <a:endParaRPr lang="ko-KR" altLang="en-US" dirty="0"/>
          </a:p>
        </p:txBody>
      </p:sp>
      <p:sp>
        <p:nvSpPr>
          <p:cNvPr id="12" name="직사각형 11">
            <a:hlinkClick r:id="" action="ppaction://hlinkshowjump?jump=previousslide"/>
          </p:cNvPr>
          <p:cNvSpPr/>
          <p:nvPr/>
        </p:nvSpPr>
        <p:spPr>
          <a:xfrm>
            <a:off x="5951913" y="3187933"/>
            <a:ext cx="3034145" cy="7398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아니오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357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423634" y="3075057"/>
            <a:ext cx="53447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 smtClean="0"/>
              <a:t>모바일 로봇 이동 계획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28782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/>
          <p:cNvGrpSpPr/>
          <p:nvPr/>
        </p:nvGrpSpPr>
        <p:grpSpPr>
          <a:xfrm>
            <a:off x="391890" y="881472"/>
            <a:ext cx="5574416" cy="2127147"/>
            <a:chOff x="1512559" y="284442"/>
            <a:chExt cx="8369346" cy="3193667"/>
          </a:xfrm>
        </p:grpSpPr>
        <p:sp>
          <p:nvSpPr>
            <p:cNvPr id="27" name="타원 26"/>
            <p:cNvSpPr/>
            <p:nvPr/>
          </p:nvSpPr>
          <p:spPr>
            <a:xfrm>
              <a:off x="2107665" y="1281955"/>
              <a:ext cx="549273" cy="5848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H</a:t>
              </a:r>
              <a:endParaRPr lang="ko-KR" altLang="en-US" dirty="0"/>
            </a:p>
          </p:txBody>
        </p:sp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07473" y="284442"/>
              <a:ext cx="8274432" cy="3193667"/>
            </a:xfrm>
            <a:prstGeom prst="rect">
              <a:avLst/>
            </a:prstGeom>
          </p:spPr>
        </p:pic>
        <p:sp>
          <p:nvSpPr>
            <p:cNvPr id="28" name="직사각형 27"/>
            <p:cNvSpPr/>
            <p:nvPr/>
          </p:nvSpPr>
          <p:spPr>
            <a:xfrm rot="2418529">
              <a:off x="1512559" y="2084509"/>
              <a:ext cx="1134709" cy="6297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monitor</a:t>
              </a:r>
              <a:endParaRPr lang="ko-KR" altLang="en-US" sz="1200" dirty="0"/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2760453" y="1106068"/>
              <a:ext cx="836763" cy="1239777"/>
              <a:chOff x="3687791" y="802257"/>
              <a:chExt cx="836763" cy="1239777"/>
            </a:xfrm>
          </p:grpSpPr>
          <p:sp>
            <p:nvSpPr>
              <p:cNvPr id="31" name="이등변 삼각형 30"/>
              <p:cNvSpPr/>
              <p:nvPr/>
            </p:nvSpPr>
            <p:spPr>
              <a:xfrm>
                <a:off x="3687791" y="1112896"/>
                <a:ext cx="836763" cy="92913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3864634" y="802257"/>
                <a:ext cx="483079" cy="4942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5" name="그룹 44"/>
          <p:cNvGrpSpPr/>
          <p:nvPr/>
        </p:nvGrpSpPr>
        <p:grpSpPr>
          <a:xfrm>
            <a:off x="345944" y="3673014"/>
            <a:ext cx="5620361" cy="2135873"/>
            <a:chOff x="1478054" y="3534043"/>
            <a:chExt cx="8403851" cy="3193667"/>
          </a:xfrm>
        </p:grpSpPr>
        <p:sp>
          <p:nvSpPr>
            <p:cNvPr id="40" name="타원 39"/>
            <p:cNvSpPr/>
            <p:nvPr/>
          </p:nvSpPr>
          <p:spPr>
            <a:xfrm>
              <a:off x="2142169" y="4499609"/>
              <a:ext cx="549273" cy="5848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H</a:t>
              </a:r>
              <a:endParaRPr lang="ko-KR" altLang="en-US" dirty="0"/>
            </a:p>
          </p:txBody>
        </p:sp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07473" y="3534043"/>
              <a:ext cx="8274432" cy="3193667"/>
            </a:xfrm>
            <a:prstGeom prst="rect">
              <a:avLst/>
            </a:prstGeom>
          </p:spPr>
        </p:pic>
        <p:grpSp>
          <p:nvGrpSpPr>
            <p:cNvPr id="41" name="그룹 40"/>
            <p:cNvGrpSpPr/>
            <p:nvPr/>
          </p:nvGrpSpPr>
          <p:grpSpPr>
            <a:xfrm>
              <a:off x="2691442" y="4340974"/>
              <a:ext cx="836763" cy="1239777"/>
              <a:chOff x="3687791" y="802257"/>
              <a:chExt cx="836763" cy="1239777"/>
            </a:xfrm>
          </p:grpSpPr>
          <p:sp>
            <p:nvSpPr>
              <p:cNvPr id="42" name="이등변 삼각형 41"/>
              <p:cNvSpPr/>
              <p:nvPr/>
            </p:nvSpPr>
            <p:spPr>
              <a:xfrm>
                <a:off x="3687791" y="1112896"/>
                <a:ext cx="836763" cy="92913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3864634" y="802257"/>
                <a:ext cx="483079" cy="4942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9" name="직사각형 38"/>
            <p:cNvSpPr/>
            <p:nvPr/>
          </p:nvSpPr>
          <p:spPr>
            <a:xfrm rot="2418529">
              <a:off x="1478054" y="5284909"/>
              <a:ext cx="1134709" cy="6297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monitor</a:t>
              </a:r>
              <a:endParaRPr lang="ko-KR" altLang="en-US" sz="1200" dirty="0"/>
            </a:p>
          </p:txBody>
        </p:sp>
      </p:grpSp>
      <p:sp>
        <p:nvSpPr>
          <p:cNvPr id="47" name="타원 46"/>
          <p:cNvSpPr/>
          <p:nvPr/>
        </p:nvSpPr>
        <p:spPr>
          <a:xfrm>
            <a:off x="6680102" y="1545867"/>
            <a:ext cx="365844" cy="3895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</a:t>
            </a:r>
            <a:endParaRPr lang="ko-KR" altLang="en-US" dirty="0"/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0285" y="881472"/>
            <a:ext cx="5511199" cy="2127147"/>
          </a:xfrm>
          <a:prstGeom prst="rect">
            <a:avLst/>
          </a:prstGeom>
        </p:spPr>
      </p:pic>
      <p:sp>
        <p:nvSpPr>
          <p:cNvPr id="49" name="직사각형 48"/>
          <p:cNvSpPr/>
          <p:nvPr/>
        </p:nvSpPr>
        <p:spPr>
          <a:xfrm rot="2418529">
            <a:off x="6283731" y="2080409"/>
            <a:ext cx="755775" cy="419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monitor</a:t>
            </a:r>
            <a:endParaRPr lang="ko-KR" altLang="en-US" sz="1200" dirty="0"/>
          </a:p>
        </p:txBody>
      </p:sp>
      <p:grpSp>
        <p:nvGrpSpPr>
          <p:cNvPr id="50" name="그룹 49"/>
          <p:cNvGrpSpPr/>
          <p:nvPr/>
        </p:nvGrpSpPr>
        <p:grpSpPr>
          <a:xfrm>
            <a:off x="7114893" y="1428717"/>
            <a:ext cx="557327" cy="825755"/>
            <a:chOff x="3687791" y="802257"/>
            <a:chExt cx="836763" cy="1239777"/>
          </a:xfrm>
        </p:grpSpPr>
        <p:sp>
          <p:nvSpPr>
            <p:cNvPr id="51" name="이등변 삼각형 50"/>
            <p:cNvSpPr/>
            <p:nvPr/>
          </p:nvSpPr>
          <p:spPr>
            <a:xfrm>
              <a:off x="3687791" y="1112896"/>
              <a:ext cx="836763" cy="92913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타원 51"/>
            <p:cNvSpPr/>
            <p:nvPr/>
          </p:nvSpPr>
          <p:spPr>
            <a:xfrm>
              <a:off x="3864634" y="802257"/>
              <a:ext cx="483079" cy="4942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9607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898670" y="3075057"/>
            <a:ext cx="3946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 smtClean="0"/>
              <a:t>-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69298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6725" y="285750"/>
            <a:ext cx="1134427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3200" dirty="0" smtClean="0"/>
              <a:t>Mobile Robot, UI, Manipulator wait </a:t>
            </a:r>
            <a:r>
              <a:rPr lang="en-US" altLang="ko-KR" sz="3200" dirty="0" smtClean="0">
                <a:sym typeface="Wingdings" panose="05000000000000000000" pitchFamily="2" charset="2"/>
              </a:rPr>
              <a:t></a:t>
            </a:r>
            <a:r>
              <a:rPr lang="en-US" altLang="ko-KR" sz="3200" dirty="0" smtClean="0"/>
              <a:t> 0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3200" dirty="0" smtClean="0"/>
              <a:t>Guest call the Mobile Robot </a:t>
            </a:r>
            <a:r>
              <a:rPr lang="en-US" altLang="ko-KR" sz="3200" dirty="0" smtClean="0">
                <a:sym typeface="Wingdings" panose="05000000000000000000" pitchFamily="2" charset="2"/>
              </a:rPr>
              <a:t> 1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3200" dirty="0" smtClean="0">
                <a:sym typeface="Wingdings" panose="05000000000000000000" pitchFamily="2" charset="2"/>
              </a:rPr>
              <a:t>Mobile Robot moving  2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3200" dirty="0" smtClean="0">
                <a:sym typeface="Wingdings" panose="05000000000000000000" pitchFamily="2" charset="2"/>
              </a:rPr>
              <a:t>Mobile Robot move front at UI monitor  3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3200" dirty="0" smtClean="0">
                <a:sym typeface="Wingdings" panose="05000000000000000000" pitchFamily="2" charset="2"/>
              </a:rPr>
              <a:t>UI operating  4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3200" dirty="0" smtClean="0">
                <a:sym typeface="Wingdings" panose="05000000000000000000" pitchFamily="2" charset="2"/>
              </a:rPr>
              <a:t>UI send to Manipulator order information  5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3200" dirty="0" smtClean="0">
                <a:sym typeface="Wingdings" panose="05000000000000000000" pitchFamily="2" charset="2"/>
              </a:rPr>
              <a:t>Manipulator operating  6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3200" dirty="0" smtClean="0">
                <a:sym typeface="Wingdings" panose="05000000000000000000" pitchFamily="2" charset="2"/>
              </a:rPr>
              <a:t>Manipulator finished  7(difference 0)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8275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72094" y="570830"/>
            <a:ext cx="1479665" cy="64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대기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72094" y="1601608"/>
            <a:ext cx="1479665" cy="64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로봇 호출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172094" y="2632386"/>
            <a:ext cx="1479665" cy="64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상품 선택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및 주문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172094" y="4087113"/>
            <a:ext cx="1479665" cy="64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로봇 팔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작동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172094" y="5541840"/>
            <a:ext cx="1479665" cy="64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손님 퇴장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40121" y="570830"/>
            <a:ext cx="6680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로봇을 호출 하기 전까지 모바일 로봇은 선반 위를 움직이면서 표정 및 소리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출력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2740121" y="1601608"/>
            <a:ext cx="91935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손님이 로봇을 호출하면 모니터 위치로 이동 및 원활한 주문이 이루어 질 수 있도록 음성으로 조작 방법을 설명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2740121" y="2632386"/>
            <a:ext cx="3073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모니터 조작 방법 및 주문 방법 설명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2740121" y="878196"/>
            <a:ext cx="8331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ex) </a:t>
            </a:r>
            <a:r>
              <a:rPr lang="ko-KR" altLang="en-US" sz="1400" dirty="0" smtClean="0"/>
              <a:t>안녕하세요</a:t>
            </a:r>
            <a:r>
              <a:rPr lang="en-US" altLang="ko-KR" sz="1400" dirty="0" smtClean="0"/>
              <a:t>? 00 </a:t>
            </a:r>
            <a:r>
              <a:rPr lang="ko-KR" altLang="en-US" sz="1400" dirty="0" smtClean="0"/>
              <a:t>상점입니다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주문을 하시려면 저를 불러주세요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빠르고 정확하게 가져다 드립니다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2740121" y="1908974"/>
            <a:ext cx="6450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ex) </a:t>
            </a:r>
            <a:r>
              <a:rPr lang="ko-KR" altLang="en-US" sz="1400" dirty="0" smtClean="0"/>
              <a:t>주문을 시작하시려면 화면 우측 하단에 있는 </a:t>
            </a:r>
            <a:r>
              <a:rPr lang="en-US" altLang="ko-KR" sz="1400" dirty="0" smtClean="0"/>
              <a:t>‘</a:t>
            </a:r>
            <a:r>
              <a:rPr lang="ko-KR" altLang="en-US" sz="1400" dirty="0" smtClean="0"/>
              <a:t>주문하기</a:t>
            </a:r>
            <a:r>
              <a:rPr lang="en-US" altLang="ko-KR" sz="1400" dirty="0" smtClean="0"/>
              <a:t>’ </a:t>
            </a:r>
            <a:r>
              <a:rPr lang="ko-KR" altLang="en-US" sz="1400" dirty="0" smtClean="0"/>
              <a:t>버튼을 눌러주세요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2740121" y="2939752"/>
            <a:ext cx="92768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ex) </a:t>
            </a:r>
            <a:r>
              <a:rPr lang="ko-KR" altLang="en-US" sz="1400" dirty="0" smtClean="0"/>
              <a:t>원하는 상품을 선택하고 </a:t>
            </a:r>
            <a:r>
              <a:rPr lang="en-US" altLang="ko-KR" sz="1400" dirty="0" smtClean="0"/>
              <a:t>‘</a:t>
            </a:r>
            <a:r>
              <a:rPr lang="ko-KR" altLang="en-US" sz="1400" dirty="0" smtClean="0"/>
              <a:t>장바구니에 담기</a:t>
            </a:r>
            <a:r>
              <a:rPr lang="en-US" altLang="ko-KR" sz="1400" dirty="0" smtClean="0"/>
              <a:t>’</a:t>
            </a:r>
            <a:r>
              <a:rPr lang="ko-KR" altLang="en-US" sz="1400" dirty="0" smtClean="0"/>
              <a:t>를 눌러 장바구니에 담아 주세요</a:t>
            </a:r>
            <a:endParaRPr lang="en-US" altLang="ko-KR" sz="1400" dirty="0" smtClean="0"/>
          </a:p>
          <a:p>
            <a:r>
              <a:rPr lang="ko-KR" altLang="en-US" sz="1400" dirty="0" smtClean="0"/>
              <a:t>     원하는 상품이 장바구니에 잘 들어갔는지 확인하시고 더 이상 추가할 상품이 없으면 </a:t>
            </a:r>
            <a:r>
              <a:rPr lang="en-US" altLang="ko-KR" sz="1400" dirty="0" smtClean="0"/>
              <a:t>‘</a:t>
            </a:r>
            <a:r>
              <a:rPr lang="ko-KR" altLang="en-US" sz="1400" dirty="0" smtClean="0"/>
              <a:t>쇼핑 마침</a:t>
            </a:r>
            <a:r>
              <a:rPr lang="en-US" altLang="ko-KR" sz="1400" dirty="0" smtClean="0"/>
              <a:t>’</a:t>
            </a:r>
            <a:r>
              <a:rPr lang="ko-KR" altLang="en-US" sz="1400" dirty="0" smtClean="0"/>
              <a:t>을 눌러주세요</a:t>
            </a:r>
            <a:endParaRPr lang="en-US" altLang="ko-KR" sz="1400" dirty="0" smtClean="0"/>
          </a:p>
          <a:p>
            <a:r>
              <a:rPr lang="en-US" altLang="ko-KR" sz="1400" dirty="0" smtClean="0"/>
              <a:t>     ‘</a:t>
            </a:r>
            <a:r>
              <a:rPr lang="ko-KR" altLang="en-US" sz="1400" dirty="0" smtClean="0"/>
              <a:t>상품 주문</a:t>
            </a:r>
            <a:r>
              <a:rPr lang="en-US" altLang="ko-KR" sz="1400" dirty="0" smtClean="0"/>
              <a:t>’</a:t>
            </a:r>
            <a:r>
              <a:rPr lang="ko-KR" altLang="en-US" sz="1400" dirty="0" smtClean="0"/>
              <a:t>을 누르면 장바구니에 담아둔 상품을 가져다 드립니다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2740121" y="4087113"/>
            <a:ext cx="26292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손님 대기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모바일 로봇은 설명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2740121" y="4394890"/>
            <a:ext cx="841608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ex) </a:t>
            </a:r>
            <a:r>
              <a:rPr lang="ko-KR" altLang="en-US" sz="1400" dirty="0" smtClean="0"/>
              <a:t>주문하신 상품을 순서대로 가져오고 있습니다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조금만 기다려 주세요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</a:t>
            </a:r>
            <a:r>
              <a:rPr lang="ko-KR" altLang="en-US" sz="1400" dirty="0" smtClean="0"/>
              <a:t>상품을 가져오는 동안 추가 주문은 조금만 기다려 주세요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</a:t>
            </a:r>
            <a:r>
              <a:rPr lang="ko-KR" altLang="en-US" sz="1400" dirty="0" smtClean="0"/>
              <a:t>주문을 취소하시고 새로운 주문을 하고 싶으시면 하단에 </a:t>
            </a:r>
            <a:r>
              <a:rPr lang="en-US" altLang="ko-KR" sz="1400" dirty="0" smtClean="0"/>
              <a:t>‘</a:t>
            </a:r>
            <a:r>
              <a:rPr lang="ko-KR" altLang="en-US" sz="1400" dirty="0" smtClean="0"/>
              <a:t>상품 목록</a:t>
            </a:r>
            <a:r>
              <a:rPr lang="en-US" altLang="ko-KR" sz="1400" dirty="0" smtClean="0"/>
              <a:t>’</a:t>
            </a:r>
            <a:r>
              <a:rPr lang="ko-KR" altLang="en-US" sz="1400" dirty="0" smtClean="0"/>
              <a:t>을 누르시고 </a:t>
            </a:r>
            <a:r>
              <a:rPr lang="en-US" altLang="ko-KR" sz="1400" dirty="0" smtClean="0"/>
              <a:t>‘</a:t>
            </a:r>
            <a:r>
              <a:rPr lang="ko-KR" altLang="en-US" sz="1400" dirty="0" smtClean="0"/>
              <a:t>예</a:t>
            </a:r>
            <a:r>
              <a:rPr lang="en-US" altLang="ko-KR" sz="1400" dirty="0" smtClean="0"/>
              <a:t>’</a:t>
            </a:r>
            <a:r>
              <a:rPr lang="ko-KR" altLang="en-US" sz="1400" dirty="0" smtClean="0"/>
              <a:t>를 눌러 주세요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2740121" y="5541839"/>
            <a:ext cx="3651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손님에게 인사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다른 손님 입장 전까지 대기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2740121" y="5849616"/>
            <a:ext cx="8347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ex) 00 </a:t>
            </a:r>
            <a:r>
              <a:rPr lang="ko-KR" altLang="en-US" sz="1400" dirty="0" smtClean="0"/>
              <a:t>상점을 이용해 주셔서 감사합니다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다음에 또 이용해 주세요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</a:t>
            </a:r>
            <a:r>
              <a:rPr lang="ko-KR" altLang="en-US" sz="1400" dirty="0" smtClean="0"/>
              <a:t>안녕하세요</a:t>
            </a:r>
            <a:r>
              <a:rPr lang="en-US" altLang="ko-KR" sz="1400" dirty="0" smtClean="0"/>
              <a:t>? 00 </a:t>
            </a:r>
            <a:r>
              <a:rPr lang="ko-KR" altLang="en-US" sz="1400" dirty="0" smtClean="0"/>
              <a:t>상점입니다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주문을 하시려면 저를 불러주세요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빠르고 정확하게 가져다 드립니다</a:t>
            </a:r>
            <a:r>
              <a:rPr lang="en-US" altLang="ko-KR" sz="1400" dirty="0" smtClean="0"/>
              <a:t>.</a:t>
            </a:r>
            <a:endParaRPr lang="ko-KR" altLang="en-US" sz="1400" dirty="0" smtClean="0"/>
          </a:p>
        </p:txBody>
      </p:sp>
      <p:cxnSp>
        <p:nvCxnSpPr>
          <p:cNvPr id="23" name="직선 화살표 연결선 22"/>
          <p:cNvCxnSpPr>
            <a:stCxn id="3" idx="2"/>
            <a:endCxn id="6" idx="0"/>
          </p:cNvCxnSpPr>
          <p:nvPr/>
        </p:nvCxnSpPr>
        <p:spPr>
          <a:xfrm>
            <a:off x="1911927" y="1210910"/>
            <a:ext cx="0" cy="390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6" idx="2"/>
            <a:endCxn id="7" idx="0"/>
          </p:cNvCxnSpPr>
          <p:nvPr/>
        </p:nvCxnSpPr>
        <p:spPr>
          <a:xfrm>
            <a:off x="1911927" y="2241688"/>
            <a:ext cx="0" cy="390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7" idx="2"/>
            <a:endCxn id="10" idx="0"/>
          </p:cNvCxnSpPr>
          <p:nvPr/>
        </p:nvCxnSpPr>
        <p:spPr>
          <a:xfrm>
            <a:off x="1911927" y="3272466"/>
            <a:ext cx="0" cy="814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0" idx="2"/>
            <a:endCxn id="11" idx="0"/>
          </p:cNvCxnSpPr>
          <p:nvPr/>
        </p:nvCxnSpPr>
        <p:spPr>
          <a:xfrm>
            <a:off x="1911927" y="4727193"/>
            <a:ext cx="0" cy="814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11" idx="1"/>
            <a:endCxn id="3" idx="1"/>
          </p:cNvCxnSpPr>
          <p:nvPr/>
        </p:nvCxnSpPr>
        <p:spPr>
          <a:xfrm rot="10800000">
            <a:off x="1172094" y="890870"/>
            <a:ext cx="12700" cy="4971010"/>
          </a:xfrm>
          <a:prstGeom prst="bentConnector3">
            <a:avLst>
              <a:gd name="adj1" fmla="val 52036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10" idx="1"/>
            <a:endCxn id="7" idx="1"/>
          </p:cNvCxnSpPr>
          <p:nvPr/>
        </p:nvCxnSpPr>
        <p:spPr>
          <a:xfrm rot="10800000">
            <a:off x="1172094" y="2952427"/>
            <a:ext cx="12700" cy="1454727"/>
          </a:xfrm>
          <a:prstGeom prst="bentConnector3">
            <a:avLst>
              <a:gd name="adj1" fmla="val 27163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73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150870" y="3075057"/>
            <a:ext cx="18902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 smtClean="0"/>
              <a:t>UI </a:t>
            </a:r>
            <a:r>
              <a:rPr lang="ko-KR" altLang="en-US" sz="4000" dirty="0" smtClean="0"/>
              <a:t>구상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48933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40602" y="648393"/>
            <a:ext cx="10511597" cy="548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smtClean="0"/>
              <a:t>이용 설명 슬라이드</a:t>
            </a:r>
            <a:endParaRPr lang="ko-KR" altLang="en-US" sz="2400" dirty="0"/>
          </a:p>
        </p:txBody>
      </p:sp>
      <p:sp>
        <p:nvSpPr>
          <p:cNvPr id="6" name="직사각형 5">
            <a:hlinkClick r:id="" action="ppaction://hlinkshowjump?jump=nextslide"/>
          </p:cNvPr>
          <p:cNvSpPr/>
          <p:nvPr/>
        </p:nvSpPr>
        <p:spPr>
          <a:xfrm>
            <a:off x="8459895" y="4580467"/>
            <a:ext cx="2606038" cy="13680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주문 시작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7404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hlinkClick r:id="" action="ppaction://hlinkshowjump?jump=nextslide"/>
          </p:cNvPr>
          <p:cNvSpPr/>
          <p:nvPr/>
        </p:nvSpPr>
        <p:spPr>
          <a:xfrm>
            <a:off x="2028306" y="748145"/>
            <a:ext cx="3399905" cy="224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상품 목록</a:t>
            </a:r>
            <a:endParaRPr lang="ko-KR" altLang="en-US" dirty="0"/>
          </a:p>
        </p:txBody>
      </p:sp>
      <p:sp>
        <p:nvSpPr>
          <p:cNvPr id="8" name="직사각형 7">
            <a:hlinkClick r:id="rId2" action="ppaction://hlinksldjump"/>
          </p:cNvPr>
          <p:cNvSpPr/>
          <p:nvPr/>
        </p:nvSpPr>
        <p:spPr>
          <a:xfrm>
            <a:off x="6600305" y="748145"/>
            <a:ext cx="3399905" cy="224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장바구니</a:t>
            </a:r>
            <a:endParaRPr lang="ko-KR" altLang="en-US" dirty="0"/>
          </a:p>
        </p:txBody>
      </p:sp>
      <p:sp>
        <p:nvSpPr>
          <p:cNvPr id="9" name="직사각형 8">
            <a:hlinkClick r:id="rId3" action="ppaction://hlinksldjump"/>
          </p:cNvPr>
          <p:cNvSpPr/>
          <p:nvPr/>
        </p:nvSpPr>
        <p:spPr>
          <a:xfrm>
            <a:off x="2028306" y="3923607"/>
            <a:ext cx="3399905" cy="224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상품 주문</a:t>
            </a:r>
            <a:endParaRPr lang="ko-KR" altLang="en-US" dirty="0"/>
          </a:p>
        </p:txBody>
      </p:sp>
      <p:sp>
        <p:nvSpPr>
          <p:cNvPr id="10" name="직사각형 9">
            <a:hlinkClick r:id="" action="ppaction://hlinkshowjump?jump=previousslide"/>
          </p:cNvPr>
          <p:cNvSpPr/>
          <p:nvPr/>
        </p:nvSpPr>
        <p:spPr>
          <a:xfrm>
            <a:off x="6600305" y="3923607"/>
            <a:ext cx="3399905" cy="224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상점 나가기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657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hlinkClick r:id="" action="ppaction://hlinkshowjump?jump=nextslide"/>
          </p:cNvPr>
          <p:cNvSpPr/>
          <p:nvPr/>
        </p:nvSpPr>
        <p:spPr>
          <a:xfrm>
            <a:off x="1288473" y="581891"/>
            <a:ext cx="1338349" cy="814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hlinkClick r:id="" action="ppaction://hlinkshowjump?jump=nextslide"/>
          </p:cNvPr>
          <p:cNvSpPr/>
          <p:nvPr/>
        </p:nvSpPr>
        <p:spPr>
          <a:xfrm>
            <a:off x="3225339" y="581891"/>
            <a:ext cx="1338349" cy="814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hlinkClick r:id="" action="ppaction://hlinkshowjump?jump=nextslide"/>
          </p:cNvPr>
          <p:cNvSpPr/>
          <p:nvPr/>
        </p:nvSpPr>
        <p:spPr>
          <a:xfrm>
            <a:off x="5286895" y="581891"/>
            <a:ext cx="1338349" cy="814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hlinkClick r:id="" action="ppaction://hlinkshowjump?jump=nextslide"/>
          </p:cNvPr>
          <p:cNvSpPr/>
          <p:nvPr/>
        </p:nvSpPr>
        <p:spPr>
          <a:xfrm>
            <a:off x="8936182" y="581891"/>
            <a:ext cx="1338349" cy="814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hlinkClick r:id="" action="ppaction://hlinkshowjump?jump=nextslide"/>
          </p:cNvPr>
          <p:cNvSpPr/>
          <p:nvPr/>
        </p:nvSpPr>
        <p:spPr>
          <a:xfrm>
            <a:off x="1288473" y="1720735"/>
            <a:ext cx="1338349" cy="814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hlinkClick r:id="" action="ppaction://hlinkshowjump?jump=nextslide"/>
          </p:cNvPr>
          <p:cNvSpPr/>
          <p:nvPr/>
        </p:nvSpPr>
        <p:spPr>
          <a:xfrm>
            <a:off x="3225339" y="1720735"/>
            <a:ext cx="1338349" cy="814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hlinkClick r:id="" action="ppaction://hlinkshowjump?jump=nextslide"/>
          </p:cNvPr>
          <p:cNvSpPr/>
          <p:nvPr/>
        </p:nvSpPr>
        <p:spPr>
          <a:xfrm>
            <a:off x="5286895" y="1720735"/>
            <a:ext cx="1338349" cy="814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hlinkClick r:id="" action="ppaction://hlinkshowjump?jump=nextslide"/>
          </p:cNvPr>
          <p:cNvSpPr/>
          <p:nvPr/>
        </p:nvSpPr>
        <p:spPr>
          <a:xfrm>
            <a:off x="8936182" y="1720735"/>
            <a:ext cx="1338349" cy="814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hlinkClick r:id="" action="ppaction://hlinkshowjump?jump=nextslide"/>
          </p:cNvPr>
          <p:cNvSpPr/>
          <p:nvPr/>
        </p:nvSpPr>
        <p:spPr>
          <a:xfrm>
            <a:off x="1288473" y="2859579"/>
            <a:ext cx="1338349" cy="814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hlinkClick r:id="" action="ppaction://hlinkshowjump?jump=nextslide"/>
          </p:cNvPr>
          <p:cNvSpPr/>
          <p:nvPr/>
        </p:nvSpPr>
        <p:spPr>
          <a:xfrm>
            <a:off x="3225339" y="2859579"/>
            <a:ext cx="1338349" cy="814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hlinkClick r:id="" action="ppaction://hlinkshowjump?jump=nextslide"/>
          </p:cNvPr>
          <p:cNvSpPr/>
          <p:nvPr/>
        </p:nvSpPr>
        <p:spPr>
          <a:xfrm>
            <a:off x="5286895" y="2859579"/>
            <a:ext cx="1338349" cy="814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hlinkClick r:id="" action="ppaction://hlinkshowjump?jump=nextslide"/>
          </p:cNvPr>
          <p:cNvSpPr/>
          <p:nvPr/>
        </p:nvSpPr>
        <p:spPr>
          <a:xfrm>
            <a:off x="8936182" y="2859579"/>
            <a:ext cx="1338349" cy="814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hlinkClick r:id="" action="ppaction://hlinkshowjump?jump=nextslide"/>
          </p:cNvPr>
          <p:cNvSpPr/>
          <p:nvPr/>
        </p:nvSpPr>
        <p:spPr>
          <a:xfrm>
            <a:off x="1288473" y="5403273"/>
            <a:ext cx="1338349" cy="814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hlinkClick r:id="" action="ppaction://hlinkshowjump?jump=nextslide"/>
          </p:cNvPr>
          <p:cNvSpPr/>
          <p:nvPr/>
        </p:nvSpPr>
        <p:spPr>
          <a:xfrm>
            <a:off x="3225339" y="5403273"/>
            <a:ext cx="1338349" cy="814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hlinkClick r:id="" action="ppaction://hlinkshowjump?jump=nextslide"/>
          </p:cNvPr>
          <p:cNvSpPr/>
          <p:nvPr/>
        </p:nvSpPr>
        <p:spPr>
          <a:xfrm>
            <a:off x="5286895" y="5403273"/>
            <a:ext cx="1338349" cy="814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hlinkClick r:id="" action="ppaction://hlinkshowjump?jump=nextslide"/>
          </p:cNvPr>
          <p:cNvSpPr/>
          <p:nvPr/>
        </p:nvSpPr>
        <p:spPr>
          <a:xfrm>
            <a:off x="8936182" y="5403273"/>
            <a:ext cx="1338349" cy="814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443922" y="727605"/>
            <a:ext cx="67358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800" dirty="0" smtClean="0"/>
              <a:t>· · ·</a:t>
            </a:r>
            <a:endParaRPr lang="ko-KR" alt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7443922" y="1866448"/>
            <a:ext cx="67358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800" dirty="0" smtClean="0"/>
              <a:t>· · ·</a:t>
            </a:r>
            <a:endParaRPr lang="ko-KR" alt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7443922" y="3009206"/>
            <a:ext cx="67358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800" dirty="0" smtClean="0"/>
              <a:t>· · ·</a:t>
            </a:r>
            <a:endParaRPr lang="ko-KR" altLang="en-US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7443922" y="5548986"/>
            <a:ext cx="67358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800" dirty="0" smtClean="0"/>
              <a:t>· · ·</a:t>
            </a:r>
            <a:endParaRPr lang="ko-KR" altLang="en-US" sz="2800" dirty="0"/>
          </a:p>
        </p:txBody>
      </p:sp>
      <p:sp>
        <p:nvSpPr>
          <p:cNvPr id="28" name="TextBox 27"/>
          <p:cNvSpPr txBox="1"/>
          <p:nvPr/>
        </p:nvSpPr>
        <p:spPr>
          <a:xfrm rot="16200000">
            <a:off x="5619278" y="4277139"/>
            <a:ext cx="67358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800" dirty="0" smtClean="0"/>
              <a:t>· · ·</a:t>
            </a:r>
            <a:endParaRPr lang="ko-KR" altLang="en-US" sz="2800" dirty="0"/>
          </a:p>
        </p:txBody>
      </p:sp>
      <p:sp>
        <p:nvSpPr>
          <p:cNvPr id="5" name="타원 4">
            <a:hlinkClick r:id="" action="ppaction://hlinkshowjump?jump=previousslide"/>
          </p:cNvPr>
          <p:cNvSpPr/>
          <p:nvPr/>
        </p:nvSpPr>
        <p:spPr>
          <a:xfrm>
            <a:off x="10706793" y="5403273"/>
            <a:ext cx="1197032" cy="814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뒤로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27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63783" y="548640"/>
            <a:ext cx="9301942" cy="5744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상품 사진</a:t>
            </a:r>
            <a:endParaRPr lang="ko-KR" altLang="en-US" dirty="0"/>
          </a:p>
        </p:txBody>
      </p:sp>
      <p:sp>
        <p:nvSpPr>
          <p:cNvPr id="8" name="직사각형 7">
            <a:hlinkClick r:id="" action="ppaction://hlinkshowjump?jump=nextslide"/>
          </p:cNvPr>
          <p:cNvSpPr/>
          <p:nvPr/>
        </p:nvSpPr>
        <p:spPr>
          <a:xfrm>
            <a:off x="7905403" y="4879572"/>
            <a:ext cx="2435629" cy="11970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장바구니에 담기</a:t>
            </a:r>
            <a:endParaRPr lang="ko-KR" altLang="en-US"/>
          </a:p>
        </p:txBody>
      </p:sp>
      <p:sp>
        <p:nvSpPr>
          <p:cNvPr id="30" name="타원 29">
            <a:hlinkClick r:id="" action="ppaction://hlinkshowjump?jump=previousslide"/>
          </p:cNvPr>
          <p:cNvSpPr/>
          <p:nvPr/>
        </p:nvSpPr>
        <p:spPr>
          <a:xfrm>
            <a:off x="10706793" y="5403273"/>
            <a:ext cx="1197032" cy="814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뒤로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31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63783" y="548640"/>
            <a:ext cx="9301942" cy="5744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상품 사진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905403" y="4879572"/>
            <a:ext cx="2435629" cy="11970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장바구니에 담기</a:t>
            </a:r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10706793" y="5403273"/>
            <a:ext cx="1197032" cy="814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뒤로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626822" y="2173779"/>
            <a:ext cx="6567054" cy="202830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884516" y="2360816"/>
            <a:ext cx="6101542" cy="7398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상품이 장바구니에 추가되었습니다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장바구니를 확인하러 가시겠습니까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6" name="직사각형 5">
            <a:hlinkClick r:id="" action="ppaction://hlinkshowjump?jump=nextslide"/>
          </p:cNvPr>
          <p:cNvSpPr/>
          <p:nvPr/>
        </p:nvSpPr>
        <p:spPr>
          <a:xfrm>
            <a:off x="2884516" y="3187933"/>
            <a:ext cx="2917768" cy="7398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예</a:t>
            </a:r>
            <a:endParaRPr lang="ko-KR" altLang="en-US" dirty="0"/>
          </a:p>
        </p:txBody>
      </p:sp>
      <p:sp>
        <p:nvSpPr>
          <p:cNvPr id="7" name="직사각형 6">
            <a:hlinkClick r:id="rId2" action="ppaction://hlinksldjump"/>
          </p:cNvPr>
          <p:cNvSpPr/>
          <p:nvPr/>
        </p:nvSpPr>
        <p:spPr>
          <a:xfrm>
            <a:off x="5951913" y="3187933"/>
            <a:ext cx="3034145" cy="7398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아니오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382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타원 29">
            <a:hlinkClick r:id="rId2" action="ppaction://hlinksldjump"/>
          </p:cNvPr>
          <p:cNvSpPr/>
          <p:nvPr/>
        </p:nvSpPr>
        <p:spPr>
          <a:xfrm>
            <a:off x="10706793" y="5403273"/>
            <a:ext cx="1197032" cy="814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쇼핑 마침</a:t>
            </a:r>
            <a:endParaRPr lang="ko-KR" altLang="en-US" dirty="0"/>
          </a:p>
        </p:txBody>
      </p:sp>
      <p:sp>
        <p:nvSpPr>
          <p:cNvPr id="9" name="직사각형 8">
            <a:hlinkClick r:id="" action="ppaction://hlinkshowjump?jump=nextslide"/>
          </p:cNvPr>
          <p:cNvSpPr/>
          <p:nvPr/>
        </p:nvSpPr>
        <p:spPr>
          <a:xfrm>
            <a:off x="1288473" y="581891"/>
            <a:ext cx="1338349" cy="814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225339" y="581891"/>
            <a:ext cx="1338349" cy="814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286895" y="581891"/>
            <a:ext cx="1338349" cy="814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288473" y="5403273"/>
            <a:ext cx="7689272" cy="814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금액</a:t>
            </a:r>
            <a:endParaRPr lang="ko-KR" altLang="en-US" dirty="0"/>
          </a:p>
        </p:txBody>
      </p:sp>
      <p:sp>
        <p:nvSpPr>
          <p:cNvPr id="7" name="타원 6">
            <a:hlinkClick r:id="rId3" action="ppaction://hlinksldjump"/>
          </p:cNvPr>
          <p:cNvSpPr/>
          <p:nvPr/>
        </p:nvSpPr>
        <p:spPr>
          <a:xfrm>
            <a:off x="9243753" y="5403273"/>
            <a:ext cx="1197032" cy="814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쇼핑 계속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409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368</Words>
  <Application>Microsoft Office PowerPoint</Application>
  <PresentationFormat>와이드스크린</PresentationFormat>
  <Paragraphs>76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KETI</dc:creator>
  <cp:lastModifiedBy>KETI</cp:lastModifiedBy>
  <cp:revision>29</cp:revision>
  <dcterms:created xsi:type="dcterms:W3CDTF">2018-08-29T00:55:14Z</dcterms:created>
  <dcterms:modified xsi:type="dcterms:W3CDTF">2018-11-02T07:46:18Z</dcterms:modified>
</cp:coreProperties>
</file>