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00308-447C-4940-8BC4-93C0765AA4C2}" v="688" dt="2023-10-12T20:59:0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GABRIEL HAJZOK MARTINS" userId="S::vitor.martins80@etec.sp.gov.br::d0a231c7-849e-41d1-8273-e0f4b7c1f5a8" providerId="AD" clId="Web-{17300308-447C-4940-8BC4-93C0765AA4C2}"/>
    <pc:docChg chg="addSld delSld modSld addMainMaster delMainMaster">
      <pc:chgData name="VITOR GABRIEL HAJZOK MARTINS" userId="S::vitor.martins80@etec.sp.gov.br::d0a231c7-849e-41d1-8273-e0f4b7c1f5a8" providerId="AD" clId="Web-{17300308-447C-4940-8BC4-93C0765AA4C2}" dt="2023-10-12T20:59:04.087" v="713" actId="20577"/>
      <pc:docMkLst>
        <pc:docMk/>
      </pc:docMkLst>
      <pc:sldChg chg="addSp delSp modSp mod modTransition setBg modClrScheme addAnim delAnim modAnim setClrOvrMap delDesignElem chgLayout">
        <pc:chgData name="VITOR GABRIEL HAJZOK MARTINS" userId="S::vitor.martins80@etec.sp.gov.br::d0a231c7-849e-41d1-8273-e0f4b7c1f5a8" providerId="AD" clId="Web-{17300308-447C-4940-8BC4-93C0765AA4C2}" dt="2023-10-12T20:56:19.892" v="704"/>
        <pc:sldMkLst>
          <pc:docMk/>
          <pc:sldMk cId="2210866551" sldId="256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19:34:34.117" v="212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19:34:55.836" v="217" actId="1076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19:34:34.117" v="212"/>
          <ac:spMkLst>
            <pc:docMk/>
            <pc:sldMk cId="2210866551" sldId="256"/>
            <ac:spMk id="6" creationId="{71B2258F-86CA-4D4D-8270-BC05FCDEBFB3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23:52.347" v="108"/>
          <ac:spMkLst>
            <pc:docMk/>
            <pc:sldMk cId="2210866551" sldId="256"/>
            <ac:spMk id="9" creationId="{733E0473-C315-42D8-A82A-A2FE49DC67DA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23:52.347" v="108"/>
          <ac:spMkLst>
            <pc:docMk/>
            <pc:sldMk cId="2210866551" sldId="256"/>
            <ac:spMk id="11" creationId="{AD23A251-68F2-43E5-812B-4BBAE1AF535E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19:23:52.347" v="108"/>
          <ac:grpSpMkLst>
            <pc:docMk/>
            <pc:sldMk cId="2210866551" sldId="256"/>
            <ac:grpSpMk id="13" creationId="{0350AF23-2606-421F-AB7B-23D9B48F3E9B}"/>
          </ac:grpSpMkLst>
        </pc:grpChg>
        <pc:picChg chg="add mod">
          <ac:chgData name="VITOR GABRIEL HAJZOK MARTINS" userId="S::vitor.martins80@etec.sp.gov.br::d0a231c7-849e-41d1-8273-e0f4b7c1f5a8" providerId="AD" clId="Web-{17300308-447C-4940-8BC4-93C0765AA4C2}" dt="2023-10-12T19:34:48.571" v="216" actId="1076"/>
          <ac:picMkLst>
            <pc:docMk/>
            <pc:sldMk cId="2210866551" sldId="256"/>
            <ac:picMk id="4" creationId="{18EFDDD6-4961-7DB4-2949-54601CCA36AB}"/>
          </ac:picMkLst>
        </pc:picChg>
      </pc:sldChg>
      <pc:sldChg chg="addSp delSp modSp new mod modTransition setBg modClrScheme chgLayout">
        <pc:chgData name="VITOR GABRIEL HAJZOK MARTINS" userId="S::vitor.martins80@etec.sp.gov.br::d0a231c7-849e-41d1-8273-e0f4b7c1f5a8" providerId="AD" clId="Web-{17300308-447C-4940-8BC4-93C0765AA4C2}" dt="2023-10-12T20:56:11.267" v="703"/>
        <pc:sldMkLst>
          <pc:docMk/>
          <pc:sldMk cId="35143067" sldId="257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" creationId="{A9A6713F-97BB-8189-CCD1-26BA2D4A91BC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3" creationId="{D0A12316-71F7-C9D6-1692-457980B04E26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8" creationId="{B6CDA21F-E7AF-4C75-8395-33F58D5B0E45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54:32.076" v="393"/>
          <ac:spMkLst>
            <pc:docMk/>
            <pc:sldMk cId="35143067" sldId="257"/>
            <ac:spMk id="9" creationId="{9F7D5CDA-D291-4307-BF55-1381FED29634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15" creationId="{D5B0017B-2ECA-49AF-B397-DC140825DF8D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3" creationId="{3ECBE1F1-D69B-4AFA-ABD5-8E41720EF6D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5" creationId="{603A6265-E10C-4B85-9C20-E75FCAF9CC63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20:31:37.784" v="640"/>
          <ac:grpSpMkLst>
            <pc:docMk/>
            <pc:sldMk cId="35143067" sldId="257"/>
            <ac:grpSpMk id="10" creationId="{AE1C45F0-260A-458C-96ED-C1F6D2151219}"/>
          </ac:grpSpMkLst>
        </pc:grpChg>
        <pc:picChg chg="add del">
          <ac:chgData name="VITOR GABRIEL HAJZOK MARTINS" userId="S::vitor.martins80@etec.sp.gov.br::d0a231c7-849e-41d1-8273-e0f4b7c1f5a8" providerId="AD" clId="Web-{17300308-447C-4940-8BC4-93C0765AA4C2}" dt="2023-10-12T19:54:32.076" v="393"/>
          <ac:picMkLst>
            <pc:docMk/>
            <pc:sldMk cId="35143067" sldId="257"/>
            <ac:picMk id="5" creationId="{97F876AB-D769-2383-9B60-BBBCE6ADB183}"/>
          </ac:picMkLst>
        </pc:picChg>
        <pc:picChg chg="add">
          <ac:chgData name="VITOR GABRIEL HAJZOK MARTINS" userId="S::vitor.martins80@etec.sp.gov.br::d0a231c7-849e-41d1-8273-e0f4b7c1f5a8" providerId="AD" clId="Web-{17300308-447C-4940-8BC4-93C0765AA4C2}" dt="2023-10-12T20:31:37.784" v="640"/>
          <ac:picMkLst>
            <pc:docMk/>
            <pc:sldMk cId="35143067" sldId="257"/>
            <ac:picMk id="19" creationId="{B44E8371-4A67-928A-BEF2-80EF9BAFD8AD}"/>
          </ac:picMkLst>
        </pc:picChg>
        <pc:cxnChg chg="add del">
          <ac:chgData name="VITOR GABRIEL HAJZOK MARTINS" userId="S::vitor.martins80@etec.sp.gov.br::d0a231c7-849e-41d1-8273-e0f4b7c1f5a8" providerId="AD" clId="Web-{17300308-447C-4940-8BC4-93C0765AA4C2}" dt="2023-10-12T20:31:37.784" v="640"/>
          <ac:cxnSpMkLst>
            <pc:docMk/>
            <pc:sldMk cId="35143067" sldId="257"/>
            <ac:cxnSpMk id="17" creationId="{6CF1BAF6-AD41-4082-B212-8A1F9A2E8779}"/>
          </ac:cxnSpMkLst>
        </pc:cxnChg>
      </pc:sldChg>
      <pc:sldChg chg="addSp modSp new del mod setBg modClrScheme chgLayout">
        <pc:chgData name="VITOR GABRIEL HAJZOK MARTINS" userId="S::vitor.martins80@etec.sp.gov.br::d0a231c7-849e-41d1-8273-e0f4b7c1f5a8" providerId="AD" clId="Web-{17300308-447C-4940-8BC4-93C0765AA4C2}" dt="2023-10-12T19:30:25.703" v="168"/>
        <pc:sldMkLst>
          <pc:docMk/>
          <pc:sldMk cId="2186049512" sldId="257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19:29:58.812" v="165"/>
          <ac:spMkLst>
            <pc:docMk/>
            <pc:sldMk cId="2186049512" sldId="257"/>
            <ac:spMk id="2" creationId="{FBA37959-5641-501E-2FEF-1A2FC15A960D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19:30:06.828" v="167" actId="20577"/>
          <ac:spMkLst>
            <pc:docMk/>
            <pc:sldMk cId="2186049512" sldId="257"/>
            <ac:spMk id="3" creationId="{6E9C2145-5B11-2828-CFAD-ABD8A00F8EC9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19:26:00.429" v="128"/>
          <ac:picMkLst>
            <pc:docMk/>
            <pc:sldMk cId="2186049512" sldId="257"/>
            <ac:picMk id="5" creationId="{8BA241D2-F6EE-8114-787A-C6402844BBBD}"/>
          </ac:picMkLst>
        </pc:picChg>
      </pc:sldChg>
      <pc:sldChg chg="addSp modSp new mod modTransition setBg">
        <pc:chgData name="VITOR GABRIEL HAJZOK MARTINS" userId="S::vitor.martins80@etec.sp.gov.br::d0a231c7-849e-41d1-8273-e0f4b7c1f5a8" providerId="AD" clId="Web-{17300308-447C-4940-8BC4-93C0765AA4C2}" dt="2023-10-12T20:56:08.939" v="702"/>
        <pc:sldMkLst>
          <pc:docMk/>
          <pc:sldMk cId="1367242591" sldId="258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2:02.551" v="641"/>
          <ac:spMkLst>
            <pc:docMk/>
            <pc:sldMk cId="1367242591" sldId="258"/>
            <ac:spMk id="2" creationId="{00C1E7AB-EA0A-EDD7-9A9C-E3760E02C293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2:02.551" v="641"/>
          <ac:spMkLst>
            <pc:docMk/>
            <pc:sldMk cId="1367242591" sldId="258"/>
            <ac:spMk id="3" creationId="{154AC4AA-D1E4-C5B6-9BDF-BB32C13FD248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20:32:02.551" v="641"/>
          <ac:picMkLst>
            <pc:docMk/>
            <pc:sldMk cId="1367242591" sldId="258"/>
            <ac:picMk id="5" creationId="{80D4AE54-3C82-9F83-9C6D-35431A400855}"/>
          </ac:picMkLst>
        </pc:picChg>
        <pc:cxnChg chg="add">
          <ac:chgData name="VITOR GABRIEL HAJZOK MARTINS" userId="S::vitor.martins80@etec.sp.gov.br::d0a231c7-849e-41d1-8273-e0f4b7c1f5a8" providerId="AD" clId="Web-{17300308-447C-4940-8BC4-93C0765AA4C2}" dt="2023-10-12T20:32:02.551" v="641"/>
          <ac:cxnSpMkLst>
            <pc:docMk/>
            <pc:sldMk cId="1367242591" sldId="258"/>
            <ac:cxnSpMk id="9" creationId="{1503BFE4-729B-D9D0-C17B-501E6AF1127A}"/>
          </ac:cxnSpMkLst>
        </pc:cxnChg>
      </pc:sldChg>
      <pc:sldChg chg="addSp delSp modSp new mod setBg">
        <pc:chgData name="VITOR GABRIEL HAJZOK MARTINS" userId="S::vitor.martins80@etec.sp.gov.br::d0a231c7-849e-41d1-8273-e0f4b7c1f5a8" providerId="AD" clId="Web-{17300308-447C-4940-8BC4-93C0765AA4C2}" dt="2023-10-12T20:33:11.865" v="649" actId="1076"/>
        <pc:sldMkLst>
          <pc:docMk/>
          <pc:sldMk cId="3208277637" sldId="259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2" creationId="{69D4B352-3433-1B6C-E220-B3E9E6A7CCB2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3" creationId="{033FFECB-6E81-DB14-028E-1093E571EB57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9" creationId="{E81BF4F6-F2CF-4984-9D14-D6966D92F99F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2:54.427" v="643"/>
          <ac:grpSpMkLst>
            <pc:docMk/>
            <pc:sldMk cId="3208277637" sldId="259"/>
            <ac:grpSpMk id="14" creationId="{5EC81CC9-EAC3-3907-9268-3A583E3B6356}"/>
          </ac:grpSpMkLst>
        </pc:grpChg>
        <pc:picChg chg="add mod">
          <ac:chgData name="VITOR GABRIEL HAJZOK MARTINS" userId="S::vitor.martins80@etec.sp.gov.br::d0a231c7-849e-41d1-8273-e0f4b7c1f5a8" providerId="AD" clId="Web-{17300308-447C-4940-8BC4-93C0765AA4C2}" dt="2023-10-12T20:33:11.865" v="649" actId="1076"/>
          <ac:picMkLst>
            <pc:docMk/>
            <pc:sldMk cId="3208277637" sldId="259"/>
            <ac:picMk id="5" creationId="{7D4A6ECE-F2A5-C344-EDAD-E9262D31D2A5}"/>
          </ac:picMkLst>
        </pc:pic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26.413" v="650"/>
        <pc:sldMkLst>
          <pc:docMk/>
          <pc:sldMk cId="3540262341" sldId="260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2" creationId="{4B3252F6-0B2D-1889-5A06-D5BA9E90FA4F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3" creationId="{441CA20C-869E-C29D-B606-EAB84879EE27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26.413" v="650"/>
          <ac:grpSpMkLst>
            <pc:docMk/>
            <pc:sldMk cId="3540262341" sldId="260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26.413" v="650"/>
          <ac:cxnSpMkLst>
            <pc:docMk/>
            <pc:sldMk cId="3540262341" sldId="260"/>
            <ac:cxnSpMk id="17" creationId="{6CF1BAF6-AD41-4082-B212-8A1F9A2E8779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31.241" v="651"/>
        <pc:sldMkLst>
          <pc:docMk/>
          <pc:sldMk cId="654400736" sldId="261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2" creationId="{BFA2F8D1-E26F-B6A2-8330-52A466E86084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3" creationId="{18121C08-0F36-9E5D-C8B3-89D57D2E46E9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31.241" v="651"/>
          <ac:grpSpMkLst>
            <pc:docMk/>
            <pc:sldMk cId="654400736" sldId="261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31.241" v="651"/>
          <ac:cxnSpMkLst>
            <pc:docMk/>
            <pc:sldMk cId="654400736" sldId="261"/>
            <ac:cxnSpMk id="17" creationId="{6CF1BAF6-AD41-4082-B212-8A1F9A2E8779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35.241" v="652"/>
        <pc:sldMkLst>
          <pc:docMk/>
          <pc:sldMk cId="3621665839" sldId="262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2" creationId="{B8BE2BAC-F6F1-0B44-EC71-E0BAEA97CE4B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3" creationId="{DAD51DF2-5C93-8A87-6AAF-FFF870915493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35.241" v="652"/>
          <ac:grpSpMkLst>
            <pc:docMk/>
            <pc:sldMk cId="3621665839" sldId="262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35.241" v="652"/>
          <ac:cxnSpMkLst>
            <pc:docMk/>
            <pc:sldMk cId="3621665839" sldId="262"/>
            <ac:cxnSpMk id="17" creationId="{6CF1BAF6-AD41-4082-B212-8A1F9A2E8779}"/>
          </ac:cxnSpMkLst>
        </pc:cxnChg>
      </pc:sldChg>
      <pc:sldChg chg="addSp delSp modSp new mod setBg">
        <pc:chgData name="VITOR GABRIEL HAJZOK MARTINS" userId="S::vitor.martins80@etec.sp.gov.br::d0a231c7-849e-41d1-8273-e0f4b7c1f5a8" providerId="AD" clId="Web-{17300308-447C-4940-8BC4-93C0765AA4C2}" dt="2023-10-12T20:34:30.118" v="663"/>
        <pc:sldMkLst>
          <pc:docMk/>
          <pc:sldMk cId="3657820874" sldId="263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2" creationId="{FFE83F3D-B27E-B12B-778E-38C2E80A25E5}"/>
          </ac:spMkLst>
        </pc:spChg>
        <pc:spChg chg="add del mo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" creationId="{87AD2B04-27CD-5780-8EC6-620F3B3A924C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3" creationId="{D4ECF21D-729A-005C-E880-CA278A4F4539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4" creationId="{B4C4EC46-EC6F-A0A9-36BF-531F5C8200EB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06:13.534" v="477"/>
          <ac:spMkLst>
            <pc:docMk/>
            <pc:sldMk cId="3657820874" sldId="263"/>
            <ac:spMk id="16" creationId="{05205CB0-9759-3022-2DB7-97EA4AFC4B3C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7" creationId="{F13763C0-6092-3B3C-822A-21E174E3A089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9" creationId="{0BEDAEA2-865D-E67C-A774-2FD2DD4A235A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30.118" v="662"/>
          <ac:spMkLst>
            <pc:docMk/>
            <pc:sldMk cId="3657820874" sldId="263"/>
            <ac:spMk id="23" creationId="{B6CDA21F-E7AF-4C75-8395-33F58D5B0E45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30.118" v="662"/>
          <ac:spMkLst>
            <pc:docMk/>
            <pc:sldMk cId="3657820874" sldId="263"/>
            <ac:spMk id="27" creationId="{D5B0017B-2ECA-49AF-B397-DC140825DF8D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0" creationId="{4DA718D0-4865-4629-8134-44F68D41D574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4" creationId="{CBC4F608-B4B8-48C3-9572-C0F061B1CD99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20:34:27.696" v="660"/>
          <ac:grpSpMkLst>
            <pc:docMk/>
            <pc:sldMk cId="3657820874" sldId="263"/>
            <ac:grpSpMk id="8" creationId="{26D12BCC-61D9-328E-F085-BB357865E89C}"/>
          </ac:grpSpMkLst>
        </pc:grpChg>
        <pc:grpChg chg="add del">
          <ac:chgData name="VITOR GABRIEL HAJZOK MARTINS" userId="S::vitor.martins80@etec.sp.gov.br::d0a231c7-849e-41d1-8273-e0f4b7c1f5a8" providerId="AD" clId="Web-{17300308-447C-4940-8BC4-93C0765AA4C2}" dt="2023-10-12T20:34:30.118" v="662"/>
          <ac:grpSpMkLst>
            <pc:docMk/>
            <pc:sldMk cId="3657820874" sldId="263"/>
            <ac:grpSpMk id="10" creationId="{AE1C45F0-260A-458C-96ED-C1F6D2151219}"/>
          </ac:grpSpMkLst>
        </pc:grpChg>
        <pc:grpChg chg="add">
          <ac:chgData name="VITOR GABRIEL HAJZOK MARTINS" userId="S::vitor.martins80@etec.sp.gov.br::d0a231c7-849e-41d1-8273-e0f4b7c1f5a8" providerId="AD" clId="Web-{17300308-447C-4940-8BC4-93C0765AA4C2}" dt="2023-10-12T20:34:30.118" v="663"/>
          <ac:grpSpMkLst>
            <pc:docMk/>
            <pc:sldMk cId="3657820874" sldId="263"/>
            <ac:grpSpMk id="31" creationId="{65167ED7-6315-43AB-B1B6-C326D5FD8F84}"/>
          </ac:grpSpMkLst>
        </pc:grpChg>
        <pc:graphicFrameChg chg="add del">
          <ac:chgData name="VITOR GABRIEL HAJZOK MARTINS" userId="S::vitor.martins80@etec.sp.gov.br::d0a231c7-849e-41d1-8273-e0f4b7c1f5a8" providerId="AD" clId="Web-{17300308-447C-4940-8BC4-93C0765AA4C2}" dt="2023-10-12T20:04:52.813" v="464"/>
          <ac:graphicFrameMkLst>
            <pc:docMk/>
            <pc:sldMk cId="3657820874" sldId="263"/>
            <ac:graphicFrameMk id="5" creationId="{692284EC-60B1-14AB-FB05-2A8922B4C001}"/>
          </ac:graphicFrameMkLst>
        </pc:graphicFrameChg>
        <pc:picChg chg="add del">
          <ac:chgData name="VITOR GABRIEL HAJZOK MARTINS" userId="S::vitor.martins80@etec.sp.gov.br::d0a231c7-849e-41d1-8273-e0f4b7c1f5a8" providerId="AD" clId="Web-{17300308-447C-4940-8BC4-93C0765AA4C2}" dt="2023-10-12T20:34:01.695" v="654"/>
          <ac:picMkLst>
            <pc:docMk/>
            <pc:sldMk cId="3657820874" sldId="263"/>
            <ac:picMk id="6" creationId="{D3AA2D49-CE5F-05EF-248D-D49DA4FCF269}"/>
          </ac:picMkLst>
        </pc:picChg>
        <pc:picChg chg="add del">
          <ac:chgData name="VITOR GABRIEL HAJZOK MARTINS" userId="S::vitor.martins80@etec.sp.gov.br::d0a231c7-849e-41d1-8273-e0f4b7c1f5a8" providerId="AD" clId="Web-{17300308-447C-4940-8BC4-93C0765AA4C2}" dt="2023-10-12T20:34:12.617" v="656"/>
          <ac:picMkLst>
            <pc:docMk/>
            <pc:sldMk cId="3657820874" sldId="263"/>
            <ac:picMk id="11" creationId="{86AD58DF-0464-725F-562E-854847724E6C}"/>
          </ac:picMkLst>
        </pc:picChg>
        <pc:picChg chg="add del mod">
          <ac:chgData name="VITOR GABRIEL HAJZOK MARTINS" userId="S::vitor.martins80@etec.sp.gov.br::d0a231c7-849e-41d1-8273-e0f4b7c1f5a8" providerId="AD" clId="Web-{17300308-447C-4940-8BC4-93C0765AA4C2}" dt="2023-10-12T20:06:00.597" v="475"/>
          <ac:picMkLst>
            <pc:docMk/>
            <pc:sldMk cId="3657820874" sldId="263"/>
            <ac:picMk id="15" creationId="{C7BECA46-FA5E-5D4D-28E3-A6EC6E099284}"/>
          </ac:picMkLst>
        </pc:picChg>
        <pc:picChg chg="add del">
          <ac:chgData name="VITOR GABRIEL HAJZOK MARTINS" userId="S::vitor.martins80@etec.sp.gov.br::d0a231c7-849e-41d1-8273-e0f4b7c1f5a8" providerId="AD" clId="Web-{17300308-447C-4940-8BC4-93C0765AA4C2}" dt="2023-10-12T20:34:23.149" v="658"/>
          <ac:picMkLst>
            <pc:docMk/>
            <pc:sldMk cId="3657820874" sldId="263"/>
            <ac:picMk id="18" creationId="{CFC79CDC-D7EA-EA1B-AFD0-E0DC39E4E77D}"/>
          </ac:picMkLst>
        </pc:picChg>
        <pc:cxnChg chg="add del">
          <ac:chgData name="VITOR GABRIEL HAJZOK MARTINS" userId="S::vitor.martins80@etec.sp.gov.br::d0a231c7-849e-41d1-8273-e0f4b7c1f5a8" providerId="AD" clId="Web-{17300308-447C-4940-8BC4-93C0765AA4C2}" dt="2023-10-12T20:34:01.695" v="654"/>
          <ac:cxnSpMkLst>
            <pc:docMk/>
            <pc:sldMk cId="3657820874" sldId="263"/>
            <ac:cxnSpMk id="9" creationId="{1503BFE4-729B-D9D0-C17B-501E6AF1127A}"/>
          </ac:cxnSpMkLst>
        </pc:cxnChg>
        <pc:cxnChg chg="add del">
          <ac:chgData name="VITOR GABRIEL HAJZOK MARTINS" userId="S::vitor.martins80@etec.sp.gov.br::d0a231c7-849e-41d1-8273-e0f4b7c1f5a8" providerId="AD" clId="Web-{17300308-447C-4940-8BC4-93C0765AA4C2}" dt="2023-10-12T20:34:12.617" v="656"/>
          <ac:cxnSpMkLst>
            <pc:docMk/>
            <pc:sldMk cId="3657820874" sldId="263"/>
            <ac:cxnSpMk id="12" creationId="{249EDD1B-F94D-B4E6-ACAA-566B9A26FDE3}"/>
          </ac:cxnSpMkLst>
        </pc:cxnChg>
        <pc:cxnChg chg="add del">
          <ac:chgData name="VITOR GABRIEL HAJZOK MARTINS" userId="S::vitor.martins80@etec.sp.gov.br::d0a231c7-849e-41d1-8273-e0f4b7c1f5a8" providerId="AD" clId="Web-{17300308-447C-4940-8BC4-93C0765AA4C2}" dt="2023-10-12T20:34:30.118" v="662"/>
          <ac:cxnSpMkLst>
            <pc:docMk/>
            <pc:sldMk cId="3657820874" sldId="263"/>
            <ac:cxnSpMk id="28" creationId="{6CF1BAF6-AD41-4082-B212-8A1F9A2E8779}"/>
          </ac:cxnSpMkLst>
        </pc:cxnChg>
      </pc:sldChg>
      <pc:sldChg chg="modSp new mod setBg">
        <pc:chgData name="VITOR GABRIEL HAJZOK MARTINS" userId="S::vitor.martins80@etec.sp.gov.br::d0a231c7-849e-41d1-8273-e0f4b7c1f5a8" providerId="AD" clId="Web-{17300308-447C-4940-8BC4-93C0765AA4C2}" dt="2023-10-12T20:59:04.087" v="713" actId="20577"/>
        <pc:sldMkLst>
          <pc:docMk/>
          <pc:sldMk cId="3157583082" sldId="264"/>
        </pc:sldMkLst>
        <pc:spChg chg="mod">
          <ac:chgData name="VITOR GABRIEL HAJZOK MARTINS" userId="S::vitor.martins80@etec.sp.gov.br::d0a231c7-849e-41d1-8273-e0f4b7c1f5a8" providerId="AD" clId="Web-{17300308-447C-4940-8BC4-93C0765AA4C2}" dt="2023-10-12T20:59:04.087" v="713" actId="20577"/>
          <ac:spMkLst>
            <pc:docMk/>
            <pc:sldMk cId="3157583082" sldId="264"/>
            <ac:spMk id="2" creationId="{C2A0B2C6-8999-703F-7208-EB0212C914B9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24:28.943" v="555" actId="20577"/>
          <ac:spMkLst>
            <pc:docMk/>
            <pc:sldMk cId="3157583082" sldId="264"/>
            <ac:spMk id="3" creationId="{FF57792A-5DED-C3C4-313A-9DAF37A3E03A}"/>
          </ac:spMkLst>
        </pc:s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7:52.577" v="675" actId="20577"/>
        <pc:sldMkLst>
          <pc:docMk/>
          <pc:sldMk cId="2347881529" sldId="265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7:52.577" v="675" actId="20577"/>
          <ac:spMkLst>
            <pc:docMk/>
            <pc:sldMk cId="2347881529" sldId="265"/>
            <ac:spMk id="2" creationId="{BD4C4C0A-E180-EA28-C488-EA7E0CBEE2D9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3" creationId="{8EB68E8A-2559-627D-16A0-BF9CD1581A4B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8" creationId="{9C99D1AB-0C2D-4DD9-B88A-B6369D90443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15" creationId="{19C9EAEA-39D0-4B0E-A0EB-51E7B26740B1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17" creationId="{3873B707-463F-40B0-8227-E8CC6C67EB25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7:25.092" v="669"/>
          <ac:grpSpMkLst>
            <pc:docMk/>
            <pc:sldMk cId="2347881529" sldId="265"/>
            <ac:grpSpMk id="10" creationId="{032D8612-31EB-44CF-A1D0-14FD4C705424}"/>
          </ac:grpSpMkLst>
        </pc:gr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7:31.842" v="670"/>
        <pc:sldMkLst>
          <pc:docMk/>
          <pc:sldMk cId="2955024188" sldId="266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2" creationId="{73DA4D90-1F76-8821-4DAF-4E0E6E808004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3" creationId="{41061B9A-FB3A-54C2-12E7-C40B0776717A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8" creationId="{9C99D1AB-0C2D-4DD9-B88A-B6369D90443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15" creationId="{19C9EAEA-39D0-4B0E-A0EB-51E7B26740B1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17" creationId="{3873B707-463F-40B0-8227-E8CC6C67EB25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7:31.842" v="670"/>
          <ac:grpSpMkLst>
            <pc:docMk/>
            <pc:sldMk cId="2955024188" sldId="266"/>
            <ac:grpSpMk id="10" creationId="{032D8612-31EB-44CF-A1D0-14FD4C705424}"/>
          </ac:grpSpMkLst>
        </pc:gr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8:01.483" v="676"/>
        <pc:sldMkLst>
          <pc:docMk/>
          <pc:sldMk cId="2846338379" sldId="267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2" creationId="{30E4B564-9DBF-B525-9C16-F2D025856EF7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3" creationId="{4D633A72-1A71-EE6D-97E9-25ADF4BF30C0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9" creationId="{8EB2B82E-9519-13BE-F662-21976E2C7A9C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20:38:01.483" v="676"/>
          <ac:picMkLst>
            <pc:docMk/>
            <pc:sldMk cId="2846338379" sldId="267"/>
            <ac:picMk id="5" creationId="{4C8D4F7A-B052-A2AC-E03C-120CCC12CB01}"/>
          </ac:picMkLst>
        </pc:picChg>
        <pc:cxnChg chg="add">
          <ac:chgData name="VITOR GABRIEL HAJZOK MARTINS" userId="S::vitor.martins80@etec.sp.gov.br::d0a231c7-849e-41d1-8273-e0f4b7c1f5a8" providerId="AD" clId="Web-{17300308-447C-4940-8BC4-93C0765AA4C2}" dt="2023-10-12T20:38:01.483" v="676"/>
          <ac:cxnSpMkLst>
            <pc:docMk/>
            <pc:sldMk cId="2846338379" sldId="267"/>
            <ac:cxnSpMk id="11" creationId="{58111A9F-5A83-81E0-CD78-A5959435DC2D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8:11.296" v="677"/>
        <pc:sldMkLst>
          <pc:docMk/>
          <pc:sldMk cId="3731207656" sldId="268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8:11.296" v="677"/>
          <ac:spMkLst>
            <pc:docMk/>
            <pc:sldMk cId="3731207656" sldId="268"/>
            <ac:spMk id="2" creationId="{39022415-0830-686E-7060-D0F1F8CE07EF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8:11.296" v="677"/>
          <ac:spMkLst>
            <pc:docMk/>
            <pc:sldMk cId="3731207656" sldId="268"/>
            <ac:spMk id="3" creationId="{566891C2-0987-E047-8599-D354C3F734DC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8:11.296" v="677"/>
          <ac:grpSpMkLst>
            <pc:docMk/>
            <pc:sldMk cId="3731207656" sldId="268"/>
            <ac:grpSpMk id="8" creationId="{26D12BCC-61D9-328E-F085-BB357865E89C}"/>
          </ac:grpSpMkLst>
        </pc:grpChg>
      </pc:sldChg>
      <pc:sldChg chg="delSp modSp new del">
        <pc:chgData name="VITOR GABRIEL HAJZOK MARTINS" userId="S::vitor.martins80@etec.sp.gov.br::d0a231c7-849e-41d1-8273-e0f4b7c1f5a8" providerId="AD" clId="Web-{17300308-447C-4940-8BC4-93C0765AA4C2}" dt="2023-10-12T20:58:27.211" v="712"/>
        <pc:sldMkLst>
          <pc:docMk/>
          <pc:sldMk cId="1518883009" sldId="269"/>
        </pc:sldMkLst>
        <pc:spChg chg="mod">
          <ac:chgData name="VITOR GABRIEL HAJZOK MARTINS" userId="S::vitor.martins80@etec.sp.gov.br::d0a231c7-849e-41d1-8273-e0f4b7c1f5a8" providerId="AD" clId="Web-{17300308-447C-4940-8BC4-93C0765AA4C2}" dt="2023-10-12T20:56:55.581" v="710" actId="20577"/>
          <ac:spMkLst>
            <pc:docMk/>
            <pc:sldMk cId="1518883009" sldId="269"/>
            <ac:spMk id="2" creationId="{499A2A1C-924A-6338-B9DF-CBA2C1C7E318}"/>
          </ac:spMkLst>
        </pc:spChg>
        <pc:spChg chg="del">
          <ac:chgData name="VITOR GABRIEL HAJZOK MARTINS" userId="S::vitor.martins80@etec.sp.gov.br::d0a231c7-849e-41d1-8273-e0f4b7c1f5a8" providerId="AD" clId="Web-{17300308-447C-4940-8BC4-93C0765AA4C2}" dt="2023-10-12T20:57:15.612" v="711"/>
          <ac:spMkLst>
            <pc:docMk/>
            <pc:sldMk cId="1518883009" sldId="269"/>
            <ac:spMk id="3" creationId="{A89AC895-C02C-561B-052A-FC61FE5A9F52}"/>
          </ac:spMkLst>
        </pc:spChg>
      </pc:sldChg>
      <pc:sldChg chg="new del">
        <pc:chgData name="VITOR GABRIEL HAJZOK MARTINS" userId="S::vitor.martins80@etec.sp.gov.br::d0a231c7-849e-41d1-8273-e0f4b7c1f5a8" providerId="AD" clId="Web-{17300308-447C-4940-8BC4-93C0765AA4C2}" dt="2023-10-12T20:56:34.767" v="706"/>
        <pc:sldMkLst>
          <pc:docMk/>
          <pc:sldMk cId="3984211122" sldId="269"/>
        </pc:sldMkLst>
      </pc:sldChg>
      <pc:sldMasterChg chg="del delSldLayout">
        <pc:chgData name="VITOR GABRIEL HAJZOK MARTINS" userId="S::vitor.martins80@etec.sp.gov.br::d0a231c7-849e-41d1-8273-e0f4b7c1f5a8" providerId="AD" clId="Web-{17300308-447C-4940-8BC4-93C0765AA4C2}" dt="2023-10-12T19:15:02.753" v="19"/>
        <pc:sldMasterMkLst>
          <pc:docMk/>
          <pc:sldMasterMk cId="2675746937" sldId="2147483648"/>
        </pc:sldMasterMkLst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VITOR GABRIEL HAJZOK MARTINS" userId="S::vitor.martins80@etec.sp.gov.br::d0a231c7-849e-41d1-8273-e0f4b7c1f5a8" providerId="AD" clId="Web-{17300308-447C-4940-8BC4-93C0765AA4C2}" dt="2023-10-12T19:23:52.347" v="108"/>
        <pc:sldMasterMkLst>
          <pc:docMk/>
          <pc:sldMasterMk cId="2618121860" sldId="2147483673"/>
        </pc:sldMasterMkLst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534073322" sldId="2147483662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732865498" sldId="2147483663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3669544195" sldId="2147483664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1467406913" sldId="2147483665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4071450553" sldId="2147483666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4187077666" sldId="2147483667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932027459" sldId="2147483668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078875366" sldId="2147483669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89115397" sldId="2147483670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953233594" sldId="2147483671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544064923" sldId="2147483672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4.035" v="109"/>
        <pc:sldMasterMkLst>
          <pc:docMk/>
          <pc:sldMasterMk cId="1075245241" sldId="214748367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769540908" sldId="214748367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143601537" sldId="214748367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811967297" sldId="214748367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397778233" sldId="214748367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855258015" sldId="214748367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3692785733" sldId="214748368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3639483714" sldId="214748368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864921251" sldId="214748368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000851" sldId="214748368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560143750" sldId="214748368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947450334" sldId="2147483685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6.363" v="110"/>
        <pc:sldMasterMkLst>
          <pc:docMk/>
          <pc:sldMasterMk cId="1161200109" sldId="2147483686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936909944" sldId="214748368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009241991" sldId="214748368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971707473" sldId="214748368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754917965" sldId="214748369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859122819" sldId="214748369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813319960" sldId="214748369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826067313" sldId="214748369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2547435929" sldId="214748369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4231865374" sldId="214748369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718573057" sldId="214748369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806456478" sldId="214748369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8.879" v="111"/>
        <pc:sldMasterMkLst>
          <pc:docMk/>
          <pc:sldMasterMk cId="1999186462" sldId="214748369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218117296" sldId="214748369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922845219" sldId="214748370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460839559" sldId="214748370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3582368950" sldId="214748370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675046148" sldId="214748370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426903065" sldId="214748370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998174481" sldId="214748370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047925257" sldId="214748370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311652413" sldId="214748370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946225489" sldId="214748370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058858036" sldId="214748370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06.598" v="112"/>
        <pc:sldMasterMkLst>
          <pc:docMk/>
          <pc:sldMasterMk cId="4165088719" sldId="214748371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794998494" sldId="214748371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181296130" sldId="214748371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953851808" sldId="214748371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541432083" sldId="214748371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4270900465" sldId="214748371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928871978" sldId="214748371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45314651" sldId="214748371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03507524" sldId="214748371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040810667" sldId="214748371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482625281" sldId="214748372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725628710" sldId="214748372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4190920718" sldId="214748372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191363478" sldId="214748372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40994857" sldId="214748372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409955714" sldId="214748372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243345533" sldId="214748372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663804061" sldId="214748372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13.067" v="113"/>
        <pc:sldMasterMkLst>
          <pc:docMk/>
          <pc:sldMasterMk cId="2461569760" sldId="214748372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2804129606" sldId="214748372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472943997" sldId="214748373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4071439169" sldId="214748373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481896715" sldId="214748373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2501949002" sldId="214748373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753743036" sldId="214748373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058218946" sldId="214748373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540343154" sldId="214748373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861350969" sldId="214748373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954107306" sldId="214748373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320431031" sldId="214748373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19.770" v="114"/>
        <pc:sldMasterMkLst>
          <pc:docMk/>
          <pc:sldMasterMk cId="3014457114" sldId="214748374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853586058" sldId="214748374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590538310" sldId="214748374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818206018" sldId="214748374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775028660" sldId="214748374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428056085" sldId="214748374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380908163" sldId="214748374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363204851" sldId="214748374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364768645" sldId="214748374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491776616" sldId="214748374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996049026" sldId="214748375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046133918" sldId="2147483751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23.973" v="115"/>
        <pc:sldMasterMkLst>
          <pc:docMk/>
          <pc:sldMasterMk cId="28700930" sldId="2147483752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96361910" sldId="214748375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696658773" sldId="214748375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775282183" sldId="214748375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1774763348" sldId="214748375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763638980" sldId="214748375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095084032" sldId="214748375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265413722" sldId="214748375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697385834" sldId="214748376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437230855" sldId="214748376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18474139" sldId="214748376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62761578" sldId="2147483763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0.171" v="161"/>
        <pc:sldMasterMkLst>
          <pc:docMk/>
          <pc:sldMasterMk cId="131772851" sldId="214748376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3930521942" sldId="214748376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69535052" sldId="214748376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4168636599" sldId="214748376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770729775" sldId="214748376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87253367" sldId="214748376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33011608" sldId="214748377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3023583880" sldId="214748377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935374161" sldId="214748377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0831739" sldId="214748377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19816823" sldId="214748377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21313035" sldId="214748377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119749530" sldId="214748377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936775950" sldId="214748377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424451036" sldId="214748377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468168883" sldId="214748377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476871524" sldId="214748378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863683087" sldId="2147483781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3.967" v="162"/>
        <pc:sldMasterMkLst>
          <pc:docMk/>
          <pc:sldMasterMk cId="1089069714" sldId="2147483782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05767940" sldId="214748378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264039435" sldId="214748378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084775461" sldId="214748378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12169246" sldId="214748378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967568273" sldId="214748378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656138211" sldId="214748378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329605832" sldId="214748378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53467844" sldId="214748379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111537662" sldId="214748379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464367392" sldId="214748379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249660463" sldId="214748379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066463068" sldId="214748379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1140874342" sldId="214748379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517084447" sldId="214748379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027691756" sldId="214748379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686809893" sldId="214748379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1239979739" sldId="214748379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7.905" v="163"/>
        <pc:sldMasterMkLst>
          <pc:docMk/>
          <pc:sldMasterMk cId="1210045552" sldId="214748380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770591413" sldId="214748380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270755989" sldId="214748380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834205474" sldId="214748380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233855660" sldId="214748380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025339729" sldId="214748380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84978776" sldId="214748380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290933619" sldId="214748380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198970179" sldId="214748380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588309850" sldId="214748380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874755292" sldId="214748381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702275200" sldId="214748381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861534167" sldId="214748381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771919917" sldId="214748381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05084995" sldId="214748381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074405980" sldId="214748381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310511924" sldId="214748381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188405637" sldId="214748381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52.593" v="164"/>
        <pc:sldMasterMkLst>
          <pc:docMk/>
          <pc:sldMasterMk cId="1482406869" sldId="214748381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946054643" sldId="214748381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674007894" sldId="214748382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03576980" sldId="214748382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027533638" sldId="214748382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931716767" sldId="214748382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825242398" sldId="214748382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3256976" sldId="214748382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385403042" sldId="214748382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8410870" sldId="214748382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749736280" sldId="214748382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4071170561" sldId="214748382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473845490" sldId="214748383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760740751" sldId="214748383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679351391" sldId="214748383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40179185" sldId="214748383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656051471" sldId="214748383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565726772" sldId="2147483835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58.812" v="165"/>
        <pc:sldMasterMkLst>
          <pc:docMk/>
          <pc:sldMasterMk cId="3772456931" sldId="2147483836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201226826" sldId="214748383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092795701" sldId="214748383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439668104" sldId="214748383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264980197" sldId="214748384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796092555" sldId="214748384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239393422" sldId="214748384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754915904" sldId="214748384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2974968981" sldId="214748384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29233313" sldId="214748384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891928548" sldId="214748384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865616781" sldId="214748384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2611791005" sldId="214748384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915519032" sldId="214748384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070263313" sldId="214748385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924230499" sldId="214748385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716440740" sldId="214748385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71979425" sldId="2147483853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30:45.673" v="170"/>
        <pc:sldMasterMkLst>
          <pc:docMk/>
          <pc:sldMasterMk cId="2204111513" sldId="214748385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4235958727" sldId="214748385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927619790" sldId="214748385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45577473" sldId="214748385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395240964" sldId="214748385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628014799" sldId="214748385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145722175" sldId="214748386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03637985" sldId="214748386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44385537" sldId="214748386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909874272" sldId="214748386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094456571" sldId="214748386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083162606" sldId="214748386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778421721" sldId="214748386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483898933" sldId="214748386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903699666" sldId="214748386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471896026" sldId="214748386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868908382" sldId="214748387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711185449" sldId="2147483871"/>
          </pc:sldLayoutMkLst>
        </pc:sldLayoutChg>
      </pc:sldMasterChg>
      <pc:sldMasterChg chg="add addSldLayout modSldLayout">
        <pc:chgData name="VITOR GABRIEL HAJZOK MARTINS" userId="S::vitor.martins80@etec.sp.gov.br::d0a231c7-849e-41d1-8273-e0f4b7c1f5a8" providerId="AD" clId="Web-{17300308-447C-4940-8BC4-93C0765AA4C2}" dt="2023-10-12T19:30:45.673" v="170"/>
        <pc:sldMasterMkLst>
          <pc:docMk/>
          <pc:sldMasterMk cId="2442315255" sldId="2147483872"/>
        </pc:sldMasterMkLst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513979779" sldId="2147483873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193985194" sldId="2147483874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1555203453" sldId="2147483875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069305298" sldId="2147483876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91408749" sldId="2147483877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264533590" sldId="2147483878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571384473" sldId="2147483879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580093186" sldId="2147483880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025444363" sldId="2147483881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788999696" sldId="2147483882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847552340" sldId="21474838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9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1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sco rígido com formato de nuvem com cabos">
            <a:extLst>
              <a:ext uri="{FF2B5EF4-FFF2-40B4-BE49-F238E27FC236}">
                <a16:creationId xmlns:a16="http://schemas.microsoft.com/office/drawing/2014/main" id="{18EFDDD6-4961-7DB4-2949-54601CCA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 Light"/>
              </a:rPr>
              <a:t>Computação em Nuvem</a:t>
            </a:r>
            <a:endParaRPr lang="pt-BR" b="1">
              <a:solidFill>
                <a:srgbClr val="FFFFFF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0679" y="6330385"/>
            <a:ext cx="4327585" cy="523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"/>
              </a:rPr>
              <a:t>Vitor Gabriel Hajzok Martins</a:t>
            </a:r>
            <a:endParaRPr lang="de-DE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4C4C0A-E180-EA28-C488-EA7E0CBE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t-BR" sz="3200" b="1" dirty="0">
                <a:latin typeface="Copperplate Gothic Light"/>
                <a:cs typeface="Times New Roman"/>
              </a:rPr>
              <a:t>Google Cloud </a:t>
            </a:r>
            <a:r>
              <a:rPr lang="pt-BR" sz="3200" b="1" err="1">
                <a:latin typeface="Copperplate Gothic Light"/>
                <a:cs typeface="Times New Roman"/>
              </a:rPr>
              <a:t>Certified</a:t>
            </a:r>
            <a:endParaRPr lang="pt-BR" sz="3600" b="1" dirty="0" err="1">
              <a:latin typeface="Copperplate Gothic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68E8A-2559-627D-16A0-BF9CD158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A Google Cloud Certified - Professional Cloud Architect é uma das certificações mais procuradas para profissionais da nuvem. A certificação prova que o profissional tem conhecimento avançado sobre a arquitetura e a implementação de soluções na nuvem do Google. O exame de certificação é baseado em uma combinação de teoria e prática e cobre assuntos como segurança, desempenho, escalabilidade e gerenciamento de dados na nuvem. O inicio dessa certificação passa pelo Google Cloud Computing Foundation, que é o curso fundamental do Google.</a:t>
            </a:r>
            <a:endParaRPr lang="pt-BR" sz="200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A4D90-1F76-8821-4DAF-4E0E6E80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t-BR" sz="3800" b="1">
                <a:latin typeface="Copperplate Gothic Light"/>
                <a:cs typeface="Times New Roman"/>
              </a:rPr>
              <a:t>Microsoft Azure Fundamentals</a:t>
            </a:r>
            <a:endParaRPr lang="pt-BR" sz="3800" b="1">
              <a:latin typeface="Copperplate Gothic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61B9A-FB3A-54C2-12E7-C40B0776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O Microsoft Azure Fundamentals (AZ-900) é uma certificação introdutória para a plataforma Microsoft Azure. O exame cobre os conceitos básicos da nuvem, incluindo segurança, conformidade, privacidade, escalabilidade e gerenciamento de dados. É uma ótima opção para profissionais que estão começando a trabalhar com a nuvem e buscam provar suas habilidades básicas na plataforma Microsoft Azure.</a:t>
            </a:r>
            <a:endParaRPr lang="pt-BR" sz="200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4C8D4F7A-B052-A2AC-E03C-120CCC12C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-2" b="2019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4B564-9DBF-B525-9C16-F2D0258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754" y="2021904"/>
            <a:ext cx="3703486" cy="2751955"/>
          </a:xfrm>
        </p:spPr>
        <p:txBody>
          <a:bodyPr anchor="t">
            <a:normAutofit/>
          </a:bodyPr>
          <a:lstStyle/>
          <a:p>
            <a:r>
              <a:rPr lang="pt-BR" sz="3000" b="1">
                <a:latin typeface="Copperplate Gothic Light"/>
                <a:cs typeface="Calibri Light"/>
              </a:rPr>
              <a:t>POR QUE TER A CERTIFICAÇÃO PROFISSIONAL?</a:t>
            </a:r>
            <a:endParaRPr lang="pt-BR" sz="3000" b="1">
              <a:latin typeface="Copperplate Gothic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33A72-1A71-EE6D-97E9-25ADF4BF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025" y="1677819"/>
            <a:ext cx="4540701" cy="34961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Em geral, a certificação profissional em nuvem é uma excelente maneira para os profissionais da tecnologia comprovem suas habilidades e destacarem-se no mercado de trabalho. Além disso, a certificação pode ajudar os profissionais a desenvolver habilidades avançadas, aumentar sua credibilidade e expandir sua rede profissional.</a:t>
            </a:r>
            <a:endParaRPr lang="pt-B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633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2415-0830-686E-7060-D0F1F8CE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pt-BR" sz="3200" b="1">
                <a:latin typeface="Copperplate Gothic Light"/>
                <a:cs typeface="Calibri Light"/>
              </a:rPr>
              <a:t>QUER APRIMORAR AS HABILIDADES NA ÁREA DA COMPUTAÇÃO EM NUVEM?</a:t>
            </a:r>
            <a:endParaRPr lang="pt-BR" sz="3200" b="1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891C2-0987-E047-8599-D354C3F7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600">
                <a:latin typeface="Times New Roman"/>
                <a:cs typeface="Times New Roman"/>
              </a:rPr>
              <a:t>Você está buscando ampliar suas habilidades na área de computação em nuvem e destacar-se no mercado de trabalho? Então não perca a oportunidade de se inscrever no curso de Google Foundation e AZ-900 do Senai Lençóis Paulista! Nesse curso, você terá a oportunidade de aprender sobre as principais plataformas de nuvem, o Google Cloud e o Microsoft Azure, e obter as certificações profissionais para comprovar suas habilidades.</a:t>
            </a:r>
            <a:endParaRPr lang="pt-BR" sz="16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>
                <a:latin typeface="Times New Roman"/>
                <a:cs typeface="Times New Roman"/>
              </a:rPr>
              <a:t>Os instrutores são especialistas em computação em nuvem e irão ensiná-lo a utilizar essas plataformas de forma eficiente para solucionar problemas reais. Além disso, você terá acesso a uma ampla gama de recursos e materiais de treinamento para ajudá-lo a se preparar para os exames de certificação.</a:t>
            </a:r>
            <a:endParaRPr lang="pt-BR" sz="16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>
                <a:latin typeface="Times New Roman"/>
                <a:cs typeface="Times New Roman"/>
              </a:rPr>
              <a:t>Não perca a chance de investir em sua carreira e ampliar seus conhecimentos sobre computação em nuvem. Inscreva-se no curso de Google Foundation e AZ-900 do Senai Lençóis Paulista agora!</a:t>
            </a:r>
            <a:endParaRPr lang="pt-BR" sz="1600">
              <a:cs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2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Esfera de malha e nós">
            <a:extLst>
              <a:ext uri="{FF2B5EF4-FFF2-40B4-BE49-F238E27FC236}">
                <a16:creationId xmlns:a16="http://schemas.microsoft.com/office/drawing/2014/main" id="{B44E8371-4A67-928A-BEF2-80EF9BAF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8" r="5558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6713F-97BB-8189-CCD1-26BA2D4A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b="1">
                <a:latin typeface="Copperplate Gothic Light"/>
                <a:cs typeface="Calibri Light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12316-71F7-C9D6-1692-457980B0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t-BR" sz="2000">
                <a:latin typeface="Times New Roman"/>
                <a:cs typeface="Times New Roman"/>
              </a:rPr>
              <a:t> Computação em nuvem é um modelo de computação que permite acessar recursos tecnológicos, como computadores, armazenamento de dados e aplicativos, através da internet. Em vez de ter software e hardware localmente instalados em seus próprios dispositivos, você pode acessar esses recursos a partir de servidores remotos mantidos por fornecedores de nuvem.</a:t>
            </a:r>
            <a:endParaRPr lang="pt-B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1E7AB-EA0A-EDD7-9A9C-E3760E0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b="1">
                <a:latin typeface="Copperplate Gothic Light"/>
                <a:cs typeface="Calibri Light"/>
              </a:rPr>
              <a:t>POR QUE USAR?</a:t>
            </a:r>
            <a:endParaRPr lang="pt-BR" sz="3200" b="1">
              <a:latin typeface="Copperplate Gothic Light"/>
            </a:endParaRPr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80D4AE54-3C82-9F83-9C6D-35431A400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7" r="9071" b="-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AC4AA-D1E4-C5B6-9BDF-BB32C13F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A computação em nuvem é útil porque permite mais flexibilidade, escalabilidade e colaboração, já que os usuários podem acessar os recursos da nuvem de qualquer lugar com uma conexão à internet. Além disso, como os fornecedores de nuvem geralmente mantêm e atualizam o hardware e o software, os usuários não precisam se preocupar com a manutenção ou atualização de sistemas locais.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3672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4B352-3433-1B6C-E220-B3E9E6A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pt-BR" sz="3200" b="1">
                <a:latin typeface="Copperplate Gothic Light"/>
                <a:cs typeface="Calibri Light"/>
              </a:rPr>
              <a:t>TIPOS DE COMPUTAÇÃO EM NUVEM:</a:t>
            </a:r>
          </a:p>
        </p:txBody>
      </p:sp>
      <p:pic>
        <p:nvPicPr>
          <p:cNvPr id="5" name="Picture 4" descr="Disco rígido com formato de nuvem com cabos">
            <a:extLst>
              <a:ext uri="{FF2B5EF4-FFF2-40B4-BE49-F238E27FC236}">
                <a16:creationId xmlns:a16="http://schemas.microsoft.com/office/drawing/2014/main" id="{7D4A6ECE-F2A5-C344-EDAD-E9262D31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54" b="17420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FFECB-6E81-DB14-028E-1093E571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latin typeface="Times New Roman"/>
                <a:cs typeface="Times New Roman"/>
              </a:rPr>
              <a:t>Existem diferentes tipos de computação em nuvem, incluindo infraestrutura como serviço (IaaS), plataforma como serviço (PaaS) e software como serviço (SaaS). Cada um destes modelos fornece diferentes níveis de recursos e flexibilidade, permitindo que as empresas escolham a solução que melhor atenda às suas necessidades.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20827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252F6-0B2D-1889-5A06-D5BA9E90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>
                <a:latin typeface="Copperplate Gothic Light"/>
                <a:cs typeface="Times New Roman"/>
              </a:rPr>
              <a:t>Infraestrutura como Serviço (IaaS)</a:t>
            </a:r>
            <a:endParaRPr lang="pt-BR" sz="4800" b="1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CA20C-869E-C29D-B606-EAB84879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latin typeface="Times New Roman"/>
                <a:cs typeface="Times New Roman"/>
              </a:rPr>
              <a:t>Infraestrutura como Serviço (IaaS) é um modelo de nuvem que fornece infraestrutura básica, como servidores, armazenamento de dados, rede e virtualização, como um serviço pago. Os clientes podem provisionar recursos adicionais conforme necessário e pagam apenas pelo que usam. IaaS é útil para empresas que precisam de flexibilidade e escalabilidade na infraestrutura de TI, mas que também desejam manter o controle sobre a configuração e a administração de sua infraestrutura.</a:t>
            </a:r>
            <a:endParaRPr lang="pt-BR" sz="240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2F8D1-E26F-B6A2-8330-52A466E8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>
                <a:latin typeface="Copperplate Gothic Light"/>
                <a:cs typeface="Times New Roman"/>
              </a:rPr>
              <a:t>Plataforma como Serviço (PaaS)</a:t>
            </a:r>
            <a:endParaRPr lang="pt-BR" sz="4800" b="1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1C08-0F36-9E5D-C8B3-89D57D2E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latin typeface="Times New Roman"/>
                <a:cs typeface="Times New Roman"/>
              </a:rPr>
              <a:t>Plataforma como Serviço (PaaS) é um modelo de nuvem que fornece uma plataforma de desenvolvimento e implantação para aplicativos. Além da infraestrutura básica, PaaS também fornece ferramentas de desenvolvimento, bibliotecas e frameworks para ajudar os desenvolvedores a criar e implantar aplicativos mais rapidamente. Os clientes pagam por acesso à plataforma e por uso dos recursos adicionais que precisam, como armazenamento de dados e largura de banda.</a:t>
            </a:r>
            <a:endParaRPr lang="pt-BR" sz="240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0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E2BAC-F6F1-0B44-EC71-E0BAEA97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>
                <a:latin typeface="Copperplate Gothic Light"/>
                <a:cs typeface="Times New Roman"/>
              </a:rPr>
              <a:t>Software como Serviço (SaaS)</a:t>
            </a:r>
            <a:endParaRPr lang="pt-BR" sz="480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51DF2-5C93-8A87-6AAF-FFF87091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latin typeface="Times New Roman"/>
                <a:cs typeface="Times New Roman"/>
              </a:rPr>
              <a:t>Software como Serviço (SaaS) é um modelo de nuvem que fornece software aos usuários como um serviço pago, ao invés de vendê-lo como um produto físico ou licença. O software é executado em servidores da nuvem e acessado através da internet. Os clientes pagam por acesso ao software e por uso dos recursos adicionais que precisam, como armazenamento de dados e largura de banda. SaaS é útil para empresas que desejam acessar aplicativos empresariais sem precisar instalar e gerenciar software localmente.</a:t>
            </a:r>
            <a:endParaRPr lang="pt-BR" sz="240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83F3D-B27E-B12B-778E-38C2E80A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4200" b="1">
                <a:latin typeface="Copperplate Gothic Light"/>
                <a:cs typeface="Times New Roman"/>
              </a:rPr>
              <a:t>Carreiras Populares na Área de Computação em Nuvem</a:t>
            </a:r>
            <a:endParaRPr lang="pt-BR" sz="4200" b="1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D2B04-27CD-5780-8EC6-620F3B3A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>
                <a:latin typeface="Times New Roman"/>
                <a:cs typeface="Times New Roman"/>
              </a:rPr>
              <a:t>Arquiteto de Nuvem: um arquiteto de nuvem é responsável por projetar e implementar soluções de nuvem para empresas. Eles precisam entender os requisitos de negócios e as melhores práticas para a implantação de nuvem para garantir que a solução atenda às necessidades da empresa.</a:t>
            </a:r>
          </a:p>
          <a:p>
            <a:r>
              <a:rPr lang="pt-BR" sz="1400">
                <a:latin typeface="Times New Roman"/>
                <a:cs typeface="Times New Roman"/>
              </a:rPr>
              <a:t>Engenheiro de Nuvem: um engenheiro de nuvem é responsável por implementar e gerenciar soluções de nuvem. Eles precisam ter habilidades técnicas sólidas, incluindo conhecimento de diferentes provedores de nuvem e de suas respectivas ofertas de serviço.</a:t>
            </a:r>
          </a:p>
          <a:p>
            <a:r>
              <a:rPr lang="pt-BR" sz="1400">
                <a:latin typeface="Times New Roman"/>
                <a:cs typeface="Times New Roman"/>
              </a:rPr>
              <a:t>Desenvolvedor de Nuvem: um desenvolvedor de nuvem é responsável por criar aplicativos e sistemas que são implantados e executados na nuvem. Eles precisam ter habilidades de programação e conhecimento das plataformas de nuvem.</a:t>
            </a:r>
            <a:endParaRPr lang="pt-BR" sz="1400">
              <a:cs typeface="Calibri"/>
            </a:endParaRPr>
          </a:p>
          <a:p>
            <a:r>
              <a:rPr lang="pt-BR" sz="1400">
                <a:latin typeface="Times New Roman"/>
                <a:cs typeface="Times New Roman"/>
              </a:rPr>
              <a:t>Gerente de Projetos de Nuvem: um gerente de projetos de nuvem é responsável por gerenciar projetos de implantação de nuvem, incluindo a definição de objetivos, o planejamento de recursos e a liderança da equipe.</a:t>
            </a:r>
            <a:endParaRPr lang="pt-BR" sz="1400">
              <a:cs typeface="Calibri"/>
            </a:endParaRPr>
          </a:p>
          <a:p>
            <a:r>
              <a:rPr lang="pt-BR" sz="1400">
                <a:latin typeface="Times New Roman"/>
                <a:cs typeface="Times New Roman"/>
              </a:rPr>
              <a:t>Segurança em Nuvem: profissionais de segurança em nuvem são responsáveis por garantir a segurança dos dados e sistemas nas soluções de nuvem. Eles precisam ter conhecimento sobre as melhores práticas de segurança em nuvem e ser capazes de identificar e corrigir vulnerabilidades.</a:t>
            </a:r>
            <a:endParaRPr lang="pt-BR" sz="1400"/>
          </a:p>
          <a:p>
            <a:endParaRPr lang="pt-BR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8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0B2C6-8999-703F-7208-EB0212C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25" y="652672"/>
            <a:ext cx="9897374" cy="894243"/>
          </a:xfrm>
        </p:spPr>
        <p:txBody>
          <a:bodyPr/>
          <a:lstStyle/>
          <a:p>
            <a:pPr algn="ctr"/>
            <a:r>
              <a:rPr lang="pt-BR" b="1" dirty="0">
                <a:highlight>
                  <a:srgbClr val="FFFFFF"/>
                </a:highlight>
                <a:latin typeface="Copperplate Gothic Light"/>
                <a:cs typeface="Calibri Light"/>
              </a:rPr>
              <a:t> Certificação Profissional </a:t>
            </a:r>
            <a:endParaRPr lang="pt-BR" b="1" dirty="0">
              <a:highlight>
                <a:srgbClr val="FFFFFF"/>
              </a:highlight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7792A-5DED-C3C4-313A-9DAF37A3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1940644"/>
            <a:ext cx="1124884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3600" dirty="0">
                <a:solidFill>
                  <a:schemeClr val="bg1"/>
                </a:solidFill>
                <a:latin typeface="Times New Roman"/>
                <a:cs typeface="Times New Roman"/>
              </a:rPr>
              <a:t>A certificação profissional em nuvem é uma maneira importante para os profissionais da tecnologia demonstrarem suas habilidades e conhecimentos na área de computação em nuvem. Duas das principais plataformas de nuvem são o Google Cloud e o Microsoft Azure, e ambas oferecem programas de certificação que permitem que os profissionais comprovem suas habilidades em suas respectivas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315758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Computação em Nuvem</vt:lpstr>
      <vt:lpstr>O QUE É?</vt:lpstr>
      <vt:lpstr>POR QUE USAR?</vt:lpstr>
      <vt:lpstr>TIPOS DE COMPUTAÇÃO EM NUVEM:</vt:lpstr>
      <vt:lpstr>Infraestrutura como Serviço (IaaS)</vt:lpstr>
      <vt:lpstr>Plataforma como Serviço (PaaS)</vt:lpstr>
      <vt:lpstr>Software como Serviço (SaaS)</vt:lpstr>
      <vt:lpstr>Carreiras Populares na Área de Computação em Nuvem</vt:lpstr>
      <vt:lpstr> Certificação Profissional </vt:lpstr>
      <vt:lpstr>Google Cloud Certified</vt:lpstr>
      <vt:lpstr>Microsoft Azure Fundamentals</vt:lpstr>
      <vt:lpstr>POR QUE TER A CERTIFICAÇÃO PROFISSIONAL?</vt:lpstr>
      <vt:lpstr>QUER APRIMORAR AS HABILIDADES NA ÁREA DA COMPUTAÇÃO EM NUVEM?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378</cp:revision>
  <dcterms:created xsi:type="dcterms:W3CDTF">2023-10-12T18:27:59Z</dcterms:created>
  <dcterms:modified xsi:type="dcterms:W3CDTF">2023-10-12T21:00:28Z</dcterms:modified>
</cp:coreProperties>
</file>