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57" r:id="rId3"/>
    <p:sldId id="326" r:id="rId4"/>
    <p:sldId id="327" r:id="rId5"/>
    <p:sldId id="328" r:id="rId6"/>
    <p:sldId id="342" r:id="rId7"/>
    <p:sldId id="344" r:id="rId8"/>
    <p:sldId id="345" r:id="rId9"/>
    <p:sldId id="329" r:id="rId10"/>
    <p:sldId id="330" r:id="rId11"/>
    <p:sldId id="331" r:id="rId12"/>
    <p:sldId id="332" r:id="rId13"/>
    <p:sldId id="333" r:id="rId14"/>
    <p:sldId id="334" r:id="rId15"/>
    <p:sldId id="337" r:id="rId16"/>
    <p:sldId id="341" r:id="rId17"/>
    <p:sldId id="338" r:id="rId18"/>
    <p:sldId id="339" r:id="rId19"/>
    <p:sldId id="340" r:id="rId20"/>
    <p:sldId id="346" r:id="rId21"/>
    <p:sldId id="347" r:id="rId22"/>
    <p:sldId id="348" r:id="rId23"/>
    <p:sldId id="349" r:id="rId24"/>
    <p:sldId id="350" r:id="rId25"/>
    <p:sldId id="352" r:id="rId26"/>
    <p:sldId id="351" r:id="rId27"/>
    <p:sldId id="33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9F7"/>
    <a:srgbClr val="120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1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6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2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3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9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9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0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9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82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31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1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9236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923606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6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Ⅲ.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환경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70178"/>
              </p:ext>
            </p:extLst>
          </p:nvPr>
        </p:nvGraphicFramePr>
        <p:xfrm>
          <a:off x="277845" y="906280"/>
          <a:ext cx="11749314" cy="4705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914">
                  <a:extLst>
                    <a:ext uri="{9D8B030D-6E8A-4147-A177-3AD203B41FA5}">
                      <a16:colId xmlns:a16="http://schemas.microsoft.com/office/drawing/2014/main" val="2385607767"/>
                    </a:ext>
                  </a:extLst>
                </a:gridCol>
                <a:gridCol w="3853543">
                  <a:extLst>
                    <a:ext uri="{9D8B030D-6E8A-4147-A177-3AD203B41FA5}">
                      <a16:colId xmlns:a16="http://schemas.microsoft.com/office/drawing/2014/main" val="4030519504"/>
                    </a:ext>
                  </a:extLst>
                </a:gridCol>
                <a:gridCol w="6204857">
                  <a:extLst>
                    <a:ext uri="{9D8B030D-6E8A-4147-A177-3AD203B41FA5}">
                      <a16:colId xmlns:a16="http://schemas.microsoft.com/office/drawing/2014/main" val="2088969642"/>
                    </a:ext>
                  </a:extLst>
                </a:gridCol>
              </a:tblGrid>
              <a:tr h="6086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항목</a:t>
                      </a:r>
                      <a:endParaRPr lang="en-US" altLang="ko-KR" sz="1400" smtClean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기술 스택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상세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2869"/>
                  </a:ext>
                </a:extLst>
              </a:tr>
              <a:tr h="7057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OS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Window 10 64 bit 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78187"/>
                  </a:ext>
                </a:extLst>
              </a:tr>
              <a:tr h="7557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Language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Java </a:t>
                      </a:r>
                      <a:r>
                        <a:rPr lang="en-US" altLang="ko-KR" sz="1400" baseline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 /  JavaScript 1.5  / jQuery 3.7.0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39475"/>
                  </a:ext>
                </a:extLst>
              </a:tr>
              <a:tr h="7557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Tool</a:t>
                      </a:r>
                      <a:endParaRPr lang="ko-KR" altLang="en-US" sz="1400" smtClean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sts 4.19.0</a:t>
                      </a:r>
                      <a:r>
                        <a:rPr lang="en-US" altLang="ko-KR" sz="1400" baseline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RELEASE / BootStrap 5.3.0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392124"/>
                  </a:ext>
                </a:extLst>
              </a:tr>
              <a:tr h="6624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FrameWork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Spring boot 2.7.14 / myBatis 1.3.2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69969"/>
                  </a:ext>
                </a:extLst>
              </a:tr>
              <a:tr h="6086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DBMS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MySql</a:t>
                      </a:r>
                      <a:r>
                        <a:rPr lang="en-US" altLang="ko-KR" sz="1400" baseline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8.0.33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960557"/>
                  </a:ext>
                </a:extLst>
              </a:tr>
              <a:tr h="6086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Build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4122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22" y="2247372"/>
            <a:ext cx="625833" cy="6258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31" y="2402629"/>
            <a:ext cx="470418" cy="4704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25" y="2323267"/>
            <a:ext cx="1180419" cy="6639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27" y="1525924"/>
            <a:ext cx="654506" cy="6545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79" y="3749387"/>
            <a:ext cx="1141152" cy="5991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31" y="3749566"/>
            <a:ext cx="891073" cy="6683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79" y="4465162"/>
            <a:ext cx="863605" cy="44867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90" y="3053178"/>
            <a:ext cx="523298" cy="5795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22" y="5196852"/>
            <a:ext cx="940495" cy="23789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57" y="2987253"/>
            <a:ext cx="748653" cy="7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5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일정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2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Ⅲ.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일정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23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Ⅴ. </a:t>
            </a:r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3305" y="5071195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  <a:endParaRPr lang="ko-KR" altLang="en-US" sz="14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5747" y="5653527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-2 </a:t>
            </a:r>
            <a:r>
              <a:rPr lang="ko-KR" altLang="en-US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 화면</a:t>
            </a:r>
            <a:endParaRPr lang="ko-KR" altLang="en-US" sz="14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40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83543"/>
              </p:ext>
            </p:extLst>
          </p:nvPr>
        </p:nvGraphicFramePr>
        <p:xfrm>
          <a:off x="8232336" y="854524"/>
          <a:ext cx="3679571" cy="4251325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페이지 접근 시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Spring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Security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formLogin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설정을 통해 항상 로그인 인증 절차를  먼저 진행하며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 페이지는 별도로 제작한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jsp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페이지를 지정해 두었습니다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인증 절차를 거치지 않는 한 관리자 페이지의 어떤 메뉴도 들어가지 못합니다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아이디 또는 비밀번호가 틀릴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시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SimpleUrlAuthenticationFailureHandler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상속받은 </a:t>
                      </a:r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AuthenticationFailureHandler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통해 경우에 따른 에러 메시지를 출력하게 됩니다</a:t>
                      </a:r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 버튼 클릭 시 실제 인증 절차를 위임 받아서 진행하는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Provider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객체를 통해 입력 정보와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내의 계정 정보의 일치 여부를 확인 후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일치할 시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Security Config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에서 설정한 인증 성공 페이지로 이동합니다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0" y="854524"/>
            <a:ext cx="7576474" cy="36508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3102" y="1446245"/>
            <a:ext cx="6503437" cy="2929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7282" y="1520890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22310" y="2174033"/>
            <a:ext cx="1446245" cy="345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26867" y="214993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5456" y="3483429"/>
            <a:ext cx="791296" cy="345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14446" y="345932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47728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59723"/>
              </p:ext>
            </p:extLst>
          </p:nvPr>
        </p:nvGraphicFramePr>
        <p:xfrm>
          <a:off x="8232336" y="854524"/>
          <a:ext cx="3679571" cy="2544445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페이지 접속 시 관리자 홈 화면으로 이동하며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Spring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security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JSTL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표기법으로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principal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을 출력하여 현재 접속한 관리자의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ID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표시합니다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Header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거치지 않고도 원하는 메뉴에 바로 접근 가능합니다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 인증 완료 시 현재 접속한 관리자의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ID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출력하여 접속 중임을 알리며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인증 절차를 거친 상태에서는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로그아웃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＇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메뉴를 볼 수 있게 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0" y="1213470"/>
            <a:ext cx="7576474" cy="34984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5076" y="191433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723" y="1977317"/>
            <a:ext cx="1972474" cy="243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7063" y="31944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4283" y="2574971"/>
            <a:ext cx="1560965" cy="2015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93140" y="8545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64943" y="1213470"/>
            <a:ext cx="1272771" cy="344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428932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32484"/>
              </p:ext>
            </p:extLst>
          </p:nvPr>
        </p:nvGraphicFramePr>
        <p:xfrm>
          <a:off x="8232336" y="854524"/>
          <a:ext cx="3679571" cy="2228977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관리자관리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회원관리 메뉴는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ADMIN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권한을 가진 관리자만 접근할 수 있도록 해당 페이지에 접근할 수 있는 권한을 설정을 하여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MANAGER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권한을 가진 관리자가 해당 메뉴들에 접근을 시도할 시 </a:t>
                      </a:r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accessDeniedHandler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통해 해당 메시지를 출력하고 </a:t>
                      </a:r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거부합니다</a:t>
                      </a:r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7" y="908576"/>
            <a:ext cx="7901690" cy="21087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907" y="1977317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3115" y="1894114"/>
            <a:ext cx="3043146" cy="452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29772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961626"/>
              </p:ext>
            </p:extLst>
          </p:nvPr>
        </p:nvGraphicFramePr>
        <p:xfrm>
          <a:off x="8232336" y="854524"/>
          <a:ext cx="3679571" cy="3067939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관리자의 아이디에 대한 중복 여부와 길이에 대한 유효성 검사를 진행합니다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관리자가 사용할 닉네임에 대한 중복 검사를 진행합니다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관리자로 등록하려는 직원의 성명을 입력 후 사번 검색 버튼을 클릭 시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ajax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기법을 통해 임직원 정보가 저장된 테이블을 조회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후 사번을 출력합니다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비밀번호 입력 후 다시 재확인하여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일치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여부에 대한 유효성을 검사 후 일치하지 않을 경우 경고 메시지를 화면에 보여줍니다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97507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87" y="669156"/>
            <a:ext cx="7327226" cy="5459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7021" y="2422074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06286" y="2292998"/>
            <a:ext cx="5365102" cy="627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9880" y="312172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3140" y="8545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77490" y="4879761"/>
            <a:ext cx="5393897" cy="1249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86144" y="2955783"/>
            <a:ext cx="5385243" cy="627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86144" y="3615305"/>
            <a:ext cx="5385243" cy="1245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8400" y="405361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325853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73593"/>
              </p:ext>
            </p:extLst>
          </p:nvPr>
        </p:nvGraphicFramePr>
        <p:xfrm>
          <a:off x="8232336" y="854524"/>
          <a:ext cx="3679571" cy="2020951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계정 활성화 여부를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‘Y’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와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‘N’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으로 구분 후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ajax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기법을 통해 관리자 등록 화면 이동 시 목록을 불러옵니다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관리자에 대한 권한을 저장할 수 있도록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ajax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기법을 통해 관리자 권한 목록을 불러온 후 등록 처리자가 선택한 권한으로 저장하도록 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4" y="1039190"/>
            <a:ext cx="7249114" cy="44472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50497" y="1318394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3400" y="1091785"/>
            <a:ext cx="4105294" cy="822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7063" y="31944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874" y="4319795"/>
            <a:ext cx="7220194" cy="1166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742960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37748"/>
              </p:ext>
            </p:extLst>
          </p:nvPr>
        </p:nvGraphicFramePr>
        <p:xfrm>
          <a:off x="8232336" y="854524"/>
          <a:ext cx="3679571" cy="2544445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리스트 페이지 이동 시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저장된 관리자들의 리스트를 볼 수 있습니다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 버튼 클릭 시 관리자의 정보를 상세히 볼 수 있는 페이지로 이동하며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해당 페이지에서 정보를 수정할 수 있습니다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삭제 버튼 클릭 시 해당 관리자의 계정을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에서 삭제합니다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계정이 많을 경우를 대비하여 페이지 네이션 기능을 추가하였습니다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0" y="1493742"/>
            <a:ext cx="7576474" cy="26023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9102" y="262951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4732" y="2346649"/>
            <a:ext cx="6515154" cy="1112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49848" y="278663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35287" y="2577023"/>
            <a:ext cx="1221971" cy="822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36122" y="359306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494708" y="3591662"/>
            <a:ext cx="1221971" cy="440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6182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07" y="207847"/>
            <a:ext cx="1694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/>
              <a:t>INDEX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4771" y="1382697"/>
            <a:ext cx="26312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Ⅰ. Project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목적</a:t>
            </a:r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Ⅱ. Project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기획</a:t>
            </a:r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Ⅲ.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 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환경</a:t>
            </a:r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일정</a:t>
            </a:r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Ⅴ. Project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ko-KR" altLang="en-US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84" y="0"/>
            <a:ext cx="6323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34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91407"/>
              </p:ext>
            </p:extLst>
          </p:nvPr>
        </p:nvGraphicFramePr>
        <p:xfrm>
          <a:off x="8232336" y="854524"/>
          <a:ext cx="3679571" cy="3663442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회원이 많을 경우를 대비하여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회원 정보에 대한 신속한 열람을 위해 검색 기능을 추가하였습니다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DB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접속하여 정보 조회 시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CONCAT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구문을 활용하여 회원명 또는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ID,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휴대폰 뒷번호로 모두 검색 가능하게 되었습니다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현재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저장되어 있는 회원의 리스트를 모두 가져오며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비밀번호와 같은 민감한 정보는 가져오지 않습니다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 버튼 클릭 시 회원에 대한 상세 정보와 정보 수정이 가능하며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회원이 고객센터에 직접 문의하여 정보 변경을 요청할 경우를 대비하여 수정 기능을 추가하였습니다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회원이 많을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경우를 대비하여 페이지 네이션 기능을 추가하였습니다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2" y="891385"/>
            <a:ext cx="7576474" cy="25679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693" y="180602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8656" y="1797052"/>
            <a:ext cx="3499519" cy="319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49848" y="278663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8656" y="2116619"/>
            <a:ext cx="6733169" cy="822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24197" y="302220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436599" y="2948378"/>
            <a:ext cx="1221971" cy="440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02258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49658"/>
              </p:ext>
            </p:extLst>
          </p:nvPr>
        </p:nvGraphicFramePr>
        <p:xfrm>
          <a:off x="8232336" y="854524"/>
          <a:ext cx="3679571" cy="2444242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 번호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회원명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 아이디는 회원 고유의 정보이므로 관리자라도 함부로 변경하는 일이 없도록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readonly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 설정하였습니다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우편번호 찾기 버튼 클릭 시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daum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에서 제공하는 주소 찾기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API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통해 주소 검색 및 기입이 가능합니다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정보 수정하기 버튼 클릭 시 해당 회원의 번호와 맞는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row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의 정보가 업데이트 되며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 리스트 버튼 클릭 시 다시 회원 리스트 화면으로 이동합니다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93" y="854524"/>
            <a:ext cx="5305664" cy="43955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1258" y="197142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324" y="110685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87215" y="4440222"/>
            <a:ext cx="1743469" cy="465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46612" y="44968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87216" y="1748861"/>
            <a:ext cx="2184042" cy="1102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6" y="1640519"/>
            <a:ext cx="2139128" cy="22922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34810" y="1496290"/>
            <a:ext cx="2309132" cy="2600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79237" y="3194400"/>
            <a:ext cx="767825" cy="438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443942" y="2909455"/>
            <a:ext cx="1305098" cy="4738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05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04421"/>
              </p:ext>
            </p:extLst>
          </p:nvPr>
        </p:nvGraphicFramePr>
        <p:xfrm>
          <a:off x="8232336" y="854524"/>
          <a:ext cx="3679571" cy="3175762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카테고리를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단계로 구분되도록 설정하였으며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카테고리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1,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2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또는 카테고리의 이름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1,2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통해  검색이 가능합니다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카테고리 리스트 화면 이동 시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저장되어 있는 카테고리 리스트를 화면에 출력하며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 버튼을 클릭 시 카테고리 수정 화면으로 이동합니다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카테고리 삭제 버튼은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MANAGER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권한을 가진 관리자가 쉽게 삭제할 수 없도록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ADMIN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권한을 가진 관리자만 접근 가능합니다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페이지 네이션 기능을 통해 카테고리 정보를 좀 더 신속히 열람할 수 있습니다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4" y="854524"/>
            <a:ext cx="7761116" cy="43641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012" y="1543852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404" y="284891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3441" y="484937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5064" y="1596043"/>
            <a:ext cx="3707553" cy="274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5064" y="2017742"/>
            <a:ext cx="6691823" cy="2753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08465" y="4889854"/>
            <a:ext cx="1336075" cy="274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51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83" y="854524"/>
            <a:ext cx="5133827" cy="53384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06215"/>
              </p:ext>
            </p:extLst>
          </p:nvPr>
        </p:nvGraphicFramePr>
        <p:xfrm>
          <a:off x="8232336" y="854524"/>
          <a:ext cx="3679571" cy="2020951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카테고리 수정 버튼 클릭 시 수정 화면으로 이동하며 </a:t>
                      </a:r>
                      <a:endParaRPr lang="en-US" altLang="ko-KR" sz="1000" kern="0" spc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수정하려는 카테고리의 정보를 나타냅니다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 버튼 클릭 시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접속하여 해당 카테고리의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번호에 해당하는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row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화면에서 입력한 데이터로 수정합니다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리스트 버튼 클릭 시 다시 카테고리 리스트 화면으로 이동합니다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4620" y="2217183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894" y="566167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2713" y="2118058"/>
            <a:ext cx="3017520" cy="3551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2713" y="5669280"/>
            <a:ext cx="1080654" cy="354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69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0" y="854524"/>
            <a:ext cx="7147936" cy="54548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60175"/>
              </p:ext>
            </p:extLst>
          </p:nvPr>
        </p:nvGraphicFramePr>
        <p:xfrm>
          <a:off x="8232336" y="854524"/>
          <a:ext cx="3679571" cy="2511044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CONCAT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구문을 통하여 상품의 어떤 문자열로도 그에 일치하는 상품을 검색할 수 있습니다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상품 리스트 화면 이동 시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저장되어 있는 상품의 정보들을 나타냅니다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 버튼 클릭 시 해당 상품의 정보를 수정할 수 있는 페이지로 이동하며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삭제 버튼 클릭 시 해당 상품을 삭제합니다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PageNation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기능을 통해 더 편리하게 상품 정보를 열람할 수 있습니다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68489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1451" y="108302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602" y="303332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27823" y="1130531"/>
            <a:ext cx="1907559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7822" y="1762299"/>
            <a:ext cx="6662439" cy="4081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75215" y="6035041"/>
            <a:ext cx="1369325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90133" y="598753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851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55" y="854525"/>
            <a:ext cx="5873059" cy="54548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64047"/>
              </p:ext>
            </p:extLst>
          </p:nvPr>
        </p:nvGraphicFramePr>
        <p:xfrm>
          <a:off x="8232336" y="854524"/>
          <a:ext cx="3679571" cy="2444242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Multipart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객체를 통하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여 하나 이상의 이미지 파일을 등록할 수 있습니다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 유무를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‘Y’, ‘N’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 구분하였으며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ajax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기법을 통해 사용 유무 목록을 가져옵니다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상품 등록 버튼 클릭 시 상품의 정보가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저장됩니다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단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상세 이미지와 서브이미지 항목을 제외한 모든 항목들이 공백일 경우를 체크하여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공백일 시 경고 메시지를 보여줍니다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68489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67592" y="3212611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4866" y="543788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68555" y="5761833"/>
            <a:ext cx="2082704" cy="290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96800" y="2593909"/>
            <a:ext cx="2154459" cy="1645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68555" y="5482158"/>
            <a:ext cx="2082704" cy="28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84866" y="580721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82196" y="732434"/>
            <a:ext cx="2780008" cy="1004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126481" y="1746180"/>
            <a:ext cx="0" cy="84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212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16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-2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232336" y="854524"/>
          <a:ext cx="3679571" cy="2541397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25000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464150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03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46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Ⅰ. 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목적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4760" y="5148140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1-1 </a:t>
            </a:r>
            <a:r>
              <a:rPr lang="ko-KR" altLang="en-US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목적</a:t>
            </a:r>
            <a:endParaRPr lang="ko-KR" altLang="en-US" sz="14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4760" y="5653528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1-2 </a:t>
            </a:r>
            <a:r>
              <a:rPr lang="ko-KR" altLang="en-US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선정 이유</a:t>
            </a:r>
            <a:endParaRPr lang="ko-KR" altLang="en-US" sz="14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09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Ⅰ.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목적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11355" y="212658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1641" y="21265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목적</a:t>
            </a:r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5233" y="923730"/>
            <a:ext cx="1231641" cy="485191"/>
          </a:xfrm>
          <a:prstGeom prst="rect">
            <a:avLst/>
          </a:prstGeom>
          <a:solidFill>
            <a:srgbClr val="1207EB"/>
          </a:solidFill>
          <a:ln>
            <a:solidFill>
              <a:srgbClr val="473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0485" y="990991"/>
            <a:ext cx="681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목적</a:t>
            </a:r>
            <a:endParaRPr lang="ko-KR" altLang="en-US" sz="160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4154" y="990991"/>
            <a:ext cx="955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사용자가 원하는 상품을 구매할 수 있고 관리자가 효율적으로 운영할 수 있는 소규모 쇼핑몰 시스템 개발</a:t>
            </a:r>
            <a:endParaRPr lang="ko-KR" altLang="en-US" sz="16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5233" y="1909282"/>
            <a:ext cx="11513975" cy="44402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51991" y="1568649"/>
            <a:ext cx="4170783" cy="522514"/>
          </a:xfrm>
          <a:prstGeom prst="roundRect">
            <a:avLst/>
          </a:prstGeom>
          <a:solidFill>
            <a:srgbClr val="1207EB"/>
          </a:solidFill>
          <a:ln>
            <a:solidFill>
              <a:srgbClr val="473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67506" y="1657975"/>
            <a:ext cx="3223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쇼핑몰 시스템 개발을 위한 핵심 기능</a:t>
            </a:r>
            <a:endParaRPr lang="ko-KR" altLang="en-US" sz="160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0486" y="2431796"/>
            <a:ext cx="2533262" cy="359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43167" y="2424212"/>
            <a:ext cx="2528426" cy="359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65848" y="2431796"/>
            <a:ext cx="2551582" cy="359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088529" y="2424212"/>
            <a:ext cx="2500092" cy="359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99507" y="2504275"/>
            <a:ext cx="9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01</a:t>
            </a:r>
            <a:endParaRPr lang="ko-KR" altLang="en-US" sz="16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22188" y="2496890"/>
            <a:ext cx="9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02</a:t>
            </a:r>
            <a:endParaRPr lang="ko-KR" altLang="en-US" sz="16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56447" y="2495828"/>
            <a:ext cx="9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03</a:t>
            </a:r>
            <a:endParaRPr lang="ko-KR" altLang="en-US" sz="16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59046" y="2504275"/>
            <a:ext cx="9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04</a:t>
            </a:r>
            <a:endParaRPr lang="ko-KR" altLang="en-US" sz="16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8976" y="2851673"/>
            <a:ext cx="2342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회원의 요청에 대한 신속한 처리</a:t>
            </a:r>
            <a:endParaRPr lang="ko-KR" altLang="en-US" sz="14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3771" y="3343190"/>
            <a:ext cx="21926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회원의 가입 정보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배송지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주문 정보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문의 정보들에 대한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각각의 테이블을 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DB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생성 후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관리자가 해당 정보들을 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즉각적으로 확인할 수 있도록 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ctr"/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이에 따라 관리자는 회원의 요청을 신속하게 처리할 수 있고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회원은 자신의 요청사항에 대한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응답 사항을 확인 가능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23566" y="2856980"/>
            <a:ext cx="15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보안 시스템 적용</a:t>
            </a:r>
            <a:endParaRPr lang="ko-KR" altLang="en-US" sz="14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11034" y="3335805"/>
            <a:ext cx="21926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회원의 정보 및 쇼핑몰의 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데이터를 안전하게 관리할 수 있도록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Security 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시스템 적용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ctr"/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관리자의 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Level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ADMIN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과 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MANAGER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구분하여 회원의 개인정보에 대한 접근 제어 및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외에는 관리자 페이지 접근 불가하도록 설계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algn="ctr"/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 정보의 보안을 위한 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패스워드 암호화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및 계정 생성 시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정규식 절차 적용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57825" y="2851672"/>
            <a:ext cx="15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ko-KR" altLang="en-US" sz="14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23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Ⅰ.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목적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11355" y="212658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1641" y="21265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1-2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선정 이유</a:t>
            </a:r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04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Ⅱ. </a:t>
            </a:r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기획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52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Ⅱ</a:t>
            </a:r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기획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11355" y="212658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1641" y="212658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클래스 다이어그램</a:t>
            </a:r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07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Ⅱ</a:t>
            </a:r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기획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11355" y="212658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1641" y="212658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-2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데이터베이스 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ERD</a:t>
            </a:r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64" y="1388226"/>
            <a:ext cx="8151364" cy="5041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691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Ⅲ. </a:t>
            </a:r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환경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02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1202</Words>
  <Application>Microsoft Office PowerPoint</Application>
  <PresentationFormat>와이드스크린</PresentationFormat>
  <Paragraphs>217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나눔스퀘어 네오 OTF Bold</vt:lpstr>
      <vt:lpstr>나눔스퀘어OTF</vt:lpstr>
      <vt:lpstr>나눔스퀘어OTF_ac ExtraBold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</dc:creator>
  <cp:lastModifiedBy>ez</cp:lastModifiedBy>
  <cp:revision>89</cp:revision>
  <dcterms:created xsi:type="dcterms:W3CDTF">2023-07-17T07:31:40Z</dcterms:created>
  <dcterms:modified xsi:type="dcterms:W3CDTF">2023-08-14T09:13:32Z</dcterms:modified>
</cp:coreProperties>
</file>